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62" r:id="rId3"/>
    <p:sldId id="258" r:id="rId4"/>
    <p:sldId id="267" r:id="rId5"/>
    <p:sldId id="265" r:id="rId6"/>
    <p:sldId id="271" r:id="rId7"/>
    <p:sldId id="275" r:id="rId8"/>
    <p:sldId id="259" r:id="rId9"/>
    <p:sldId id="281" r:id="rId10"/>
    <p:sldId id="282" r:id="rId11"/>
  </p:sldIdLst>
  <p:sldSz cx="9144000" cy="5143500" type="screen16x9"/>
  <p:notesSz cx="6858000" cy="9144000"/>
  <p:embeddedFontLst>
    <p:embeddedFont>
      <p:font typeface="Alata" panose="020B0604020202020204" charset="0"/>
      <p:regular r:id="rId13"/>
    </p:embeddedFont>
    <p:embeddedFont>
      <p:font typeface="Athiti" panose="020B0604020202020204" charset="0"/>
      <p:regular r:id="rId14"/>
      <p:bold r:id="rId15"/>
    </p:embeddedFont>
    <p:embeddedFont>
      <p:font typeface="Athiti Medium" panose="00000600000000000000" charset="-34"/>
      <p:regular r:id="rId16"/>
      <p:bold r:id="rId17"/>
    </p:embeddedFont>
    <p:embeddedFont>
      <p:font typeface="Josefin Slab" panose="020B0604020202020204" charset="0"/>
      <p:regular r:id="rId18"/>
      <p:bold r:id="rId19"/>
      <p:italic r:id="rId20"/>
      <p:boldItalic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  <p:embeddedFont>
      <p:font typeface="Yanone Kaffeesatz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66323-C885-4F72-AA7D-BB695E8BC8A9}">
  <a:tblStyle styleId="{C6666323-C885-4F72-AA7D-BB695E8BC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09d8ca8b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09d8ca8b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d36fab8ff0_0_6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d36fab8ff0_0_6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cc4eba5a6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cc4eba5a6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cc4eba5a6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cc4eba5a6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cc4eba5a6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cc4eba5a6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cc4eba5a6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cc4eba5a6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dfd697dac2_0_32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dfd697dac2_0_32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df8af059d9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df8af059d9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450" y="1190625"/>
            <a:ext cx="77271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7200" y="209070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94175" y="480843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32875" y="19413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728750" y="-184587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45200" y="418620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132999" y="3420126"/>
            <a:ext cx="48780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98397" y="-66540"/>
            <a:ext cx="1229660" cy="1498233"/>
            <a:chOff x="98397" y="-66540"/>
            <a:chExt cx="1229660" cy="1498233"/>
          </a:xfrm>
        </p:grpSpPr>
        <p:sp>
          <p:nvSpPr>
            <p:cNvPr id="17" name="Google Shape;17;p2"/>
            <p:cNvSpPr/>
            <p:nvPr/>
          </p:nvSpPr>
          <p:spPr>
            <a:xfrm rot="1053773">
              <a:off x="272920" y="36193"/>
              <a:ext cx="880614" cy="1292766"/>
            </a:xfrm>
            <a:custGeom>
              <a:avLst/>
              <a:gdLst/>
              <a:ahLst/>
              <a:cxnLst/>
              <a:rect l="l" t="t" r="r" b="b"/>
              <a:pathLst>
                <a:path w="25116" h="36871" extrusionOk="0">
                  <a:moveTo>
                    <a:pt x="12313" y="0"/>
                  </a:moveTo>
                  <a:cubicBezTo>
                    <a:pt x="11133" y="0"/>
                    <a:pt x="10155" y="439"/>
                    <a:pt x="9412" y="1265"/>
                  </a:cubicBezTo>
                  <a:cubicBezTo>
                    <a:pt x="9143" y="1586"/>
                    <a:pt x="8923" y="1889"/>
                    <a:pt x="8755" y="2260"/>
                  </a:cubicBezTo>
                  <a:cubicBezTo>
                    <a:pt x="8181" y="1940"/>
                    <a:pt x="7591" y="1788"/>
                    <a:pt x="7001" y="1788"/>
                  </a:cubicBezTo>
                  <a:cubicBezTo>
                    <a:pt x="5516" y="1788"/>
                    <a:pt x="4268" y="2766"/>
                    <a:pt x="3712" y="4301"/>
                  </a:cubicBezTo>
                  <a:cubicBezTo>
                    <a:pt x="2936" y="6511"/>
                    <a:pt x="3846" y="8973"/>
                    <a:pt x="4589" y="10626"/>
                  </a:cubicBezTo>
                  <a:cubicBezTo>
                    <a:pt x="5196" y="12009"/>
                    <a:pt x="6056" y="13224"/>
                    <a:pt x="6916" y="14354"/>
                  </a:cubicBezTo>
                  <a:cubicBezTo>
                    <a:pt x="5128" y="15922"/>
                    <a:pt x="3948" y="18064"/>
                    <a:pt x="3020" y="20071"/>
                  </a:cubicBezTo>
                  <a:cubicBezTo>
                    <a:pt x="1991" y="22298"/>
                    <a:pt x="844" y="24912"/>
                    <a:pt x="507" y="27695"/>
                  </a:cubicBezTo>
                  <a:cubicBezTo>
                    <a:pt x="1" y="31945"/>
                    <a:pt x="1806" y="34104"/>
                    <a:pt x="3408" y="35184"/>
                  </a:cubicBezTo>
                  <a:cubicBezTo>
                    <a:pt x="5061" y="36314"/>
                    <a:pt x="7304" y="36870"/>
                    <a:pt x="10188" y="36870"/>
                  </a:cubicBezTo>
                  <a:cubicBezTo>
                    <a:pt x="11639" y="36870"/>
                    <a:pt x="13039" y="36719"/>
                    <a:pt x="13983" y="36601"/>
                  </a:cubicBezTo>
                  <a:cubicBezTo>
                    <a:pt x="16142" y="36348"/>
                    <a:pt x="18183" y="35842"/>
                    <a:pt x="20021" y="35099"/>
                  </a:cubicBezTo>
                  <a:cubicBezTo>
                    <a:pt x="20038" y="35083"/>
                    <a:pt x="20072" y="35083"/>
                    <a:pt x="20106" y="35066"/>
                  </a:cubicBezTo>
                  <a:cubicBezTo>
                    <a:pt x="20140" y="35066"/>
                    <a:pt x="20156" y="35066"/>
                    <a:pt x="20190" y="35032"/>
                  </a:cubicBezTo>
                  <a:cubicBezTo>
                    <a:pt x="22045" y="34222"/>
                    <a:pt x="23361" y="32839"/>
                    <a:pt x="23985" y="31068"/>
                  </a:cubicBezTo>
                  <a:cubicBezTo>
                    <a:pt x="25115" y="27830"/>
                    <a:pt x="23732" y="23984"/>
                    <a:pt x="22349" y="21336"/>
                  </a:cubicBezTo>
                  <a:cubicBezTo>
                    <a:pt x="20899" y="18537"/>
                    <a:pt x="19431" y="16394"/>
                    <a:pt x="17879" y="14910"/>
                  </a:cubicBezTo>
                  <a:cubicBezTo>
                    <a:pt x="18790" y="13224"/>
                    <a:pt x="19431" y="11486"/>
                    <a:pt x="19920" y="10103"/>
                  </a:cubicBezTo>
                  <a:lnTo>
                    <a:pt x="20055" y="9698"/>
                  </a:lnTo>
                  <a:cubicBezTo>
                    <a:pt x="20646" y="8079"/>
                    <a:pt x="21405" y="5819"/>
                    <a:pt x="21033" y="3778"/>
                  </a:cubicBezTo>
                  <a:cubicBezTo>
                    <a:pt x="20713" y="2058"/>
                    <a:pt x="19448" y="962"/>
                    <a:pt x="17846" y="962"/>
                  </a:cubicBezTo>
                  <a:cubicBezTo>
                    <a:pt x="17120" y="962"/>
                    <a:pt x="16378" y="1181"/>
                    <a:pt x="15602" y="1603"/>
                  </a:cubicBezTo>
                  <a:cubicBezTo>
                    <a:pt x="15552" y="1636"/>
                    <a:pt x="15484" y="1670"/>
                    <a:pt x="15417" y="1704"/>
                  </a:cubicBezTo>
                  <a:cubicBezTo>
                    <a:pt x="15248" y="1468"/>
                    <a:pt x="15080" y="1248"/>
                    <a:pt x="14894" y="1046"/>
                  </a:cubicBezTo>
                  <a:cubicBezTo>
                    <a:pt x="14203" y="354"/>
                    <a:pt x="13325" y="0"/>
                    <a:pt x="123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53773">
              <a:off x="593269" y="145403"/>
              <a:ext cx="422881" cy="429718"/>
            </a:xfrm>
            <a:custGeom>
              <a:avLst/>
              <a:gdLst/>
              <a:ahLst/>
              <a:cxnLst/>
              <a:rect l="l" t="t" r="r" b="b"/>
              <a:pathLst>
                <a:path w="12061" h="12256" extrusionOk="0">
                  <a:moveTo>
                    <a:pt x="6044" y="1"/>
                  </a:moveTo>
                  <a:cubicBezTo>
                    <a:pt x="5943" y="1"/>
                    <a:pt x="5835" y="20"/>
                    <a:pt x="5718" y="61"/>
                  </a:cubicBezTo>
                  <a:cubicBezTo>
                    <a:pt x="4015" y="651"/>
                    <a:pt x="4892" y="4412"/>
                    <a:pt x="5010" y="5745"/>
                  </a:cubicBezTo>
                  <a:cubicBezTo>
                    <a:pt x="5021" y="5941"/>
                    <a:pt x="4829" y="6081"/>
                    <a:pt x="4646" y="6081"/>
                  </a:cubicBezTo>
                  <a:cubicBezTo>
                    <a:pt x="4561" y="6081"/>
                    <a:pt x="4478" y="6051"/>
                    <a:pt x="4420" y="5981"/>
                  </a:cubicBezTo>
                  <a:cubicBezTo>
                    <a:pt x="3610" y="5121"/>
                    <a:pt x="3155" y="4075"/>
                    <a:pt x="2446" y="3148"/>
                  </a:cubicBezTo>
                  <a:cubicBezTo>
                    <a:pt x="2118" y="2703"/>
                    <a:pt x="1291" y="1992"/>
                    <a:pt x="700" y="1992"/>
                  </a:cubicBezTo>
                  <a:cubicBezTo>
                    <a:pt x="350" y="1992"/>
                    <a:pt x="82" y="2242"/>
                    <a:pt x="51" y="2945"/>
                  </a:cubicBezTo>
                  <a:cubicBezTo>
                    <a:pt x="1" y="3704"/>
                    <a:pt x="85" y="4497"/>
                    <a:pt x="321" y="5205"/>
                  </a:cubicBezTo>
                  <a:cubicBezTo>
                    <a:pt x="1097" y="7752"/>
                    <a:pt x="2868" y="9692"/>
                    <a:pt x="4352" y="11851"/>
                  </a:cubicBezTo>
                  <a:cubicBezTo>
                    <a:pt x="4869" y="11672"/>
                    <a:pt x="5373" y="11590"/>
                    <a:pt x="5863" y="11590"/>
                  </a:cubicBezTo>
                  <a:cubicBezTo>
                    <a:pt x="6716" y="11590"/>
                    <a:pt x="7528" y="11838"/>
                    <a:pt x="8299" y="12255"/>
                  </a:cubicBezTo>
                  <a:cubicBezTo>
                    <a:pt x="9985" y="9742"/>
                    <a:pt x="11166" y="6673"/>
                    <a:pt x="11756" y="3721"/>
                  </a:cubicBezTo>
                  <a:cubicBezTo>
                    <a:pt x="11875" y="3080"/>
                    <a:pt x="12060" y="2405"/>
                    <a:pt x="12009" y="1731"/>
                  </a:cubicBezTo>
                  <a:cubicBezTo>
                    <a:pt x="11960" y="1208"/>
                    <a:pt x="11723" y="1019"/>
                    <a:pt x="11417" y="1019"/>
                  </a:cubicBezTo>
                  <a:cubicBezTo>
                    <a:pt x="10884" y="1019"/>
                    <a:pt x="10144" y="1592"/>
                    <a:pt x="9834" y="1967"/>
                  </a:cubicBezTo>
                  <a:cubicBezTo>
                    <a:pt x="8923" y="3063"/>
                    <a:pt x="8636" y="4497"/>
                    <a:pt x="7962" y="5711"/>
                  </a:cubicBezTo>
                  <a:cubicBezTo>
                    <a:pt x="7898" y="5832"/>
                    <a:pt x="7794" y="5883"/>
                    <a:pt x="7688" y="5883"/>
                  </a:cubicBezTo>
                  <a:cubicBezTo>
                    <a:pt x="7512" y="5883"/>
                    <a:pt x="7331" y="5742"/>
                    <a:pt x="7321" y="5543"/>
                  </a:cubicBezTo>
                  <a:cubicBezTo>
                    <a:pt x="7289" y="4639"/>
                    <a:pt x="7600" y="1"/>
                    <a:pt x="6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53773">
              <a:off x="318085" y="521142"/>
              <a:ext cx="489709" cy="600399"/>
            </a:xfrm>
            <a:custGeom>
              <a:avLst/>
              <a:gdLst/>
              <a:ahLst/>
              <a:cxnLst/>
              <a:rect l="l" t="t" r="r" b="b"/>
              <a:pathLst>
                <a:path w="13967" h="17124" extrusionOk="0">
                  <a:moveTo>
                    <a:pt x="9564" y="0"/>
                  </a:moveTo>
                  <a:cubicBezTo>
                    <a:pt x="9327" y="0"/>
                    <a:pt x="9085" y="28"/>
                    <a:pt x="8839" y="88"/>
                  </a:cubicBezTo>
                  <a:cubicBezTo>
                    <a:pt x="7405" y="443"/>
                    <a:pt x="6157" y="1336"/>
                    <a:pt x="5212" y="2450"/>
                  </a:cubicBezTo>
                  <a:cubicBezTo>
                    <a:pt x="3543" y="4406"/>
                    <a:pt x="2446" y="6970"/>
                    <a:pt x="1586" y="9382"/>
                  </a:cubicBezTo>
                  <a:cubicBezTo>
                    <a:pt x="861" y="11389"/>
                    <a:pt x="1" y="13936"/>
                    <a:pt x="777" y="16044"/>
                  </a:cubicBezTo>
                  <a:cubicBezTo>
                    <a:pt x="928" y="16449"/>
                    <a:pt x="1148" y="16803"/>
                    <a:pt x="1401" y="17124"/>
                  </a:cubicBezTo>
                  <a:cubicBezTo>
                    <a:pt x="6089" y="13379"/>
                    <a:pt x="13005" y="9331"/>
                    <a:pt x="13966" y="2888"/>
                  </a:cubicBezTo>
                  <a:cubicBezTo>
                    <a:pt x="13578" y="2433"/>
                    <a:pt x="13157" y="1994"/>
                    <a:pt x="12735" y="1589"/>
                  </a:cubicBezTo>
                  <a:cubicBezTo>
                    <a:pt x="11873" y="742"/>
                    <a:pt x="10786" y="0"/>
                    <a:pt x="9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53773">
              <a:off x="340367" y="675660"/>
              <a:ext cx="678938" cy="556046"/>
            </a:xfrm>
            <a:custGeom>
              <a:avLst/>
              <a:gdLst/>
              <a:ahLst/>
              <a:cxnLst/>
              <a:rect l="l" t="t" r="r" b="b"/>
              <a:pathLst>
                <a:path w="19364" h="15859" extrusionOk="0">
                  <a:moveTo>
                    <a:pt x="12617" y="0"/>
                  </a:moveTo>
                  <a:cubicBezTo>
                    <a:pt x="11453" y="6376"/>
                    <a:pt x="4707" y="10373"/>
                    <a:pt x="1" y="14135"/>
                  </a:cubicBezTo>
                  <a:cubicBezTo>
                    <a:pt x="1456" y="15590"/>
                    <a:pt x="4038" y="15858"/>
                    <a:pt x="6051" y="15858"/>
                  </a:cubicBezTo>
                  <a:cubicBezTo>
                    <a:pt x="6185" y="15858"/>
                    <a:pt x="6316" y="15857"/>
                    <a:pt x="6444" y="15855"/>
                  </a:cubicBezTo>
                  <a:cubicBezTo>
                    <a:pt x="9244" y="15838"/>
                    <a:pt x="12060" y="15383"/>
                    <a:pt x="14675" y="14337"/>
                  </a:cubicBezTo>
                  <a:cubicBezTo>
                    <a:pt x="19364" y="12229"/>
                    <a:pt x="16749" y="6309"/>
                    <a:pt x="14793" y="3121"/>
                  </a:cubicBezTo>
                  <a:cubicBezTo>
                    <a:pt x="14135" y="2041"/>
                    <a:pt x="13410" y="996"/>
                    <a:pt x="1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53773">
              <a:off x="354147" y="116304"/>
              <a:ext cx="753444" cy="1144594"/>
            </a:xfrm>
            <a:custGeom>
              <a:avLst/>
              <a:gdLst/>
              <a:ahLst/>
              <a:cxnLst/>
              <a:rect l="l" t="t" r="r" b="b"/>
              <a:pathLst>
                <a:path w="21489" h="32645" extrusionOk="0">
                  <a:moveTo>
                    <a:pt x="9915" y="618"/>
                  </a:moveTo>
                  <a:cubicBezTo>
                    <a:pt x="11478" y="618"/>
                    <a:pt x="11152" y="5268"/>
                    <a:pt x="11200" y="6157"/>
                  </a:cubicBezTo>
                  <a:cubicBezTo>
                    <a:pt x="11210" y="6357"/>
                    <a:pt x="11385" y="6497"/>
                    <a:pt x="11555" y="6497"/>
                  </a:cubicBezTo>
                  <a:cubicBezTo>
                    <a:pt x="11659" y="6497"/>
                    <a:pt x="11760" y="6446"/>
                    <a:pt x="11824" y="6325"/>
                  </a:cubicBezTo>
                  <a:cubicBezTo>
                    <a:pt x="12498" y="5111"/>
                    <a:pt x="12802" y="3677"/>
                    <a:pt x="13713" y="2581"/>
                  </a:cubicBezTo>
                  <a:cubicBezTo>
                    <a:pt x="14013" y="2206"/>
                    <a:pt x="14755" y="1633"/>
                    <a:pt x="15287" y="1633"/>
                  </a:cubicBezTo>
                  <a:cubicBezTo>
                    <a:pt x="15593" y="1633"/>
                    <a:pt x="15829" y="1822"/>
                    <a:pt x="15872" y="2345"/>
                  </a:cubicBezTo>
                  <a:cubicBezTo>
                    <a:pt x="15939" y="3003"/>
                    <a:pt x="15754" y="3677"/>
                    <a:pt x="15619" y="4318"/>
                  </a:cubicBezTo>
                  <a:cubicBezTo>
                    <a:pt x="15012" y="7270"/>
                    <a:pt x="13848" y="10340"/>
                    <a:pt x="12161" y="12836"/>
                  </a:cubicBezTo>
                  <a:lnTo>
                    <a:pt x="12161" y="12870"/>
                  </a:lnTo>
                  <a:cubicBezTo>
                    <a:pt x="11394" y="12448"/>
                    <a:pt x="10572" y="12200"/>
                    <a:pt x="9712" y="12200"/>
                  </a:cubicBezTo>
                  <a:cubicBezTo>
                    <a:pt x="9229" y="12200"/>
                    <a:pt x="8734" y="12278"/>
                    <a:pt x="8231" y="12448"/>
                  </a:cubicBezTo>
                  <a:cubicBezTo>
                    <a:pt x="6747" y="10340"/>
                    <a:pt x="4976" y="8366"/>
                    <a:pt x="4200" y="5819"/>
                  </a:cubicBezTo>
                  <a:cubicBezTo>
                    <a:pt x="3964" y="5077"/>
                    <a:pt x="3880" y="4318"/>
                    <a:pt x="3930" y="3559"/>
                  </a:cubicBezTo>
                  <a:cubicBezTo>
                    <a:pt x="3962" y="2862"/>
                    <a:pt x="4230" y="2614"/>
                    <a:pt x="4580" y="2614"/>
                  </a:cubicBezTo>
                  <a:cubicBezTo>
                    <a:pt x="5171" y="2614"/>
                    <a:pt x="5997" y="3317"/>
                    <a:pt x="6325" y="3762"/>
                  </a:cubicBezTo>
                  <a:cubicBezTo>
                    <a:pt x="7017" y="4689"/>
                    <a:pt x="7506" y="5735"/>
                    <a:pt x="8282" y="6595"/>
                  </a:cubicBezTo>
                  <a:cubicBezTo>
                    <a:pt x="8347" y="6666"/>
                    <a:pt x="8436" y="6698"/>
                    <a:pt x="8525" y="6698"/>
                  </a:cubicBezTo>
                  <a:cubicBezTo>
                    <a:pt x="8710" y="6698"/>
                    <a:pt x="8895" y="6559"/>
                    <a:pt x="8872" y="6342"/>
                  </a:cubicBezTo>
                  <a:cubicBezTo>
                    <a:pt x="8771" y="5027"/>
                    <a:pt x="7894" y="1265"/>
                    <a:pt x="9597" y="675"/>
                  </a:cubicBezTo>
                  <a:cubicBezTo>
                    <a:pt x="9711" y="636"/>
                    <a:pt x="9817" y="618"/>
                    <a:pt x="9915" y="618"/>
                  </a:cubicBezTo>
                  <a:close/>
                  <a:moveTo>
                    <a:pt x="9876" y="12805"/>
                  </a:moveTo>
                  <a:cubicBezTo>
                    <a:pt x="11104" y="12805"/>
                    <a:pt x="12190" y="13548"/>
                    <a:pt x="13072" y="14388"/>
                  </a:cubicBezTo>
                  <a:cubicBezTo>
                    <a:pt x="13494" y="14809"/>
                    <a:pt x="13915" y="15248"/>
                    <a:pt x="14303" y="15686"/>
                  </a:cubicBezTo>
                  <a:cubicBezTo>
                    <a:pt x="13342" y="22112"/>
                    <a:pt x="6426" y="26160"/>
                    <a:pt x="1754" y="29888"/>
                  </a:cubicBezTo>
                  <a:cubicBezTo>
                    <a:pt x="1501" y="29601"/>
                    <a:pt x="1282" y="29264"/>
                    <a:pt x="1114" y="28842"/>
                  </a:cubicBezTo>
                  <a:cubicBezTo>
                    <a:pt x="338" y="26734"/>
                    <a:pt x="1198" y="24187"/>
                    <a:pt x="1923" y="22180"/>
                  </a:cubicBezTo>
                  <a:cubicBezTo>
                    <a:pt x="2783" y="19768"/>
                    <a:pt x="3880" y="17204"/>
                    <a:pt x="5549" y="15248"/>
                  </a:cubicBezTo>
                  <a:cubicBezTo>
                    <a:pt x="6494" y="14118"/>
                    <a:pt x="7725" y="13241"/>
                    <a:pt x="9176" y="12886"/>
                  </a:cubicBezTo>
                  <a:cubicBezTo>
                    <a:pt x="9414" y="12831"/>
                    <a:pt x="9647" y="12805"/>
                    <a:pt x="9876" y="12805"/>
                  </a:cubicBezTo>
                  <a:close/>
                  <a:moveTo>
                    <a:pt x="14573" y="16040"/>
                  </a:moveTo>
                  <a:cubicBezTo>
                    <a:pt x="15366" y="17036"/>
                    <a:pt x="16091" y="18081"/>
                    <a:pt x="16749" y="19144"/>
                  </a:cubicBezTo>
                  <a:cubicBezTo>
                    <a:pt x="18705" y="22349"/>
                    <a:pt x="21336" y="28269"/>
                    <a:pt x="16631" y="30377"/>
                  </a:cubicBezTo>
                  <a:cubicBezTo>
                    <a:pt x="14033" y="31423"/>
                    <a:pt x="11200" y="31878"/>
                    <a:pt x="8400" y="31895"/>
                  </a:cubicBezTo>
                  <a:cubicBezTo>
                    <a:pt x="8271" y="31897"/>
                    <a:pt x="8139" y="31898"/>
                    <a:pt x="8004" y="31898"/>
                  </a:cubicBezTo>
                  <a:cubicBezTo>
                    <a:pt x="5979" y="31898"/>
                    <a:pt x="3412" y="31630"/>
                    <a:pt x="1957" y="30175"/>
                  </a:cubicBezTo>
                  <a:cubicBezTo>
                    <a:pt x="6663" y="26413"/>
                    <a:pt x="13409" y="22416"/>
                    <a:pt x="14573" y="16040"/>
                  </a:cubicBezTo>
                  <a:close/>
                  <a:moveTo>
                    <a:pt x="9969" y="0"/>
                  </a:moveTo>
                  <a:cubicBezTo>
                    <a:pt x="9963" y="0"/>
                    <a:pt x="9957" y="0"/>
                    <a:pt x="9952" y="0"/>
                  </a:cubicBezTo>
                  <a:cubicBezTo>
                    <a:pt x="7607" y="17"/>
                    <a:pt x="7843" y="3171"/>
                    <a:pt x="8079" y="5229"/>
                  </a:cubicBezTo>
                  <a:cubicBezTo>
                    <a:pt x="7304" y="4065"/>
                    <a:pt x="6679" y="2800"/>
                    <a:pt x="5448" y="2041"/>
                  </a:cubicBezTo>
                  <a:cubicBezTo>
                    <a:pt x="5170" y="1877"/>
                    <a:pt x="4903" y="1803"/>
                    <a:pt x="4657" y="1803"/>
                  </a:cubicBezTo>
                  <a:cubicBezTo>
                    <a:pt x="4068" y="1803"/>
                    <a:pt x="3595" y="2230"/>
                    <a:pt x="3357" y="2885"/>
                  </a:cubicBezTo>
                  <a:cubicBezTo>
                    <a:pt x="2834" y="4386"/>
                    <a:pt x="3542" y="6308"/>
                    <a:pt x="4166" y="7658"/>
                  </a:cubicBezTo>
                  <a:cubicBezTo>
                    <a:pt x="4976" y="9463"/>
                    <a:pt x="6325" y="10981"/>
                    <a:pt x="7472" y="12617"/>
                  </a:cubicBezTo>
                  <a:cubicBezTo>
                    <a:pt x="7489" y="12633"/>
                    <a:pt x="7489" y="12667"/>
                    <a:pt x="7506" y="12701"/>
                  </a:cubicBezTo>
                  <a:lnTo>
                    <a:pt x="7573" y="12752"/>
                  </a:lnTo>
                  <a:cubicBezTo>
                    <a:pt x="5145" y="13915"/>
                    <a:pt x="3694" y="16513"/>
                    <a:pt x="2598" y="18857"/>
                  </a:cubicBezTo>
                  <a:cubicBezTo>
                    <a:pt x="1569" y="21067"/>
                    <a:pt x="557" y="23411"/>
                    <a:pt x="253" y="25857"/>
                  </a:cubicBezTo>
                  <a:cubicBezTo>
                    <a:pt x="0" y="27982"/>
                    <a:pt x="355" y="30073"/>
                    <a:pt x="2227" y="31338"/>
                  </a:cubicBezTo>
                  <a:cubicBezTo>
                    <a:pt x="3736" y="32348"/>
                    <a:pt x="5797" y="32645"/>
                    <a:pt x="7800" y="32645"/>
                  </a:cubicBezTo>
                  <a:cubicBezTo>
                    <a:pt x="9044" y="32645"/>
                    <a:pt x="10265" y="32530"/>
                    <a:pt x="11318" y="32401"/>
                  </a:cubicBezTo>
                  <a:cubicBezTo>
                    <a:pt x="13207" y="32182"/>
                    <a:pt x="15079" y="31760"/>
                    <a:pt x="16850" y="31035"/>
                  </a:cubicBezTo>
                  <a:cubicBezTo>
                    <a:pt x="16867" y="31035"/>
                    <a:pt x="16867" y="31018"/>
                    <a:pt x="16884" y="31018"/>
                  </a:cubicBezTo>
                  <a:cubicBezTo>
                    <a:pt x="16917" y="31018"/>
                    <a:pt x="16917" y="31018"/>
                    <a:pt x="16934" y="31001"/>
                  </a:cubicBezTo>
                  <a:cubicBezTo>
                    <a:pt x="21488" y="28960"/>
                    <a:pt x="19886" y="23630"/>
                    <a:pt x="18098" y="20173"/>
                  </a:cubicBezTo>
                  <a:cubicBezTo>
                    <a:pt x="17002" y="18014"/>
                    <a:pt x="15146" y="14843"/>
                    <a:pt x="12751" y="13241"/>
                  </a:cubicBezTo>
                  <a:lnTo>
                    <a:pt x="12785" y="13224"/>
                  </a:lnTo>
                  <a:cubicBezTo>
                    <a:pt x="14000" y="11402"/>
                    <a:pt x="14826" y="9344"/>
                    <a:pt x="15534" y="7304"/>
                  </a:cubicBezTo>
                  <a:cubicBezTo>
                    <a:pt x="16074" y="5786"/>
                    <a:pt x="16867" y="3677"/>
                    <a:pt x="16563" y="2041"/>
                  </a:cubicBezTo>
                  <a:cubicBezTo>
                    <a:pt x="16415" y="1251"/>
                    <a:pt x="15989" y="953"/>
                    <a:pt x="15459" y="953"/>
                  </a:cubicBezTo>
                  <a:cubicBezTo>
                    <a:pt x="15083" y="953"/>
                    <a:pt x="14655" y="1102"/>
                    <a:pt x="14236" y="1333"/>
                  </a:cubicBezTo>
                  <a:cubicBezTo>
                    <a:pt x="12971" y="2024"/>
                    <a:pt x="12448" y="3340"/>
                    <a:pt x="11925" y="4605"/>
                  </a:cubicBezTo>
                  <a:cubicBezTo>
                    <a:pt x="11942" y="2671"/>
                    <a:pt x="11791" y="0"/>
                    <a:pt x="9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373885" y="2851385"/>
            <a:ext cx="1770112" cy="2243651"/>
            <a:chOff x="7373885" y="2851385"/>
            <a:chExt cx="1770112" cy="2243651"/>
          </a:xfrm>
        </p:grpSpPr>
        <p:sp>
          <p:nvSpPr>
            <p:cNvPr id="23" name="Google Shape;23;p2"/>
            <p:cNvSpPr/>
            <p:nvPr/>
          </p:nvSpPr>
          <p:spPr>
            <a:xfrm rot="-844353">
              <a:off x="7594691" y="2983181"/>
              <a:ext cx="1328501" cy="1980058"/>
            </a:xfrm>
            <a:custGeom>
              <a:avLst/>
              <a:gdLst/>
              <a:ahLst/>
              <a:cxnLst/>
              <a:rect l="l" t="t" r="r" b="b"/>
              <a:pathLst>
                <a:path w="33869" h="50483" extrusionOk="0">
                  <a:moveTo>
                    <a:pt x="16159" y="1"/>
                  </a:moveTo>
                  <a:cubicBezTo>
                    <a:pt x="14641" y="1"/>
                    <a:pt x="13123" y="304"/>
                    <a:pt x="11672" y="861"/>
                  </a:cubicBezTo>
                  <a:cubicBezTo>
                    <a:pt x="7810" y="2362"/>
                    <a:pt x="4538" y="6039"/>
                    <a:pt x="2682" y="10896"/>
                  </a:cubicBezTo>
                  <a:cubicBezTo>
                    <a:pt x="1" y="17930"/>
                    <a:pt x="5111" y="24592"/>
                    <a:pt x="11672" y="27847"/>
                  </a:cubicBezTo>
                  <a:cubicBezTo>
                    <a:pt x="11605" y="28724"/>
                    <a:pt x="11453" y="29585"/>
                    <a:pt x="11335" y="30495"/>
                  </a:cubicBezTo>
                  <a:cubicBezTo>
                    <a:pt x="11200" y="31221"/>
                    <a:pt x="11099" y="32013"/>
                    <a:pt x="11014" y="32789"/>
                  </a:cubicBezTo>
                  <a:lnTo>
                    <a:pt x="10188" y="40396"/>
                  </a:lnTo>
                  <a:cubicBezTo>
                    <a:pt x="10154" y="40666"/>
                    <a:pt x="10104" y="41037"/>
                    <a:pt x="10036" y="41408"/>
                  </a:cubicBezTo>
                  <a:cubicBezTo>
                    <a:pt x="9699" y="43567"/>
                    <a:pt x="9260" y="46535"/>
                    <a:pt x="10913" y="48627"/>
                  </a:cubicBezTo>
                  <a:cubicBezTo>
                    <a:pt x="11504" y="49386"/>
                    <a:pt x="12600" y="50280"/>
                    <a:pt x="14489" y="50449"/>
                  </a:cubicBezTo>
                  <a:cubicBezTo>
                    <a:pt x="14691" y="50482"/>
                    <a:pt x="14877" y="50482"/>
                    <a:pt x="15062" y="50482"/>
                  </a:cubicBezTo>
                  <a:cubicBezTo>
                    <a:pt x="17491" y="50482"/>
                    <a:pt x="19363" y="49015"/>
                    <a:pt x="20190" y="46485"/>
                  </a:cubicBezTo>
                  <a:cubicBezTo>
                    <a:pt x="20696" y="44916"/>
                    <a:pt x="20746" y="43230"/>
                    <a:pt x="20780" y="41594"/>
                  </a:cubicBezTo>
                  <a:cubicBezTo>
                    <a:pt x="20797" y="40329"/>
                    <a:pt x="20780" y="39047"/>
                    <a:pt x="20780" y="37832"/>
                  </a:cubicBezTo>
                  <a:cubicBezTo>
                    <a:pt x="20746" y="35083"/>
                    <a:pt x="20730" y="32452"/>
                    <a:pt x="20949" y="29838"/>
                  </a:cubicBezTo>
                  <a:cubicBezTo>
                    <a:pt x="24491" y="29467"/>
                    <a:pt x="27746" y="27679"/>
                    <a:pt x="30057" y="24794"/>
                  </a:cubicBezTo>
                  <a:cubicBezTo>
                    <a:pt x="32806" y="21320"/>
                    <a:pt x="33869" y="16682"/>
                    <a:pt x="32857" y="12381"/>
                  </a:cubicBezTo>
                  <a:cubicBezTo>
                    <a:pt x="31963" y="8603"/>
                    <a:pt x="29416" y="5465"/>
                    <a:pt x="25840" y="3694"/>
                  </a:cubicBezTo>
                  <a:cubicBezTo>
                    <a:pt x="25806" y="3661"/>
                    <a:pt x="25773" y="3644"/>
                    <a:pt x="25756" y="3627"/>
                  </a:cubicBezTo>
                  <a:cubicBezTo>
                    <a:pt x="22399" y="1181"/>
                    <a:pt x="19262" y="1"/>
                    <a:pt x="161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844353">
              <a:off x="8216976" y="4027390"/>
              <a:ext cx="216795" cy="806488"/>
            </a:xfrm>
            <a:custGeom>
              <a:avLst/>
              <a:gdLst/>
              <a:ahLst/>
              <a:cxnLst/>
              <a:rect l="l" t="t" r="r" b="b"/>
              <a:pathLst>
                <a:path w="5527" h="20562" extrusionOk="0">
                  <a:moveTo>
                    <a:pt x="2018" y="1"/>
                  </a:moveTo>
                  <a:lnTo>
                    <a:pt x="2018" y="68"/>
                  </a:lnTo>
                  <a:cubicBezTo>
                    <a:pt x="1984" y="3543"/>
                    <a:pt x="1225" y="7118"/>
                    <a:pt x="854" y="10576"/>
                  </a:cubicBezTo>
                  <a:cubicBezTo>
                    <a:pt x="669" y="12414"/>
                    <a:pt x="483" y="14270"/>
                    <a:pt x="264" y="16091"/>
                  </a:cubicBezTo>
                  <a:cubicBezTo>
                    <a:pt x="213" y="16732"/>
                    <a:pt x="61" y="17390"/>
                    <a:pt x="45" y="18031"/>
                  </a:cubicBezTo>
                  <a:cubicBezTo>
                    <a:pt x="0" y="19199"/>
                    <a:pt x="708" y="20562"/>
                    <a:pt x="1974" y="20562"/>
                  </a:cubicBezTo>
                  <a:cubicBezTo>
                    <a:pt x="2152" y="20562"/>
                    <a:pt x="2341" y="20535"/>
                    <a:pt x="2541" y="20477"/>
                  </a:cubicBezTo>
                  <a:cubicBezTo>
                    <a:pt x="5526" y="19616"/>
                    <a:pt x="4396" y="13055"/>
                    <a:pt x="4362" y="10778"/>
                  </a:cubicBezTo>
                  <a:cubicBezTo>
                    <a:pt x="4295" y="7456"/>
                    <a:pt x="4447" y="4015"/>
                    <a:pt x="4868" y="709"/>
                  </a:cubicBezTo>
                  <a:cubicBezTo>
                    <a:pt x="3941" y="574"/>
                    <a:pt x="2996" y="321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844353">
              <a:off x="7673074" y="3118519"/>
              <a:ext cx="1028824" cy="913408"/>
            </a:xfrm>
            <a:custGeom>
              <a:avLst/>
              <a:gdLst/>
              <a:ahLst/>
              <a:cxnLst/>
              <a:rect l="l" t="t" r="r" b="b"/>
              <a:pathLst>
                <a:path w="26229" h="23288" extrusionOk="0">
                  <a:moveTo>
                    <a:pt x="11867" y="0"/>
                  </a:moveTo>
                  <a:cubicBezTo>
                    <a:pt x="7817" y="0"/>
                    <a:pt x="4370" y="2742"/>
                    <a:pt x="2295" y="6505"/>
                  </a:cubicBezTo>
                  <a:cubicBezTo>
                    <a:pt x="1047" y="8782"/>
                    <a:pt x="1" y="11767"/>
                    <a:pt x="1266" y="14264"/>
                  </a:cubicBezTo>
                  <a:cubicBezTo>
                    <a:pt x="2548" y="16827"/>
                    <a:pt x="4504" y="18969"/>
                    <a:pt x="6916" y="20538"/>
                  </a:cubicBezTo>
                  <a:cubicBezTo>
                    <a:pt x="9338" y="22149"/>
                    <a:pt x="12233" y="23288"/>
                    <a:pt x="15109" y="23288"/>
                  </a:cubicBezTo>
                  <a:cubicBezTo>
                    <a:pt x="16779" y="23288"/>
                    <a:pt x="18443" y="22904"/>
                    <a:pt x="20005" y="22005"/>
                  </a:cubicBezTo>
                  <a:cubicBezTo>
                    <a:pt x="23968" y="19728"/>
                    <a:pt x="26228" y="14736"/>
                    <a:pt x="25166" y="10216"/>
                  </a:cubicBezTo>
                  <a:cubicBezTo>
                    <a:pt x="24457" y="7095"/>
                    <a:pt x="22332" y="4430"/>
                    <a:pt x="19465" y="3098"/>
                  </a:cubicBezTo>
                  <a:cubicBezTo>
                    <a:pt x="19414" y="3098"/>
                    <a:pt x="19397" y="3081"/>
                    <a:pt x="19347" y="3047"/>
                  </a:cubicBezTo>
                  <a:cubicBezTo>
                    <a:pt x="18723" y="2761"/>
                    <a:pt x="18065" y="2541"/>
                    <a:pt x="17373" y="2406"/>
                  </a:cubicBezTo>
                  <a:cubicBezTo>
                    <a:pt x="16678" y="2254"/>
                    <a:pt x="15955" y="2179"/>
                    <a:pt x="15227" y="2179"/>
                  </a:cubicBezTo>
                  <a:cubicBezTo>
                    <a:pt x="11364" y="2179"/>
                    <a:pt x="7334" y="4295"/>
                    <a:pt x="6242" y="8225"/>
                  </a:cubicBezTo>
                  <a:cubicBezTo>
                    <a:pt x="5533" y="10806"/>
                    <a:pt x="6292" y="13640"/>
                    <a:pt x="8097" y="15613"/>
                  </a:cubicBezTo>
                  <a:cubicBezTo>
                    <a:pt x="9231" y="16848"/>
                    <a:pt x="11016" y="17957"/>
                    <a:pt x="12745" y="17957"/>
                  </a:cubicBezTo>
                  <a:cubicBezTo>
                    <a:pt x="13612" y="17957"/>
                    <a:pt x="14465" y="17678"/>
                    <a:pt x="15214" y="16996"/>
                  </a:cubicBezTo>
                  <a:cubicBezTo>
                    <a:pt x="17137" y="15259"/>
                    <a:pt x="17289" y="11953"/>
                    <a:pt x="15349" y="10114"/>
                  </a:cubicBezTo>
                  <a:cubicBezTo>
                    <a:pt x="14599" y="9400"/>
                    <a:pt x="13690" y="9055"/>
                    <a:pt x="12875" y="9055"/>
                  </a:cubicBezTo>
                  <a:cubicBezTo>
                    <a:pt x="11401" y="9055"/>
                    <a:pt x="10233" y="10183"/>
                    <a:pt x="10863" y="12290"/>
                  </a:cubicBezTo>
                  <a:cubicBezTo>
                    <a:pt x="10961" y="12622"/>
                    <a:pt x="10696" y="12824"/>
                    <a:pt x="10424" y="12824"/>
                  </a:cubicBezTo>
                  <a:cubicBezTo>
                    <a:pt x="10226" y="12824"/>
                    <a:pt x="10023" y="12717"/>
                    <a:pt x="9952" y="12476"/>
                  </a:cubicBezTo>
                  <a:cubicBezTo>
                    <a:pt x="9178" y="9882"/>
                    <a:pt x="10951" y="8040"/>
                    <a:pt x="13022" y="8040"/>
                  </a:cubicBezTo>
                  <a:cubicBezTo>
                    <a:pt x="13927" y="8040"/>
                    <a:pt x="14889" y="8392"/>
                    <a:pt x="15720" y="9187"/>
                  </a:cubicBezTo>
                  <a:cubicBezTo>
                    <a:pt x="18571" y="11902"/>
                    <a:pt x="18234" y="16760"/>
                    <a:pt x="14506" y="18463"/>
                  </a:cubicBezTo>
                  <a:cubicBezTo>
                    <a:pt x="13843" y="18762"/>
                    <a:pt x="13175" y="18897"/>
                    <a:pt x="12518" y="18897"/>
                  </a:cubicBezTo>
                  <a:cubicBezTo>
                    <a:pt x="9243" y="18897"/>
                    <a:pt x="6227" y="15563"/>
                    <a:pt x="5398" y="12628"/>
                  </a:cubicBezTo>
                  <a:cubicBezTo>
                    <a:pt x="4133" y="8192"/>
                    <a:pt x="6747" y="3638"/>
                    <a:pt x="11015" y="2018"/>
                  </a:cubicBezTo>
                  <a:cubicBezTo>
                    <a:pt x="12300" y="1518"/>
                    <a:pt x="13662" y="1294"/>
                    <a:pt x="15017" y="1294"/>
                  </a:cubicBezTo>
                  <a:cubicBezTo>
                    <a:pt x="15672" y="1294"/>
                    <a:pt x="16326" y="1346"/>
                    <a:pt x="16969" y="1445"/>
                  </a:cubicBezTo>
                  <a:cubicBezTo>
                    <a:pt x="16378" y="1108"/>
                    <a:pt x="15771" y="821"/>
                    <a:pt x="15130" y="585"/>
                  </a:cubicBezTo>
                  <a:cubicBezTo>
                    <a:pt x="14011" y="185"/>
                    <a:pt x="12919" y="0"/>
                    <a:pt x="11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844353">
              <a:off x="7691276" y="3071460"/>
              <a:ext cx="1164620" cy="1794144"/>
            </a:xfrm>
            <a:custGeom>
              <a:avLst/>
              <a:gdLst/>
              <a:ahLst/>
              <a:cxnLst/>
              <a:rect l="l" t="t" r="r" b="b"/>
              <a:pathLst>
                <a:path w="29691" h="45743" extrusionOk="0">
                  <a:moveTo>
                    <a:pt x="13875" y="967"/>
                  </a:moveTo>
                  <a:cubicBezTo>
                    <a:pt x="14930" y="967"/>
                    <a:pt x="16027" y="1152"/>
                    <a:pt x="17153" y="1552"/>
                  </a:cubicBezTo>
                  <a:cubicBezTo>
                    <a:pt x="17794" y="1788"/>
                    <a:pt x="18401" y="2075"/>
                    <a:pt x="18992" y="2412"/>
                  </a:cubicBezTo>
                  <a:cubicBezTo>
                    <a:pt x="18353" y="2302"/>
                    <a:pt x="17703" y="2246"/>
                    <a:pt x="17048" y="2246"/>
                  </a:cubicBezTo>
                  <a:cubicBezTo>
                    <a:pt x="15696" y="2246"/>
                    <a:pt x="14328" y="2485"/>
                    <a:pt x="13021" y="2985"/>
                  </a:cubicBezTo>
                  <a:cubicBezTo>
                    <a:pt x="8771" y="4605"/>
                    <a:pt x="6156" y="9159"/>
                    <a:pt x="7421" y="13595"/>
                  </a:cubicBezTo>
                  <a:cubicBezTo>
                    <a:pt x="8263" y="16528"/>
                    <a:pt x="11266" y="19870"/>
                    <a:pt x="14534" y="19870"/>
                  </a:cubicBezTo>
                  <a:cubicBezTo>
                    <a:pt x="15193" y="19870"/>
                    <a:pt x="15864" y="19733"/>
                    <a:pt x="16529" y="19430"/>
                  </a:cubicBezTo>
                  <a:cubicBezTo>
                    <a:pt x="20257" y="17744"/>
                    <a:pt x="20594" y="12869"/>
                    <a:pt x="17744" y="10154"/>
                  </a:cubicBezTo>
                  <a:cubicBezTo>
                    <a:pt x="16913" y="9359"/>
                    <a:pt x="15949" y="9007"/>
                    <a:pt x="15042" y="9007"/>
                  </a:cubicBezTo>
                  <a:cubicBezTo>
                    <a:pt x="12967" y="9007"/>
                    <a:pt x="11189" y="10849"/>
                    <a:pt x="11975" y="13443"/>
                  </a:cubicBezTo>
                  <a:cubicBezTo>
                    <a:pt x="12047" y="13687"/>
                    <a:pt x="12253" y="13796"/>
                    <a:pt x="12452" y="13796"/>
                  </a:cubicBezTo>
                  <a:cubicBezTo>
                    <a:pt x="12720" y="13796"/>
                    <a:pt x="12976" y="13596"/>
                    <a:pt x="12869" y="13257"/>
                  </a:cubicBezTo>
                  <a:cubicBezTo>
                    <a:pt x="12239" y="11150"/>
                    <a:pt x="13414" y="10015"/>
                    <a:pt x="14894" y="10015"/>
                  </a:cubicBezTo>
                  <a:cubicBezTo>
                    <a:pt x="15712" y="10015"/>
                    <a:pt x="16622" y="10361"/>
                    <a:pt x="17373" y="11081"/>
                  </a:cubicBezTo>
                  <a:cubicBezTo>
                    <a:pt x="19278" y="12920"/>
                    <a:pt x="19144" y="16226"/>
                    <a:pt x="17238" y="17963"/>
                  </a:cubicBezTo>
                  <a:cubicBezTo>
                    <a:pt x="16496" y="18643"/>
                    <a:pt x="15648" y="18920"/>
                    <a:pt x="14784" y="18920"/>
                  </a:cubicBezTo>
                  <a:cubicBezTo>
                    <a:pt x="13053" y="18920"/>
                    <a:pt x="11256" y="17806"/>
                    <a:pt x="10120" y="16580"/>
                  </a:cubicBezTo>
                  <a:cubicBezTo>
                    <a:pt x="8298" y="14607"/>
                    <a:pt x="7539" y="11773"/>
                    <a:pt x="8265" y="9192"/>
                  </a:cubicBezTo>
                  <a:cubicBezTo>
                    <a:pt x="9361" y="5250"/>
                    <a:pt x="13423" y="3157"/>
                    <a:pt x="17290" y="3157"/>
                  </a:cubicBezTo>
                  <a:cubicBezTo>
                    <a:pt x="18006" y="3157"/>
                    <a:pt x="18714" y="3229"/>
                    <a:pt x="19397" y="3373"/>
                  </a:cubicBezTo>
                  <a:cubicBezTo>
                    <a:pt x="20088" y="3508"/>
                    <a:pt x="20746" y="3744"/>
                    <a:pt x="21370" y="4014"/>
                  </a:cubicBezTo>
                  <a:cubicBezTo>
                    <a:pt x="21421" y="4048"/>
                    <a:pt x="21437" y="4065"/>
                    <a:pt x="21471" y="4065"/>
                  </a:cubicBezTo>
                  <a:cubicBezTo>
                    <a:pt x="24338" y="5414"/>
                    <a:pt x="26497" y="8062"/>
                    <a:pt x="27206" y="11183"/>
                  </a:cubicBezTo>
                  <a:cubicBezTo>
                    <a:pt x="28268" y="15703"/>
                    <a:pt x="26008" y="20695"/>
                    <a:pt x="22045" y="22972"/>
                  </a:cubicBezTo>
                  <a:cubicBezTo>
                    <a:pt x="20483" y="23871"/>
                    <a:pt x="18819" y="24255"/>
                    <a:pt x="17148" y="24255"/>
                  </a:cubicBezTo>
                  <a:cubicBezTo>
                    <a:pt x="14271" y="24255"/>
                    <a:pt x="11372" y="23116"/>
                    <a:pt x="8939" y="21505"/>
                  </a:cubicBezTo>
                  <a:cubicBezTo>
                    <a:pt x="6527" y="19920"/>
                    <a:pt x="4588" y="17794"/>
                    <a:pt x="3289" y="15247"/>
                  </a:cubicBezTo>
                  <a:cubicBezTo>
                    <a:pt x="2024" y="12734"/>
                    <a:pt x="3070" y="9749"/>
                    <a:pt x="4318" y="7472"/>
                  </a:cubicBezTo>
                  <a:cubicBezTo>
                    <a:pt x="6380" y="3709"/>
                    <a:pt x="9813" y="967"/>
                    <a:pt x="13875" y="967"/>
                  </a:cubicBezTo>
                  <a:close/>
                  <a:moveTo>
                    <a:pt x="12532" y="24355"/>
                  </a:moveTo>
                  <a:cubicBezTo>
                    <a:pt x="13493" y="24659"/>
                    <a:pt x="14455" y="24912"/>
                    <a:pt x="15382" y="25047"/>
                  </a:cubicBezTo>
                  <a:cubicBezTo>
                    <a:pt x="14961" y="28353"/>
                    <a:pt x="14809" y="31794"/>
                    <a:pt x="14876" y="35116"/>
                  </a:cubicBezTo>
                  <a:cubicBezTo>
                    <a:pt x="14927" y="37427"/>
                    <a:pt x="16040" y="43971"/>
                    <a:pt x="13072" y="44815"/>
                  </a:cubicBezTo>
                  <a:cubicBezTo>
                    <a:pt x="12870" y="44873"/>
                    <a:pt x="12679" y="44900"/>
                    <a:pt x="12499" y="44900"/>
                  </a:cubicBezTo>
                  <a:cubicBezTo>
                    <a:pt x="11222" y="44900"/>
                    <a:pt x="10514" y="43537"/>
                    <a:pt x="10558" y="42369"/>
                  </a:cubicBezTo>
                  <a:cubicBezTo>
                    <a:pt x="10575" y="41728"/>
                    <a:pt x="10710" y="41087"/>
                    <a:pt x="10795" y="40429"/>
                  </a:cubicBezTo>
                  <a:cubicBezTo>
                    <a:pt x="10997" y="38608"/>
                    <a:pt x="11183" y="36752"/>
                    <a:pt x="11385" y="34897"/>
                  </a:cubicBezTo>
                  <a:cubicBezTo>
                    <a:pt x="11756" y="31422"/>
                    <a:pt x="12515" y="27864"/>
                    <a:pt x="12532" y="24389"/>
                  </a:cubicBezTo>
                  <a:lnTo>
                    <a:pt x="12532" y="24355"/>
                  </a:lnTo>
                  <a:close/>
                  <a:moveTo>
                    <a:pt x="13655" y="1"/>
                  </a:moveTo>
                  <a:cubicBezTo>
                    <a:pt x="12479" y="1"/>
                    <a:pt x="11273" y="219"/>
                    <a:pt x="10036" y="709"/>
                  </a:cubicBezTo>
                  <a:cubicBezTo>
                    <a:pt x="6342" y="2176"/>
                    <a:pt x="3795" y="5802"/>
                    <a:pt x="2412" y="9378"/>
                  </a:cubicBezTo>
                  <a:cubicBezTo>
                    <a:pt x="0" y="15720"/>
                    <a:pt x="5667" y="21623"/>
                    <a:pt x="11739" y="24018"/>
                  </a:cubicBezTo>
                  <a:cubicBezTo>
                    <a:pt x="11672" y="24069"/>
                    <a:pt x="11604" y="24187"/>
                    <a:pt x="11604" y="24305"/>
                  </a:cubicBezTo>
                  <a:cubicBezTo>
                    <a:pt x="11587" y="26430"/>
                    <a:pt x="11132" y="28538"/>
                    <a:pt x="10896" y="30647"/>
                  </a:cubicBezTo>
                  <a:cubicBezTo>
                    <a:pt x="10626" y="33244"/>
                    <a:pt x="10339" y="35774"/>
                    <a:pt x="10069" y="38304"/>
                  </a:cubicBezTo>
                  <a:cubicBezTo>
                    <a:pt x="9816" y="40632"/>
                    <a:pt x="8467" y="45405"/>
                    <a:pt x="12228" y="45725"/>
                  </a:cubicBezTo>
                  <a:cubicBezTo>
                    <a:pt x="12356" y="45737"/>
                    <a:pt x="12479" y="45742"/>
                    <a:pt x="12597" y="45742"/>
                  </a:cubicBezTo>
                  <a:cubicBezTo>
                    <a:pt x="15794" y="45742"/>
                    <a:pt x="15889" y="41687"/>
                    <a:pt x="15905" y="39215"/>
                  </a:cubicBezTo>
                  <a:cubicBezTo>
                    <a:pt x="15956" y="34509"/>
                    <a:pt x="15703" y="29837"/>
                    <a:pt x="16293" y="25131"/>
                  </a:cubicBezTo>
                  <a:cubicBezTo>
                    <a:pt x="16529" y="25148"/>
                    <a:pt x="16748" y="25148"/>
                    <a:pt x="16968" y="25148"/>
                  </a:cubicBezTo>
                  <a:cubicBezTo>
                    <a:pt x="17018" y="25149"/>
                    <a:pt x="17069" y="25149"/>
                    <a:pt x="17119" y="25149"/>
                  </a:cubicBezTo>
                  <a:cubicBezTo>
                    <a:pt x="24642" y="25149"/>
                    <a:pt x="29691" y="17662"/>
                    <a:pt x="28032" y="10542"/>
                  </a:cubicBezTo>
                  <a:cubicBezTo>
                    <a:pt x="27256" y="7168"/>
                    <a:pt x="24895" y="4638"/>
                    <a:pt x="21960" y="3306"/>
                  </a:cubicBezTo>
                  <a:cubicBezTo>
                    <a:pt x="21943" y="3272"/>
                    <a:pt x="21910" y="3222"/>
                    <a:pt x="21842" y="3188"/>
                  </a:cubicBezTo>
                  <a:cubicBezTo>
                    <a:pt x="19295" y="1337"/>
                    <a:pt x="16568" y="1"/>
                    <a:pt x="1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87013" y="-117549"/>
            <a:ext cx="1617608" cy="1503205"/>
            <a:chOff x="7687013" y="-117549"/>
            <a:chExt cx="1617608" cy="1503205"/>
          </a:xfrm>
        </p:grpSpPr>
        <p:sp>
          <p:nvSpPr>
            <p:cNvPr id="28" name="Google Shape;28;p2"/>
            <p:cNvSpPr/>
            <p:nvPr/>
          </p:nvSpPr>
          <p:spPr>
            <a:xfrm>
              <a:off x="7687013" y="-117549"/>
              <a:ext cx="1617608" cy="1503205"/>
            </a:xfrm>
            <a:custGeom>
              <a:avLst/>
              <a:gdLst/>
              <a:ahLst/>
              <a:cxnLst/>
              <a:rect l="l" t="t" r="r" b="b"/>
              <a:pathLst>
                <a:path w="44596" h="41442" extrusionOk="0">
                  <a:moveTo>
                    <a:pt x="21606" y="16682"/>
                  </a:moveTo>
                  <a:cubicBezTo>
                    <a:pt x="22517" y="16682"/>
                    <a:pt x="23445" y="17069"/>
                    <a:pt x="24255" y="17761"/>
                  </a:cubicBezTo>
                  <a:cubicBezTo>
                    <a:pt x="25047" y="18621"/>
                    <a:pt x="25486" y="19852"/>
                    <a:pt x="25452" y="21050"/>
                  </a:cubicBezTo>
                  <a:cubicBezTo>
                    <a:pt x="25401" y="22146"/>
                    <a:pt x="24963" y="23108"/>
                    <a:pt x="24204" y="23782"/>
                  </a:cubicBezTo>
                  <a:cubicBezTo>
                    <a:pt x="23529" y="24373"/>
                    <a:pt x="22517" y="24744"/>
                    <a:pt x="21438" y="24744"/>
                  </a:cubicBezTo>
                  <a:cubicBezTo>
                    <a:pt x="20679" y="24744"/>
                    <a:pt x="19970" y="24592"/>
                    <a:pt x="19363" y="24272"/>
                  </a:cubicBezTo>
                  <a:cubicBezTo>
                    <a:pt x="18570" y="23867"/>
                    <a:pt x="18065" y="23293"/>
                    <a:pt x="17845" y="22484"/>
                  </a:cubicBezTo>
                  <a:cubicBezTo>
                    <a:pt x="17508" y="21303"/>
                    <a:pt x="17761" y="19802"/>
                    <a:pt x="18520" y="18554"/>
                  </a:cubicBezTo>
                  <a:cubicBezTo>
                    <a:pt x="19245" y="17356"/>
                    <a:pt x="20341" y="16682"/>
                    <a:pt x="21606" y="16682"/>
                  </a:cubicBezTo>
                  <a:close/>
                  <a:moveTo>
                    <a:pt x="21758" y="1"/>
                  </a:moveTo>
                  <a:cubicBezTo>
                    <a:pt x="21067" y="1"/>
                    <a:pt x="20409" y="51"/>
                    <a:pt x="19819" y="135"/>
                  </a:cubicBezTo>
                  <a:cubicBezTo>
                    <a:pt x="15686" y="726"/>
                    <a:pt x="11352" y="2716"/>
                    <a:pt x="8198" y="5533"/>
                  </a:cubicBezTo>
                  <a:cubicBezTo>
                    <a:pt x="4318" y="8990"/>
                    <a:pt x="2294" y="14270"/>
                    <a:pt x="1434" y="17120"/>
                  </a:cubicBezTo>
                  <a:cubicBezTo>
                    <a:pt x="51" y="21674"/>
                    <a:pt x="0" y="26464"/>
                    <a:pt x="1316" y="30225"/>
                  </a:cubicBezTo>
                  <a:cubicBezTo>
                    <a:pt x="4032" y="38102"/>
                    <a:pt x="13173" y="40480"/>
                    <a:pt x="18385" y="41206"/>
                  </a:cubicBezTo>
                  <a:cubicBezTo>
                    <a:pt x="19498" y="41357"/>
                    <a:pt x="20645" y="41442"/>
                    <a:pt x="21775" y="41442"/>
                  </a:cubicBezTo>
                  <a:cubicBezTo>
                    <a:pt x="28657" y="41442"/>
                    <a:pt x="34897" y="38591"/>
                    <a:pt x="38945" y="33683"/>
                  </a:cubicBezTo>
                  <a:cubicBezTo>
                    <a:pt x="43145" y="28471"/>
                    <a:pt x="44596" y="21303"/>
                    <a:pt x="42757" y="14961"/>
                  </a:cubicBezTo>
                  <a:cubicBezTo>
                    <a:pt x="41829" y="11723"/>
                    <a:pt x="39738" y="8737"/>
                    <a:pt x="36584" y="6039"/>
                  </a:cubicBezTo>
                  <a:cubicBezTo>
                    <a:pt x="35319" y="4959"/>
                    <a:pt x="33970" y="4217"/>
                    <a:pt x="32654" y="3526"/>
                  </a:cubicBezTo>
                  <a:cubicBezTo>
                    <a:pt x="32452" y="3408"/>
                    <a:pt x="32216" y="3290"/>
                    <a:pt x="32013" y="3171"/>
                  </a:cubicBezTo>
                  <a:cubicBezTo>
                    <a:pt x="31844" y="3070"/>
                    <a:pt x="31642" y="2986"/>
                    <a:pt x="31473" y="2868"/>
                  </a:cubicBezTo>
                  <a:cubicBezTo>
                    <a:pt x="30192" y="2159"/>
                    <a:pt x="28893" y="1434"/>
                    <a:pt x="27324" y="1013"/>
                  </a:cubicBezTo>
                  <a:cubicBezTo>
                    <a:pt x="25823" y="355"/>
                    <a:pt x="23782" y="1"/>
                    <a:pt x="217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43966" y="124243"/>
              <a:ext cx="1101269" cy="1015376"/>
            </a:xfrm>
            <a:custGeom>
              <a:avLst/>
              <a:gdLst/>
              <a:ahLst/>
              <a:cxnLst/>
              <a:rect l="l" t="t" r="r" b="b"/>
              <a:pathLst>
                <a:path w="30361" h="27993" extrusionOk="0">
                  <a:moveTo>
                    <a:pt x="14476" y="7087"/>
                  </a:moveTo>
                  <a:cubicBezTo>
                    <a:pt x="16089" y="7087"/>
                    <a:pt x="17732" y="7704"/>
                    <a:pt x="19110" y="8902"/>
                  </a:cubicBezTo>
                  <a:cubicBezTo>
                    <a:pt x="19127" y="8919"/>
                    <a:pt x="19161" y="8936"/>
                    <a:pt x="19195" y="8970"/>
                  </a:cubicBezTo>
                  <a:lnTo>
                    <a:pt x="19245" y="9020"/>
                  </a:lnTo>
                  <a:cubicBezTo>
                    <a:pt x="21809" y="11736"/>
                    <a:pt x="22197" y="16745"/>
                    <a:pt x="19110" y="19258"/>
                  </a:cubicBezTo>
                  <a:cubicBezTo>
                    <a:pt x="17745" y="20360"/>
                    <a:pt x="15930" y="21005"/>
                    <a:pt x="14136" y="21005"/>
                  </a:cubicBezTo>
                  <a:cubicBezTo>
                    <a:pt x="12826" y="21005"/>
                    <a:pt x="11527" y="20661"/>
                    <a:pt x="10424" y="19899"/>
                  </a:cubicBezTo>
                  <a:cubicBezTo>
                    <a:pt x="6848" y="17454"/>
                    <a:pt x="6966" y="12883"/>
                    <a:pt x="9429" y="9661"/>
                  </a:cubicBezTo>
                  <a:cubicBezTo>
                    <a:pt x="10755" y="7927"/>
                    <a:pt x="12594" y="7087"/>
                    <a:pt x="14476" y="7087"/>
                  </a:cubicBezTo>
                  <a:close/>
                  <a:moveTo>
                    <a:pt x="12208" y="1"/>
                  </a:moveTo>
                  <a:cubicBezTo>
                    <a:pt x="11587" y="1"/>
                    <a:pt x="10993" y="134"/>
                    <a:pt x="10593" y="587"/>
                  </a:cubicBezTo>
                  <a:cubicBezTo>
                    <a:pt x="9732" y="1565"/>
                    <a:pt x="10070" y="2274"/>
                    <a:pt x="9901" y="3336"/>
                  </a:cubicBezTo>
                  <a:cubicBezTo>
                    <a:pt x="9720" y="4462"/>
                    <a:pt x="8040" y="4534"/>
                    <a:pt x="6926" y="4534"/>
                  </a:cubicBezTo>
                  <a:cubicBezTo>
                    <a:pt x="6761" y="4534"/>
                    <a:pt x="6609" y="4533"/>
                    <a:pt x="6476" y="4533"/>
                  </a:cubicBezTo>
                  <a:cubicBezTo>
                    <a:pt x="6416" y="4533"/>
                    <a:pt x="6360" y="4533"/>
                    <a:pt x="6308" y="4534"/>
                  </a:cubicBezTo>
                  <a:cubicBezTo>
                    <a:pt x="3829" y="4568"/>
                    <a:pt x="2952" y="6457"/>
                    <a:pt x="3289" y="8616"/>
                  </a:cubicBezTo>
                  <a:cubicBezTo>
                    <a:pt x="3407" y="9341"/>
                    <a:pt x="3593" y="10201"/>
                    <a:pt x="3289" y="10893"/>
                  </a:cubicBezTo>
                  <a:cubicBezTo>
                    <a:pt x="2615" y="12411"/>
                    <a:pt x="473" y="12529"/>
                    <a:pt x="220" y="14418"/>
                  </a:cubicBezTo>
                  <a:cubicBezTo>
                    <a:pt x="0" y="16020"/>
                    <a:pt x="1417" y="17100"/>
                    <a:pt x="2075" y="18432"/>
                  </a:cubicBezTo>
                  <a:cubicBezTo>
                    <a:pt x="2783" y="19866"/>
                    <a:pt x="1856" y="21232"/>
                    <a:pt x="1822" y="22716"/>
                  </a:cubicBezTo>
                  <a:cubicBezTo>
                    <a:pt x="1778" y="24608"/>
                    <a:pt x="2694" y="24971"/>
                    <a:pt x="3853" y="24971"/>
                  </a:cubicBezTo>
                  <a:cubicBezTo>
                    <a:pt x="4578" y="24971"/>
                    <a:pt x="5399" y="24829"/>
                    <a:pt x="6141" y="24829"/>
                  </a:cubicBezTo>
                  <a:cubicBezTo>
                    <a:pt x="6497" y="24829"/>
                    <a:pt x="6835" y="24862"/>
                    <a:pt x="7135" y="24959"/>
                  </a:cubicBezTo>
                  <a:cubicBezTo>
                    <a:pt x="8585" y="25448"/>
                    <a:pt x="9614" y="26545"/>
                    <a:pt x="10913" y="27321"/>
                  </a:cubicBezTo>
                  <a:cubicBezTo>
                    <a:pt x="11675" y="27790"/>
                    <a:pt x="12355" y="27993"/>
                    <a:pt x="12996" y="27993"/>
                  </a:cubicBezTo>
                  <a:cubicBezTo>
                    <a:pt x="14129" y="27993"/>
                    <a:pt x="15139" y="27359"/>
                    <a:pt x="16260" y="26444"/>
                  </a:cubicBezTo>
                  <a:cubicBezTo>
                    <a:pt x="16789" y="26002"/>
                    <a:pt x="17387" y="25844"/>
                    <a:pt x="18005" y="25844"/>
                  </a:cubicBezTo>
                  <a:cubicBezTo>
                    <a:pt x="18686" y="25844"/>
                    <a:pt x="19391" y="26037"/>
                    <a:pt x="20055" y="26258"/>
                  </a:cubicBezTo>
                  <a:cubicBezTo>
                    <a:pt x="20666" y="26464"/>
                    <a:pt x="21459" y="26665"/>
                    <a:pt x="22194" y="26665"/>
                  </a:cubicBezTo>
                  <a:cubicBezTo>
                    <a:pt x="23263" y="26665"/>
                    <a:pt x="24208" y="26240"/>
                    <a:pt x="24288" y="24791"/>
                  </a:cubicBezTo>
                  <a:cubicBezTo>
                    <a:pt x="24322" y="24318"/>
                    <a:pt x="24322" y="23694"/>
                    <a:pt x="24541" y="23239"/>
                  </a:cubicBezTo>
                  <a:cubicBezTo>
                    <a:pt x="25469" y="21535"/>
                    <a:pt x="27442" y="22261"/>
                    <a:pt x="28555" y="20962"/>
                  </a:cubicBezTo>
                  <a:cubicBezTo>
                    <a:pt x="30360" y="18854"/>
                    <a:pt x="27780" y="18246"/>
                    <a:pt x="27982" y="16307"/>
                  </a:cubicBezTo>
                  <a:cubicBezTo>
                    <a:pt x="28167" y="14451"/>
                    <a:pt x="29905" y="13237"/>
                    <a:pt x="29854" y="11297"/>
                  </a:cubicBezTo>
                  <a:cubicBezTo>
                    <a:pt x="29820" y="9408"/>
                    <a:pt x="27729" y="9746"/>
                    <a:pt x="26666" y="8582"/>
                  </a:cubicBezTo>
                  <a:cubicBezTo>
                    <a:pt x="25992" y="7840"/>
                    <a:pt x="26548" y="6963"/>
                    <a:pt x="26464" y="6052"/>
                  </a:cubicBezTo>
                  <a:cubicBezTo>
                    <a:pt x="26245" y="3775"/>
                    <a:pt x="24018" y="4787"/>
                    <a:pt x="22534" y="3960"/>
                  </a:cubicBezTo>
                  <a:cubicBezTo>
                    <a:pt x="22180" y="3775"/>
                    <a:pt x="22011" y="3353"/>
                    <a:pt x="21893" y="2999"/>
                  </a:cubicBezTo>
                  <a:cubicBezTo>
                    <a:pt x="21543" y="2007"/>
                    <a:pt x="20887" y="1710"/>
                    <a:pt x="20096" y="1710"/>
                  </a:cubicBezTo>
                  <a:cubicBezTo>
                    <a:pt x="19744" y="1710"/>
                    <a:pt x="19365" y="1769"/>
                    <a:pt x="18975" y="1852"/>
                  </a:cubicBezTo>
                  <a:cubicBezTo>
                    <a:pt x="18710" y="1909"/>
                    <a:pt x="18453" y="1959"/>
                    <a:pt x="18222" y="1959"/>
                  </a:cubicBezTo>
                  <a:cubicBezTo>
                    <a:pt x="17836" y="1959"/>
                    <a:pt x="17518" y="1821"/>
                    <a:pt x="17339" y="1346"/>
                  </a:cubicBezTo>
                  <a:cubicBezTo>
                    <a:pt x="17068" y="329"/>
                    <a:pt x="16550" y="109"/>
                    <a:pt x="15924" y="109"/>
                  </a:cubicBezTo>
                  <a:cubicBezTo>
                    <a:pt x="15444" y="109"/>
                    <a:pt x="14900" y="239"/>
                    <a:pt x="14355" y="239"/>
                  </a:cubicBezTo>
                  <a:cubicBezTo>
                    <a:pt x="14197" y="239"/>
                    <a:pt x="14038" y="228"/>
                    <a:pt x="13882" y="199"/>
                  </a:cubicBezTo>
                  <a:cubicBezTo>
                    <a:pt x="13392" y="118"/>
                    <a:pt x="12789" y="1"/>
                    <a:pt x="12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778165" y="-9711"/>
              <a:ext cx="1400445" cy="1289560"/>
            </a:xfrm>
            <a:custGeom>
              <a:avLst/>
              <a:gdLst/>
              <a:ahLst/>
              <a:cxnLst/>
              <a:rect l="l" t="t" r="r" b="b"/>
              <a:pathLst>
                <a:path w="38609" h="35552" extrusionOk="0">
                  <a:moveTo>
                    <a:pt x="20733" y="3251"/>
                  </a:moveTo>
                  <a:cubicBezTo>
                    <a:pt x="20749" y="3251"/>
                    <a:pt x="20764" y="3251"/>
                    <a:pt x="20780" y="3251"/>
                  </a:cubicBezTo>
                  <a:cubicBezTo>
                    <a:pt x="21708" y="3268"/>
                    <a:pt x="22113" y="4162"/>
                    <a:pt x="22298" y="4921"/>
                  </a:cubicBezTo>
                  <a:cubicBezTo>
                    <a:pt x="22377" y="5115"/>
                    <a:pt x="22634" y="5180"/>
                    <a:pt x="22969" y="5180"/>
                  </a:cubicBezTo>
                  <a:cubicBezTo>
                    <a:pt x="23662" y="5180"/>
                    <a:pt x="24688" y="4900"/>
                    <a:pt x="25143" y="4900"/>
                  </a:cubicBezTo>
                  <a:cubicBezTo>
                    <a:pt x="25176" y="4900"/>
                    <a:pt x="25206" y="4901"/>
                    <a:pt x="25233" y="4904"/>
                  </a:cubicBezTo>
                  <a:cubicBezTo>
                    <a:pt x="25739" y="4938"/>
                    <a:pt x="26177" y="5360"/>
                    <a:pt x="26481" y="5748"/>
                  </a:cubicBezTo>
                  <a:cubicBezTo>
                    <a:pt x="27021" y="6422"/>
                    <a:pt x="26751" y="7316"/>
                    <a:pt x="27948" y="7552"/>
                  </a:cubicBezTo>
                  <a:cubicBezTo>
                    <a:pt x="28707" y="7704"/>
                    <a:pt x="29669" y="7552"/>
                    <a:pt x="30377" y="7805"/>
                  </a:cubicBezTo>
                  <a:cubicBezTo>
                    <a:pt x="31558" y="8210"/>
                    <a:pt x="31541" y="9661"/>
                    <a:pt x="31406" y="10723"/>
                  </a:cubicBezTo>
                  <a:cubicBezTo>
                    <a:pt x="31153" y="12629"/>
                    <a:pt x="33312" y="12545"/>
                    <a:pt x="34425" y="13607"/>
                  </a:cubicBezTo>
                  <a:cubicBezTo>
                    <a:pt x="35268" y="14451"/>
                    <a:pt x="34813" y="16306"/>
                    <a:pt x="34324" y="17166"/>
                  </a:cubicBezTo>
                  <a:cubicBezTo>
                    <a:pt x="33750" y="18178"/>
                    <a:pt x="32570" y="19494"/>
                    <a:pt x="33076" y="20725"/>
                  </a:cubicBezTo>
                  <a:cubicBezTo>
                    <a:pt x="33346" y="21400"/>
                    <a:pt x="33987" y="21973"/>
                    <a:pt x="34155" y="22665"/>
                  </a:cubicBezTo>
                  <a:cubicBezTo>
                    <a:pt x="34476" y="23980"/>
                    <a:pt x="33565" y="25279"/>
                    <a:pt x="32300" y="25650"/>
                  </a:cubicBezTo>
                  <a:cubicBezTo>
                    <a:pt x="30849" y="26072"/>
                    <a:pt x="29399" y="26274"/>
                    <a:pt x="29281" y="28146"/>
                  </a:cubicBezTo>
                  <a:cubicBezTo>
                    <a:pt x="29247" y="28804"/>
                    <a:pt x="29197" y="29361"/>
                    <a:pt x="28825" y="29900"/>
                  </a:cubicBezTo>
                  <a:cubicBezTo>
                    <a:pt x="28373" y="30598"/>
                    <a:pt x="27589" y="30832"/>
                    <a:pt x="26782" y="30832"/>
                  </a:cubicBezTo>
                  <a:cubicBezTo>
                    <a:pt x="26144" y="30832"/>
                    <a:pt x="25493" y="30686"/>
                    <a:pt x="24980" y="30508"/>
                  </a:cubicBezTo>
                  <a:cubicBezTo>
                    <a:pt x="24262" y="30265"/>
                    <a:pt x="23384" y="29920"/>
                    <a:pt x="22561" y="29920"/>
                  </a:cubicBezTo>
                  <a:cubicBezTo>
                    <a:pt x="22127" y="29920"/>
                    <a:pt x="21709" y="30016"/>
                    <a:pt x="21337" y="30272"/>
                  </a:cubicBezTo>
                  <a:cubicBezTo>
                    <a:pt x="20780" y="30676"/>
                    <a:pt x="20325" y="31233"/>
                    <a:pt x="19734" y="31570"/>
                  </a:cubicBezTo>
                  <a:cubicBezTo>
                    <a:pt x="19018" y="31989"/>
                    <a:pt x="18374" y="32159"/>
                    <a:pt x="17775" y="32159"/>
                  </a:cubicBezTo>
                  <a:cubicBezTo>
                    <a:pt x="15862" y="32159"/>
                    <a:pt x="14408" y="30417"/>
                    <a:pt x="12532" y="29428"/>
                  </a:cubicBezTo>
                  <a:cubicBezTo>
                    <a:pt x="11904" y="29103"/>
                    <a:pt x="11274" y="29017"/>
                    <a:pt x="10644" y="29017"/>
                  </a:cubicBezTo>
                  <a:cubicBezTo>
                    <a:pt x="9955" y="29017"/>
                    <a:pt x="9266" y="29119"/>
                    <a:pt x="8580" y="29119"/>
                  </a:cubicBezTo>
                  <a:cubicBezTo>
                    <a:pt x="8074" y="29119"/>
                    <a:pt x="7570" y="29064"/>
                    <a:pt x="7068" y="28872"/>
                  </a:cubicBezTo>
                  <a:cubicBezTo>
                    <a:pt x="5954" y="28416"/>
                    <a:pt x="5921" y="26898"/>
                    <a:pt x="6022" y="25937"/>
                  </a:cubicBezTo>
                  <a:cubicBezTo>
                    <a:pt x="6140" y="24975"/>
                    <a:pt x="6730" y="23845"/>
                    <a:pt x="6444" y="22867"/>
                  </a:cubicBezTo>
                  <a:cubicBezTo>
                    <a:pt x="6241" y="22142"/>
                    <a:pt x="5853" y="21552"/>
                    <a:pt x="5415" y="20961"/>
                  </a:cubicBezTo>
                  <a:cubicBezTo>
                    <a:pt x="4875" y="20219"/>
                    <a:pt x="4200" y="19308"/>
                    <a:pt x="4318" y="18330"/>
                  </a:cubicBezTo>
                  <a:cubicBezTo>
                    <a:pt x="4504" y="16913"/>
                    <a:pt x="5398" y="16104"/>
                    <a:pt x="6528" y="15395"/>
                  </a:cubicBezTo>
                  <a:cubicBezTo>
                    <a:pt x="8552" y="14113"/>
                    <a:pt x="6832" y="12157"/>
                    <a:pt x="7338" y="10369"/>
                  </a:cubicBezTo>
                  <a:cubicBezTo>
                    <a:pt x="7675" y="9171"/>
                    <a:pt x="8771" y="7991"/>
                    <a:pt x="10070" y="7839"/>
                  </a:cubicBezTo>
                  <a:cubicBezTo>
                    <a:pt x="10402" y="7805"/>
                    <a:pt x="10733" y="7802"/>
                    <a:pt x="11064" y="7802"/>
                  </a:cubicBezTo>
                  <a:cubicBezTo>
                    <a:pt x="11158" y="7802"/>
                    <a:pt x="11252" y="7802"/>
                    <a:pt x="11347" y="7802"/>
                  </a:cubicBezTo>
                  <a:cubicBezTo>
                    <a:pt x="11912" y="7802"/>
                    <a:pt x="12472" y="7791"/>
                    <a:pt x="13022" y="7637"/>
                  </a:cubicBezTo>
                  <a:cubicBezTo>
                    <a:pt x="14168" y="7299"/>
                    <a:pt x="13983" y="6658"/>
                    <a:pt x="14017" y="5764"/>
                  </a:cubicBezTo>
                  <a:cubicBezTo>
                    <a:pt x="14126" y="3819"/>
                    <a:pt x="15594" y="3355"/>
                    <a:pt x="17113" y="3355"/>
                  </a:cubicBezTo>
                  <a:cubicBezTo>
                    <a:pt x="17701" y="3355"/>
                    <a:pt x="18296" y="3424"/>
                    <a:pt x="18824" y="3504"/>
                  </a:cubicBezTo>
                  <a:cubicBezTo>
                    <a:pt x="18911" y="3516"/>
                    <a:pt x="18995" y="3522"/>
                    <a:pt x="19077" y="3522"/>
                  </a:cubicBezTo>
                  <a:cubicBezTo>
                    <a:pt x="19662" y="3522"/>
                    <a:pt x="20133" y="3251"/>
                    <a:pt x="20733" y="3251"/>
                  </a:cubicBezTo>
                  <a:close/>
                  <a:moveTo>
                    <a:pt x="18261" y="1"/>
                  </a:moveTo>
                  <a:cubicBezTo>
                    <a:pt x="16302" y="1"/>
                    <a:pt x="14041" y="942"/>
                    <a:pt x="12330" y="1750"/>
                  </a:cubicBezTo>
                  <a:cubicBezTo>
                    <a:pt x="8130" y="3757"/>
                    <a:pt x="5263" y="6861"/>
                    <a:pt x="3256" y="11061"/>
                  </a:cubicBezTo>
                  <a:cubicBezTo>
                    <a:pt x="1249" y="15243"/>
                    <a:pt x="1" y="20540"/>
                    <a:pt x="1198" y="25161"/>
                  </a:cubicBezTo>
                  <a:cubicBezTo>
                    <a:pt x="3121" y="32481"/>
                    <a:pt x="12010" y="35483"/>
                    <a:pt x="18857" y="35551"/>
                  </a:cubicBezTo>
                  <a:cubicBezTo>
                    <a:pt x="18931" y="35551"/>
                    <a:pt x="19004" y="35552"/>
                    <a:pt x="19077" y="35552"/>
                  </a:cubicBezTo>
                  <a:cubicBezTo>
                    <a:pt x="27309" y="35552"/>
                    <a:pt x="34986" y="30856"/>
                    <a:pt x="37343" y="22631"/>
                  </a:cubicBezTo>
                  <a:cubicBezTo>
                    <a:pt x="38608" y="18195"/>
                    <a:pt x="38372" y="13085"/>
                    <a:pt x="35724" y="9171"/>
                  </a:cubicBezTo>
                  <a:cubicBezTo>
                    <a:pt x="34256" y="6979"/>
                    <a:pt x="32199" y="4921"/>
                    <a:pt x="29871" y="3673"/>
                  </a:cubicBezTo>
                  <a:cubicBezTo>
                    <a:pt x="27948" y="2644"/>
                    <a:pt x="25975" y="1312"/>
                    <a:pt x="23850" y="806"/>
                  </a:cubicBezTo>
                  <a:cubicBezTo>
                    <a:pt x="23766" y="789"/>
                    <a:pt x="23698" y="738"/>
                    <a:pt x="23647" y="704"/>
                  </a:cubicBezTo>
                  <a:cubicBezTo>
                    <a:pt x="23631" y="704"/>
                    <a:pt x="23614" y="688"/>
                    <a:pt x="23563" y="688"/>
                  </a:cubicBezTo>
                  <a:cubicBezTo>
                    <a:pt x="22096" y="47"/>
                    <a:pt x="20224" y="97"/>
                    <a:pt x="18638" y="13"/>
                  </a:cubicBezTo>
                  <a:cubicBezTo>
                    <a:pt x="18514" y="5"/>
                    <a:pt x="18388" y="1"/>
                    <a:pt x="1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194172" y="381268"/>
              <a:ext cx="556166" cy="504913"/>
            </a:xfrm>
            <a:custGeom>
              <a:avLst/>
              <a:gdLst/>
              <a:ahLst/>
              <a:cxnLst/>
              <a:rect l="l" t="t" r="r" b="b"/>
              <a:pathLst>
                <a:path w="15333" h="13920" extrusionOk="0">
                  <a:moveTo>
                    <a:pt x="7605" y="799"/>
                  </a:moveTo>
                  <a:cubicBezTo>
                    <a:pt x="9025" y="799"/>
                    <a:pt x="10478" y="1343"/>
                    <a:pt x="11706" y="2440"/>
                  </a:cubicBezTo>
                  <a:cubicBezTo>
                    <a:pt x="14118" y="4954"/>
                    <a:pt x="14270" y="9221"/>
                    <a:pt x="11622" y="11582"/>
                  </a:cubicBezTo>
                  <a:cubicBezTo>
                    <a:pt x="10490" y="12585"/>
                    <a:pt x="8971" y="13068"/>
                    <a:pt x="7460" y="13068"/>
                  </a:cubicBezTo>
                  <a:cubicBezTo>
                    <a:pt x="6404" y="13068"/>
                    <a:pt x="5352" y="12833"/>
                    <a:pt x="4437" y="12375"/>
                  </a:cubicBezTo>
                  <a:cubicBezTo>
                    <a:pt x="1080" y="10705"/>
                    <a:pt x="996" y="6573"/>
                    <a:pt x="2716" y="3689"/>
                  </a:cubicBezTo>
                  <a:cubicBezTo>
                    <a:pt x="3874" y="1769"/>
                    <a:pt x="5709" y="799"/>
                    <a:pt x="7605" y="799"/>
                  </a:cubicBezTo>
                  <a:close/>
                  <a:moveTo>
                    <a:pt x="7582" y="1"/>
                  </a:moveTo>
                  <a:cubicBezTo>
                    <a:pt x="5700" y="1"/>
                    <a:pt x="3865" y="841"/>
                    <a:pt x="2548" y="2575"/>
                  </a:cubicBezTo>
                  <a:cubicBezTo>
                    <a:pt x="102" y="5797"/>
                    <a:pt x="1" y="10368"/>
                    <a:pt x="3543" y="12813"/>
                  </a:cubicBezTo>
                  <a:cubicBezTo>
                    <a:pt x="4639" y="13575"/>
                    <a:pt x="5937" y="13919"/>
                    <a:pt x="7248" y="13919"/>
                  </a:cubicBezTo>
                  <a:cubicBezTo>
                    <a:pt x="9043" y="13919"/>
                    <a:pt x="10864" y="13274"/>
                    <a:pt x="12229" y="12172"/>
                  </a:cubicBezTo>
                  <a:cubicBezTo>
                    <a:pt x="15332" y="9659"/>
                    <a:pt x="14928" y="4650"/>
                    <a:pt x="12398" y="1934"/>
                  </a:cubicBezTo>
                  <a:cubicBezTo>
                    <a:pt x="12347" y="1918"/>
                    <a:pt x="12330" y="1901"/>
                    <a:pt x="12313" y="1884"/>
                  </a:cubicBezTo>
                  <a:cubicBezTo>
                    <a:pt x="12297" y="1850"/>
                    <a:pt x="12246" y="1833"/>
                    <a:pt x="12229" y="1816"/>
                  </a:cubicBezTo>
                  <a:cubicBezTo>
                    <a:pt x="10843" y="618"/>
                    <a:pt x="9196" y="1"/>
                    <a:pt x="7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60428" y="-41812"/>
              <a:ext cx="1464647" cy="1350062"/>
            </a:xfrm>
            <a:custGeom>
              <a:avLst/>
              <a:gdLst/>
              <a:ahLst/>
              <a:cxnLst/>
              <a:rect l="l" t="t" r="r" b="b"/>
              <a:pathLst>
                <a:path w="40379" h="37220" extrusionOk="0">
                  <a:moveTo>
                    <a:pt x="18849" y="857"/>
                  </a:moveTo>
                  <a:cubicBezTo>
                    <a:pt x="18948" y="857"/>
                    <a:pt x="19046" y="859"/>
                    <a:pt x="19144" y="864"/>
                  </a:cubicBezTo>
                  <a:cubicBezTo>
                    <a:pt x="20729" y="982"/>
                    <a:pt x="22602" y="932"/>
                    <a:pt x="24086" y="1539"/>
                  </a:cubicBezTo>
                  <a:cubicBezTo>
                    <a:pt x="24103" y="1556"/>
                    <a:pt x="24120" y="1556"/>
                    <a:pt x="24170" y="1556"/>
                  </a:cubicBezTo>
                  <a:cubicBezTo>
                    <a:pt x="24204" y="1606"/>
                    <a:pt x="24271" y="1657"/>
                    <a:pt x="24356" y="1674"/>
                  </a:cubicBezTo>
                  <a:cubicBezTo>
                    <a:pt x="26481" y="2180"/>
                    <a:pt x="28471" y="3495"/>
                    <a:pt x="30377" y="4541"/>
                  </a:cubicBezTo>
                  <a:cubicBezTo>
                    <a:pt x="32705" y="5772"/>
                    <a:pt x="34796" y="7847"/>
                    <a:pt x="36247" y="10023"/>
                  </a:cubicBezTo>
                  <a:cubicBezTo>
                    <a:pt x="38861" y="13936"/>
                    <a:pt x="39114" y="19080"/>
                    <a:pt x="37849" y="23499"/>
                  </a:cubicBezTo>
                  <a:cubicBezTo>
                    <a:pt x="35488" y="31722"/>
                    <a:pt x="27788" y="36420"/>
                    <a:pt x="19540" y="36420"/>
                  </a:cubicBezTo>
                  <a:cubicBezTo>
                    <a:pt x="19481" y="36420"/>
                    <a:pt x="19422" y="36419"/>
                    <a:pt x="19363" y="36419"/>
                  </a:cubicBezTo>
                  <a:cubicBezTo>
                    <a:pt x="12532" y="36351"/>
                    <a:pt x="3627" y="33366"/>
                    <a:pt x="1704" y="26029"/>
                  </a:cubicBezTo>
                  <a:cubicBezTo>
                    <a:pt x="506" y="21408"/>
                    <a:pt x="1755" y="16112"/>
                    <a:pt x="3762" y="11912"/>
                  </a:cubicBezTo>
                  <a:cubicBezTo>
                    <a:pt x="5752" y="7729"/>
                    <a:pt x="8619" y="4625"/>
                    <a:pt x="12836" y="2618"/>
                  </a:cubicBezTo>
                  <a:cubicBezTo>
                    <a:pt x="14571" y="1799"/>
                    <a:pt x="16857" y="857"/>
                    <a:pt x="18849" y="857"/>
                  </a:cubicBezTo>
                  <a:close/>
                  <a:moveTo>
                    <a:pt x="19708" y="0"/>
                  </a:moveTo>
                  <a:cubicBezTo>
                    <a:pt x="19138" y="0"/>
                    <a:pt x="18592" y="35"/>
                    <a:pt x="18098" y="105"/>
                  </a:cubicBezTo>
                  <a:cubicBezTo>
                    <a:pt x="14337" y="645"/>
                    <a:pt x="10424" y="2467"/>
                    <a:pt x="7590" y="4980"/>
                  </a:cubicBezTo>
                  <a:cubicBezTo>
                    <a:pt x="4605" y="7661"/>
                    <a:pt x="2598" y="11861"/>
                    <a:pt x="1434" y="15606"/>
                  </a:cubicBezTo>
                  <a:cubicBezTo>
                    <a:pt x="321" y="19299"/>
                    <a:pt x="0" y="23702"/>
                    <a:pt x="1282" y="27412"/>
                  </a:cubicBezTo>
                  <a:cubicBezTo>
                    <a:pt x="3441" y="33636"/>
                    <a:pt x="10761" y="36183"/>
                    <a:pt x="16681" y="37009"/>
                  </a:cubicBezTo>
                  <a:cubicBezTo>
                    <a:pt x="17713" y="37149"/>
                    <a:pt x="18749" y="37220"/>
                    <a:pt x="19781" y="37220"/>
                  </a:cubicBezTo>
                  <a:cubicBezTo>
                    <a:pt x="25695" y="37220"/>
                    <a:pt x="31448" y="34906"/>
                    <a:pt x="35268" y="30195"/>
                  </a:cubicBezTo>
                  <a:cubicBezTo>
                    <a:pt x="39046" y="25540"/>
                    <a:pt x="40379" y="19148"/>
                    <a:pt x="38709" y="13396"/>
                  </a:cubicBezTo>
                  <a:cubicBezTo>
                    <a:pt x="37765" y="10208"/>
                    <a:pt x="35656" y="7645"/>
                    <a:pt x="33160" y="5502"/>
                  </a:cubicBezTo>
                  <a:cubicBezTo>
                    <a:pt x="31878" y="4406"/>
                    <a:pt x="30411" y="3698"/>
                    <a:pt x="28943" y="2888"/>
                  </a:cubicBezTo>
                  <a:cubicBezTo>
                    <a:pt x="27527" y="2112"/>
                    <a:pt x="26160" y="1269"/>
                    <a:pt x="24575" y="898"/>
                  </a:cubicBezTo>
                  <a:cubicBezTo>
                    <a:pt x="24541" y="864"/>
                    <a:pt x="24524" y="847"/>
                    <a:pt x="24491" y="847"/>
                  </a:cubicBezTo>
                  <a:cubicBezTo>
                    <a:pt x="23154" y="285"/>
                    <a:pt x="21335" y="0"/>
                    <a:pt x="19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30509" y="109407"/>
              <a:ext cx="1128184" cy="1048312"/>
            </a:xfrm>
            <a:custGeom>
              <a:avLst/>
              <a:gdLst/>
              <a:ahLst/>
              <a:cxnLst/>
              <a:rect l="l" t="t" r="r" b="b"/>
              <a:pathLst>
                <a:path w="31103" h="28901" extrusionOk="0">
                  <a:moveTo>
                    <a:pt x="12623" y="462"/>
                  </a:moveTo>
                  <a:cubicBezTo>
                    <a:pt x="13190" y="462"/>
                    <a:pt x="13776" y="571"/>
                    <a:pt x="14253" y="659"/>
                  </a:cubicBezTo>
                  <a:cubicBezTo>
                    <a:pt x="14412" y="688"/>
                    <a:pt x="14573" y="699"/>
                    <a:pt x="14734" y="699"/>
                  </a:cubicBezTo>
                  <a:cubicBezTo>
                    <a:pt x="15269" y="699"/>
                    <a:pt x="15803" y="576"/>
                    <a:pt x="16277" y="576"/>
                  </a:cubicBezTo>
                  <a:cubicBezTo>
                    <a:pt x="16911" y="576"/>
                    <a:pt x="17436" y="796"/>
                    <a:pt x="17710" y="1823"/>
                  </a:cubicBezTo>
                  <a:cubicBezTo>
                    <a:pt x="17889" y="2297"/>
                    <a:pt x="18207" y="2435"/>
                    <a:pt x="18593" y="2435"/>
                  </a:cubicBezTo>
                  <a:cubicBezTo>
                    <a:pt x="18824" y="2435"/>
                    <a:pt x="19081" y="2386"/>
                    <a:pt x="19346" y="2329"/>
                  </a:cubicBezTo>
                  <a:cubicBezTo>
                    <a:pt x="19736" y="2245"/>
                    <a:pt x="20115" y="2186"/>
                    <a:pt x="20467" y="2186"/>
                  </a:cubicBezTo>
                  <a:cubicBezTo>
                    <a:pt x="21258" y="2186"/>
                    <a:pt x="21914" y="2484"/>
                    <a:pt x="22264" y="3476"/>
                  </a:cubicBezTo>
                  <a:cubicBezTo>
                    <a:pt x="22382" y="3830"/>
                    <a:pt x="22551" y="4251"/>
                    <a:pt x="22905" y="4437"/>
                  </a:cubicBezTo>
                  <a:cubicBezTo>
                    <a:pt x="24389" y="5263"/>
                    <a:pt x="26649" y="4251"/>
                    <a:pt x="26835" y="6528"/>
                  </a:cubicBezTo>
                  <a:cubicBezTo>
                    <a:pt x="26919" y="7439"/>
                    <a:pt x="26363" y="8316"/>
                    <a:pt x="27037" y="9058"/>
                  </a:cubicBezTo>
                  <a:cubicBezTo>
                    <a:pt x="28100" y="10222"/>
                    <a:pt x="30191" y="9851"/>
                    <a:pt x="30208" y="11841"/>
                  </a:cubicBezTo>
                  <a:cubicBezTo>
                    <a:pt x="30276" y="13714"/>
                    <a:pt x="28538" y="14911"/>
                    <a:pt x="28353" y="16766"/>
                  </a:cubicBezTo>
                  <a:cubicBezTo>
                    <a:pt x="28134" y="18706"/>
                    <a:pt x="30731" y="19330"/>
                    <a:pt x="28926" y="21438"/>
                  </a:cubicBezTo>
                  <a:cubicBezTo>
                    <a:pt x="27813" y="22737"/>
                    <a:pt x="25823" y="21978"/>
                    <a:pt x="24912" y="23715"/>
                  </a:cubicBezTo>
                  <a:cubicBezTo>
                    <a:pt x="24676" y="24154"/>
                    <a:pt x="24676" y="24761"/>
                    <a:pt x="24659" y="25267"/>
                  </a:cubicBezTo>
                  <a:cubicBezTo>
                    <a:pt x="24570" y="26708"/>
                    <a:pt x="23643" y="27130"/>
                    <a:pt x="22586" y="27130"/>
                  </a:cubicBezTo>
                  <a:cubicBezTo>
                    <a:pt x="21849" y="27130"/>
                    <a:pt x="21049" y="26925"/>
                    <a:pt x="20426" y="26718"/>
                  </a:cubicBezTo>
                  <a:cubicBezTo>
                    <a:pt x="19770" y="26499"/>
                    <a:pt x="19073" y="26312"/>
                    <a:pt x="18399" y="26312"/>
                  </a:cubicBezTo>
                  <a:cubicBezTo>
                    <a:pt x="17773" y="26312"/>
                    <a:pt x="17167" y="26473"/>
                    <a:pt x="16631" y="26920"/>
                  </a:cubicBezTo>
                  <a:cubicBezTo>
                    <a:pt x="15522" y="27835"/>
                    <a:pt x="14502" y="28462"/>
                    <a:pt x="13361" y="28462"/>
                  </a:cubicBezTo>
                  <a:cubicBezTo>
                    <a:pt x="12715" y="28462"/>
                    <a:pt x="12030" y="28261"/>
                    <a:pt x="11267" y="27797"/>
                  </a:cubicBezTo>
                  <a:cubicBezTo>
                    <a:pt x="9985" y="27021"/>
                    <a:pt x="8973" y="25908"/>
                    <a:pt x="7506" y="25436"/>
                  </a:cubicBezTo>
                  <a:cubicBezTo>
                    <a:pt x="7206" y="25338"/>
                    <a:pt x="6867" y="25305"/>
                    <a:pt x="6511" y="25305"/>
                  </a:cubicBezTo>
                  <a:cubicBezTo>
                    <a:pt x="5773" y="25305"/>
                    <a:pt x="4956" y="25446"/>
                    <a:pt x="4234" y="25446"/>
                  </a:cubicBezTo>
                  <a:cubicBezTo>
                    <a:pt x="3070" y="25446"/>
                    <a:pt x="2149" y="25081"/>
                    <a:pt x="2193" y="23176"/>
                  </a:cubicBezTo>
                  <a:cubicBezTo>
                    <a:pt x="2227" y="21708"/>
                    <a:pt x="3154" y="20342"/>
                    <a:pt x="2446" y="18908"/>
                  </a:cubicBezTo>
                  <a:cubicBezTo>
                    <a:pt x="1788" y="17593"/>
                    <a:pt x="371" y="16497"/>
                    <a:pt x="591" y="14894"/>
                  </a:cubicBezTo>
                  <a:cubicBezTo>
                    <a:pt x="844" y="12988"/>
                    <a:pt x="2969" y="12887"/>
                    <a:pt x="3660" y="11369"/>
                  </a:cubicBezTo>
                  <a:cubicBezTo>
                    <a:pt x="3981" y="10678"/>
                    <a:pt x="3762" y="9817"/>
                    <a:pt x="3660" y="9092"/>
                  </a:cubicBezTo>
                  <a:cubicBezTo>
                    <a:pt x="3340" y="6950"/>
                    <a:pt x="4183" y="5061"/>
                    <a:pt x="6679" y="5010"/>
                  </a:cubicBezTo>
                  <a:cubicBezTo>
                    <a:pt x="7624" y="4977"/>
                    <a:pt x="10053" y="5179"/>
                    <a:pt x="10255" y="3813"/>
                  </a:cubicBezTo>
                  <a:cubicBezTo>
                    <a:pt x="10424" y="2750"/>
                    <a:pt x="10087" y="2042"/>
                    <a:pt x="10964" y="1064"/>
                  </a:cubicBezTo>
                  <a:cubicBezTo>
                    <a:pt x="11374" y="600"/>
                    <a:pt x="11987" y="462"/>
                    <a:pt x="12623" y="462"/>
                  </a:cubicBezTo>
                  <a:close/>
                  <a:moveTo>
                    <a:pt x="16535" y="1"/>
                  </a:moveTo>
                  <a:cubicBezTo>
                    <a:pt x="15942" y="1"/>
                    <a:pt x="15476" y="276"/>
                    <a:pt x="14902" y="276"/>
                  </a:cubicBezTo>
                  <a:cubicBezTo>
                    <a:pt x="14812" y="276"/>
                    <a:pt x="14720" y="270"/>
                    <a:pt x="14624" y="254"/>
                  </a:cubicBezTo>
                  <a:cubicBezTo>
                    <a:pt x="14096" y="174"/>
                    <a:pt x="13501" y="105"/>
                    <a:pt x="12913" y="105"/>
                  </a:cubicBezTo>
                  <a:cubicBezTo>
                    <a:pt x="11394" y="105"/>
                    <a:pt x="9926" y="569"/>
                    <a:pt x="9817" y="2514"/>
                  </a:cubicBezTo>
                  <a:cubicBezTo>
                    <a:pt x="9783" y="3408"/>
                    <a:pt x="9968" y="4032"/>
                    <a:pt x="8822" y="4386"/>
                  </a:cubicBezTo>
                  <a:cubicBezTo>
                    <a:pt x="8266" y="4562"/>
                    <a:pt x="7700" y="4580"/>
                    <a:pt x="7128" y="4580"/>
                  </a:cubicBezTo>
                  <a:cubicBezTo>
                    <a:pt x="6983" y="4580"/>
                    <a:pt x="6837" y="4578"/>
                    <a:pt x="6691" y="4578"/>
                  </a:cubicBezTo>
                  <a:cubicBezTo>
                    <a:pt x="6418" y="4578"/>
                    <a:pt x="6144" y="4582"/>
                    <a:pt x="5870" y="4606"/>
                  </a:cubicBezTo>
                  <a:cubicBezTo>
                    <a:pt x="4571" y="4724"/>
                    <a:pt x="3492" y="5938"/>
                    <a:pt x="3138" y="7136"/>
                  </a:cubicBezTo>
                  <a:cubicBezTo>
                    <a:pt x="2632" y="8907"/>
                    <a:pt x="4352" y="10863"/>
                    <a:pt x="2328" y="12145"/>
                  </a:cubicBezTo>
                  <a:cubicBezTo>
                    <a:pt x="1198" y="12870"/>
                    <a:pt x="321" y="13663"/>
                    <a:pt x="118" y="15080"/>
                  </a:cubicBezTo>
                  <a:cubicBezTo>
                    <a:pt x="0" y="16075"/>
                    <a:pt x="675" y="16986"/>
                    <a:pt x="1215" y="17711"/>
                  </a:cubicBezTo>
                  <a:cubicBezTo>
                    <a:pt x="1653" y="18301"/>
                    <a:pt x="2041" y="18892"/>
                    <a:pt x="2260" y="19617"/>
                  </a:cubicBezTo>
                  <a:cubicBezTo>
                    <a:pt x="2530" y="20578"/>
                    <a:pt x="1940" y="21725"/>
                    <a:pt x="1839" y="22687"/>
                  </a:cubicBezTo>
                  <a:cubicBezTo>
                    <a:pt x="1721" y="23665"/>
                    <a:pt x="1754" y="25183"/>
                    <a:pt x="2868" y="25621"/>
                  </a:cubicBezTo>
                  <a:cubicBezTo>
                    <a:pt x="3381" y="25820"/>
                    <a:pt x="3898" y="25875"/>
                    <a:pt x="4418" y="25875"/>
                  </a:cubicBezTo>
                  <a:cubicBezTo>
                    <a:pt x="5075" y="25875"/>
                    <a:pt x="5737" y="25787"/>
                    <a:pt x="6401" y="25787"/>
                  </a:cubicBezTo>
                  <a:cubicBezTo>
                    <a:pt x="7043" y="25787"/>
                    <a:pt x="7688" y="25870"/>
                    <a:pt x="8332" y="26195"/>
                  </a:cubicBezTo>
                  <a:cubicBezTo>
                    <a:pt x="10211" y="27160"/>
                    <a:pt x="11677" y="28900"/>
                    <a:pt x="13592" y="28900"/>
                  </a:cubicBezTo>
                  <a:cubicBezTo>
                    <a:pt x="14188" y="28900"/>
                    <a:pt x="14826" y="28732"/>
                    <a:pt x="15534" y="28320"/>
                  </a:cubicBezTo>
                  <a:cubicBezTo>
                    <a:pt x="16125" y="27983"/>
                    <a:pt x="16597" y="27409"/>
                    <a:pt x="17137" y="27038"/>
                  </a:cubicBezTo>
                  <a:cubicBezTo>
                    <a:pt x="17509" y="26777"/>
                    <a:pt x="17927" y="26679"/>
                    <a:pt x="18360" y="26679"/>
                  </a:cubicBezTo>
                  <a:cubicBezTo>
                    <a:pt x="19184" y="26679"/>
                    <a:pt x="20061" y="27031"/>
                    <a:pt x="20780" y="27274"/>
                  </a:cubicBezTo>
                  <a:cubicBezTo>
                    <a:pt x="21287" y="27436"/>
                    <a:pt x="21930" y="27572"/>
                    <a:pt x="22560" y="27572"/>
                  </a:cubicBezTo>
                  <a:cubicBezTo>
                    <a:pt x="23374" y="27572"/>
                    <a:pt x="24169" y="27345"/>
                    <a:pt x="24625" y="26650"/>
                  </a:cubicBezTo>
                  <a:cubicBezTo>
                    <a:pt x="24980" y="26110"/>
                    <a:pt x="25047" y="25554"/>
                    <a:pt x="25081" y="24913"/>
                  </a:cubicBezTo>
                  <a:cubicBezTo>
                    <a:pt x="25199" y="23024"/>
                    <a:pt x="26649" y="22821"/>
                    <a:pt x="28100" y="22400"/>
                  </a:cubicBezTo>
                  <a:cubicBezTo>
                    <a:pt x="29365" y="22012"/>
                    <a:pt x="30276" y="20730"/>
                    <a:pt x="29955" y="19431"/>
                  </a:cubicBezTo>
                  <a:cubicBezTo>
                    <a:pt x="29787" y="18723"/>
                    <a:pt x="29163" y="18166"/>
                    <a:pt x="28876" y="17492"/>
                  </a:cubicBezTo>
                  <a:cubicBezTo>
                    <a:pt x="28404" y="16244"/>
                    <a:pt x="29550" y="14928"/>
                    <a:pt x="30124" y="13916"/>
                  </a:cubicBezTo>
                  <a:cubicBezTo>
                    <a:pt x="30613" y="13056"/>
                    <a:pt x="31102" y="11200"/>
                    <a:pt x="30225" y="10408"/>
                  </a:cubicBezTo>
                  <a:cubicBezTo>
                    <a:pt x="29112" y="9295"/>
                    <a:pt x="26953" y="9396"/>
                    <a:pt x="27206" y="7473"/>
                  </a:cubicBezTo>
                  <a:cubicBezTo>
                    <a:pt x="27341" y="6427"/>
                    <a:pt x="27358" y="4960"/>
                    <a:pt x="26177" y="4555"/>
                  </a:cubicBezTo>
                  <a:cubicBezTo>
                    <a:pt x="25435" y="4319"/>
                    <a:pt x="24524" y="4454"/>
                    <a:pt x="23748" y="4319"/>
                  </a:cubicBezTo>
                  <a:cubicBezTo>
                    <a:pt x="22568" y="4083"/>
                    <a:pt x="22854" y="3172"/>
                    <a:pt x="22281" y="2497"/>
                  </a:cubicBezTo>
                  <a:cubicBezTo>
                    <a:pt x="21994" y="2143"/>
                    <a:pt x="21539" y="1688"/>
                    <a:pt x="21033" y="1654"/>
                  </a:cubicBezTo>
                  <a:cubicBezTo>
                    <a:pt x="21013" y="1652"/>
                    <a:pt x="20991" y="1651"/>
                    <a:pt x="20967" y="1651"/>
                  </a:cubicBezTo>
                  <a:cubicBezTo>
                    <a:pt x="20527" y="1651"/>
                    <a:pt x="19489" y="1941"/>
                    <a:pt x="18789" y="1941"/>
                  </a:cubicBezTo>
                  <a:cubicBezTo>
                    <a:pt x="18450" y="1941"/>
                    <a:pt x="18189" y="1873"/>
                    <a:pt x="18115" y="1671"/>
                  </a:cubicBezTo>
                  <a:cubicBezTo>
                    <a:pt x="17913" y="912"/>
                    <a:pt x="17491" y="35"/>
                    <a:pt x="16580" y="1"/>
                  </a:cubicBezTo>
                  <a:cubicBezTo>
                    <a:pt x="16565" y="1"/>
                    <a:pt x="16550" y="1"/>
                    <a:pt x="16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416791" y="3514879"/>
            <a:ext cx="2091678" cy="1936390"/>
            <a:chOff x="-416791" y="3514879"/>
            <a:chExt cx="2091678" cy="1936390"/>
          </a:xfrm>
        </p:grpSpPr>
        <p:sp>
          <p:nvSpPr>
            <p:cNvPr id="35" name="Google Shape;35;p2"/>
            <p:cNvSpPr/>
            <p:nvPr/>
          </p:nvSpPr>
          <p:spPr>
            <a:xfrm rot="2253415">
              <a:off x="-300983" y="3976866"/>
              <a:ext cx="1860061" cy="1012417"/>
            </a:xfrm>
            <a:custGeom>
              <a:avLst/>
              <a:gdLst/>
              <a:ahLst/>
              <a:cxnLst/>
              <a:rect l="l" t="t" r="r" b="b"/>
              <a:pathLst>
                <a:path w="46080" h="25081" extrusionOk="0">
                  <a:moveTo>
                    <a:pt x="37731" y="0"/>
                  </a:moveTo>
                  <a:cubicBezTo>
                    <a:pt x="35555" y="0"/>
                    <a:pt x="33683" y="1349"/>
                    <a:pt x="32671" y="2058"/>
                  </a:cubicBezTo>
                  <a:cubicBezTo>
                    <a:pt x="31928" y="2598"/>
                    <a:pt x="31237" y="3154"/>
                    <a:pt x="30562" y="3711"/>
                  </a:cubicBezTo>
                  <a:cubicBezTo>
                    <a:pt x="30191" y="4031"/>
                    <a:pt x="29820" y="4318"/>
                    <a:pt x="29449" y="4622"/>
                  </a:cubicBezTo>
                  <a:cubicBezTo>
                    <a:pt x="27240" y="2800"/>
                    <a:pt x="24457" y="1704"/>
                    <a:pt x="21640" y="1602"/>
                  </a:cubicBezTo>
                  <a:lnTo>
                    <a:pt x="21522" y="1602"/>
                  </a:lnTo>
                  <a:cubicBezTo>
                    <a:pt x="19093" y="1636"/>
                    <a:pt x="16698" y="2227"/>
                    <a:pt x="14590" y="3289"/>
                  </a:cubicBezTo>
                  <a:cubicBezTo>
                    <a:pt x="12785" y="4166"/>
                    <a:pt x="11486" y="5802"/>
                    <a:pt x="10626" y="7523"/>
                  </a:cubicBezTo>
                  <a:cubicBezTo>
                    <a:pt x="9901" y="7185"/>
                    <a:pt x="9192" y="6932"/>
                    <a:pt x="8568" y="6730"/>
                  </a:cubicBezTo>
                  <a:cubicBezTo>
                    <a:pt x="7539" y="6359"/>
                    <a:pt x="6173" y="5971"/>
                    <a:pt x="4807" y="5971"/>
                  </a:cubicBezTo>
                  <a:cubicBezTo>
                    <a:pt x="3829" y="5971"/>
                    <a:pt x="2985" y="6173"/>
                    <a:pt x="2243" y="6578"/>
                  </a:cubicBezTo>
                  <a:cubicBezTo>
                    <a:pt x="1147" y="7168"/>
                    <a:pt x="422" y="8164"/>
                    <a:pt x="203" y="9277"/>
                  </a:cubicBezTo>
                  <a:cubicBezTo>
                    <a:pt x="0" y="10390"/>
                    <a:pt x="287" y="11537"/>
                    <a:pt x="1063" y="12481"/>
                  </a:cubicBezTo>
                  <a:cubicBezTo>
                    <a:pt x="1299" y="12751"/>
                    <a:pt x="1535" y="13004"/>
                    <a:pt x="1805" y="13257"/>
                  </a:cubicBezTo>
                  <a:cubicBezTo>
                    <a:pt x="354" y="15028"/>
                    <a:pt x="692" y="16867"/>
                    <a:pt x="894" y="17558"/>
                  </a:cubicBezTo>
                  <a:cubicBezTo>
                    <a:pt x="1215" y="18587"/>
                    <a:pt x="1822" y="19380"/>
                    <a:pt x="2631" y="19886"/>
                  </a:cubicBezTo>
                  <a:cubicBezTo>
                    <a:pt x="2749" y="21522"/>
                    <a:pt x="3879" y="23006"/>
                    <a:pt x="5701" y="23698"/>
                  </a:cubicBezTo>
                  <a:cubicBezTo>
                    <a:pt x="6258" y="23900"/>
                    <a:pt x="6831" y="24018"/>
                    <a:pt x="7421" y="24018"/>
                  </a:cubicBezTo>
                  <a:cubicBezTo>
                    <a:pt x="9563" y="24018"/>
                    <a:pt x="11587" y="22669"/>
                    <a:pt x="13021" y="21370"/>
                  </a:cubicBezTo>
                  <a:cubicBezTo>
                    <a:pt x="14893" y="23293"/>
                    <a:pt x="17255" y="24575"/>
                    <a:pt x="19734" y="24963"/>
                  </a:cubicBezTo>
                  <a:cubicBezTo>
                    <a:pt x="20274" y="25047"/>
                    <a:pt x="20797" y="25081"/>
                    <a:pt x="21353" y="25081"/>
                  </a:cubicBezTo>
                  <a:cubicBezTo>
                    <a:pt x="26093" y="25081"/>
                    <a:pt x="30714" y="21944"/>
                    <a:pt x="32687" y="17643"/>
                  </a:cubicBezTo>
                  <a:cubicBezTo>
                    <a:pt x="34357" y="18317"/>
                    <a:pt x="36196" y="18975"/>
                    <a:pt x="38118" y="18975"/>
                  </a:cubicBezTo>
                  <a:cubicBezTo>
                    <a:pt x="39670" y="18975"/>
                    <a:pt x="41036" y="18536"/>
                    <a:pt x="42251" y="17659"/>
                  </a:cubicBezTo>
                  <a:cubicBezTo>
                    <a:pt x="43178" y="17018"/>
                    <a:pt x="43735" y="16023"/>
                    <a:pt x="43853" y="14860"/>
                  </a:cubicBezTo>
                  <a:cubicBezTo>
                    <a:pt x="43904" y="14286"/>
                    <a:pt x="43853" y="13730"/>
                    <a:pt x="43684" y="13173"/>
                  </a:cubicBezTo>
                  <a:cubicBezTo>
                    <a:pt x="45084" y="12144"/>
                    <a:pt x="45928" y="10660"/>
                    <a:pt x="46012" y="8923"/>
                  </a:cubicBezTo>
                  <a:cubicBezTo>
                    <a:pt x="46079" y="7776"/>
                    <a:pt x="45708" y="6747"/>
                    <a:pt x="44966" y="5971"/>
                  </a:cubicBezTo>
                  <a:cubicBezTo>
                    <a:pt x="44275" y="5246"/>
                    <a:pt x="43313" y="4790"/>
                    <a:pt x="42116" y="4588"/>
                  </a:cubicBezTo>
                  <a:cubicBezTo>
                    <a:pt x="42217" y="3863"/>
                    <a:pt x="42183" y="3070"/>
                    <a:pt x="41846" y="2345"/>
                  </a:cubicBezTo>
                  <a:cubicBezTo>
                    <a:pt x="41458" y="1451"/>
                    <a:pt x="40564" y="337"/>
                    <a:pt x="38456" y="34"/>
                  </a:cubicBezTo>
                  <a:cubicBezTo>
                    <a:pt x="38220" y="17"/>
                    <a:pt x="37967" y="0"/>
                    <a:pt x="377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2253415">
              <a:off x="-210676" y="4071773"/>
              <a:ext cx="1677768" cy="820558"/>
            </a:xfrm>
            <a:custGeom>
              <a:avLst/>
              <a:gdLst/>
              <a:ahLst/>
              <a:cxnLst/>
              <a:rect l="l" t="t" r="r" b="b"/>
              <a:pathLst>
                <a:path w="41564" h="20328" extrusionOk="0">
                  <a:moveTo>
                    <a:pt x="19330" y="2388"/>
                  </a:moveTo>
                  <a:cubicBezTo>
                    <a:pt x="24609" y="2607"/>
                    <a:pt x="29449" y="7279"/>
                    <a:pt x="28100" y="12760"/>
                  </a:cubicBezTo>
                  <a:cubicBezTo>
                    <a:pt x="28083" y="12828"/>
                    <a:pt x="28066" y="12912"/>
                    <a:pt x="28050" y="12980"/>
                  </a:cubicBezTo>
                  <a:cubicBezTo>
                    <a:pt x="24727" y="9252"/>
                    <a:pt x="21337" y="5474"/>
                    <a:pt x="17221" y="2590"/>
                  </a:cubicBezTo>
                  <a:cubicBezTo>
                    <a:pt x="17930" y="2455"/>
                    <a:pt x="18621" y="2421"/>
                    <a:pt x="19330" y="2388"/>
                  </a:cubicBezTo>
                  <a:close/>
                  <a:moveTo>
                    <a:pt x="35728" y="839"/>
                  </a:moveTo>
                  <a:cubicBezTo>
                    <a:pt x="36512" y="839"/>
                    <a:pt x="37061" y="1213"/>
                    <a:pt x="36753" y="2371"/>
                  </a:cubicBezTo>
                  <a:cubicBezTo>
                    <a:pt x="36483" y="3400"/>
                    <a:pt x="35521" y="4293"/>
                    <a:pt x="34965" y="5170"/>
                  </a:cubicBezTo>
                  <a:cubicBezTo>
                    <a:pt x="34818" y="5421"/>
                    <a:pt x="35004" y="5786"/>
                    <a:pt x="35267" y="5786"/>
                  </a:cubicBezTo>
                  <a:cubicBezTo>
                    <a:pt x="35305" y="5786"/>
                    <a:pt x="35345" y="5778"/>
                    <a:pt x="35386" y="5761"/>
                  </a:cubicBezTo>
                  <a:cubicBezTo>
                    <a:pt x="36037" y="5550"/>
                    <a:pt x="37375" y="5200"/>
                    <a:pt x="38547" y="5200"/>
                  </a:cubicBezTo>
                  <a:cubicBezTo>
                    <a:pt x="39533" y="5200"/>
                    <a:pt x="40402" y="5447"/>
                    <a:pt x="40649" y="6233"/>
                  </a:cubicBezTo>
                  <a:cubicBezTo>
                    <a:pt x="41155" y="7819"/>
                    <a:pt x="38945" y="8679"/>
                    <a:pt x="37849" y="8932"/>
                  </a:cubicBezTo>
                  <a:cubicBezTo>
                    <a:pt x="37309" y="9065"/>
                    <a:pt x="36737" y="9132"/>
                    <a:pt x="36163" y="9132"/>
                  </a:cubicBezTo>
                  <a:cubicBezTo>
                    <a:pt x="35573" y="9132"/>
                    <a:pt x="34982" y="9060"/>
                    <a:pt x="34425" y="8915"/>
                  </a:cubicBezTo>
                  <a:cubicBezTo>
                    <a:pt x="34380" y="8900"/>
                    <a:pt x="34337" y="8894"/>
                    <a:pt x="34297" y="8894"/>
                  </a:cubicBezTo>
                  <a:cubicBezTo>
                    <a:pt x="33920" y="8894"/>
                    <a:pt x="33796" y="9488"/>
                    <a:pt x="34223" y="9640"/>
                  </a:cubicBezTo>
                  <a:cubicBezTo>
                    <a:pt x="35150" y="9977"/>
                    <a:pt x="36112" y="10146"/>
                    <a:pt x="37023" y="10467"/>
                  </a:cubicBezTo>
                  <a:cubicBezTo>
                    <a:pt x="37849" y="10770"/>
                    <a:pt x="39131" y="11782"/>
                    <a:pt x="38102" y="12794"/>
                  </a:cubicBezTo>
                  <a:cubicBezTo>
                    <a:pt x="37596" y="13300"/>
                    <a:pt x="36668" y="13401"/>
                    <a:pt x="35994" y="13435"/>
                  </a:cubicBezTo>
                  <a:cubicBezTo>
                    <a:pt x="35895" y="13441"/>
                    <a:pt x="35796" y="13444"/>
                    <a:pt x="35697" y="13444"/>
                  </a:cubicBezTo>
                  <a:cubicBezTo>
                    <a:pt x="33535" y="13444"/>
                    <a:pt x="31198" y="12088"/>
                    <a:pt x="29247" y="11394"/>
                  </a:cubicBezTo>
                  <a:cubicBezTo>
                    <a:pt x="29213" y="11377"/>
                    <a:pt x="29163" y="11377"/>
                    <a:pt x="29112" y="11377"/>
                  </a:cubicBezTo>
                  <a:cubicBezTo>
                    <a:pt x="29298" y="9353"/>
                    <a:pt x="28640" y="7464"/>
                    <a:pt x="27476" y="5913"/>
                  </a:cubicBezTo>
                  <a:cubicBezTo>
                    <a:pt x="29433" y="4665"/>
                    <a:pt x="31086" y="3028"/>
                    <a:pt x="32991" y="1730"/>
                  </a:cubicBezTo>
                  <a:cubicBezTo>
                    <a:pt x="33540" y="1364"/>
                    <a:pt x="34799" y="839"/>
                    <a:pt x="35728" y="839"/>
                  </a:cubicBezTo>
                  <a:close/>
                  <a:moveTo>
                    <a:pt x="16681" y="2708"/>
                  </a:moveTo>
                  <a:lnTo>
                    <a:pt x="16783" y="2809"/>
                  </a:lnTo>
                  <a:cubicBezTo>
                    <a:pt x="16816" y="2854"/>
                    <a:pt x="16850" y="2869"/>
                    <a:pt x="16889" y="2869"/>
                  </a:cubicBezTo>
                  <a:cubicBezTo>
                    <a:pt x="16908" y="2869"/>
                    <a:pt x="16929" y="2865"/>
                    <a:pt x="16951" y="2860"/>
                  </a:cubicBezTo>
                  <a:cubicBezTo>
                    <a:pt x="21134" y="5761"/>
                    <a:pt x="24558" y="9623"/>
                    <a:pt x="27915" y="13418"/>
                  </a:cubicBezTo>
                  <a:cubicBezTo>
                    <a:pt x="27594" y="14278"/>
                    <a:pt x="27139" y="15105"/>
                    <a:pt x="26565" y="15847"/>
                  </a:cubicBezTo>
                  <a:cubicBezTo>
                    <a:pt x="24541" y="13772"/>
                    <a:pt x="22619" y="11580"/>
                    <a:pt x="20392" y="9724"/>
                  </a:cubicBezTo>
                  <a:cubicBezTo>
                    <a:pt x="18115" y="7835"/>
                    <a:pt x="16327" y="5457"/>
                    <a:pt x="13848" y="3771"/>
                  </a:cubicBezTo>
                  <a:cubicBezTo>
                    <a:pt x="14000" y="3720"/>
                    <a:pt x="14135" y="3653"/>
                    <a:pt x="14270" y="3636"/>
                  </a:cubicBezTo>
                  <a:cubicBezTo>
                    <a:pt x="14607" y="3568"/>
                    <a:pt x="14995" y="3281"/>
                    <a:pt x="15315" y="3147"/>
                  </a:cubicBezTo>
                  <a:cubicBezTo>
                    <a:pt x="15754" y="2961"/>
                    <a:pt x="16209" y="2809"/>
                    <a:pt x="16681" y="2708"/>
                  </a:cubicBezTo>
                  <a:close/>
                  <a:moveTo>
                    <a:pt x="13460" y="3939"/>
                  </a:moveTo>
                  <a:lnTo>
                    <a:pt x="13477" y="3956"/>
                  </a:lnTo>
                  <a:cubicBezTo>
                    <a:pt x="16159" y="5710"/>
                    <a:pt x="18098" y="8274"/>
                    <a:pt x="20544" y="10315"/>
                  </a:cubicBezTo>
                  <a:cubicBezTo>
                    <a:pt x="22652" y="12069"/>
                    <a:pt x="24423" y="14177"/>
                    <a:pt x="26312" y="16117"/>
                  </a:cubicBezTo>
                  <a:cubicBezTo>
                    <a:pt x="25773" y="16758"/>
                    <a:pt x="25132" y="17298"/>
                    <a:pt x="24440" y="17787"/>
                  </a:cubicBezTo>
                  <a:cubicBezTo>
                    <a:pt x="21978" y="15965"/>
                    <a:pt x="19886" y="13722"/>
                    <a:pt x="17440" y="11867"/>
                  </a:cubicBezTo>
                  <a:cubicBezTo>
                    <a:pt x="16074" y="10821"/>
                    <a:pt x="14658" y="9775"/>
                    <a:pt x="13409" y="8611"/>
                  </a:cubicBezTo>
                  <a:cubicBezTo>
                    <a:pt x="12667" y="7937"/>
                    <a:pt x="12128" y="7228"/>
                    <a:pt x="11149" y="6857"/>
                  </a:cubicBezTo>
                  <a:cubicBezTo>
                    <a:pt x="11132" y="6857"/>
                    <a:pt x="11099" y="6840"/>
                    <a:pt x="11065" y="6840"/>
                  </a:cubicBezTo>
                  <a:cubicBezTo>
                    <a:pt x="11622" y="5660"/>
                    <a:pt x="12448" y="4496"/>
                    <a:pt x="13460" y="3939"/>
                  </a:cubicBezTo>
                  <a:close/>
                  <a:moveTo>
                    <a:pt x="2554" y="6816"/>
                  </a:moveTo>
                  <a:cubicBezTo>
                    <a:pt x="2987" y="6816"/>
                    <a:pt x="3444" y="6899"/>
                    <a:pt x="3846" y="6975"/>
                  </a:cubicBezTo>
                  <a:cubicBezTo>
                    <a:pt x="5735" y="7313"/>
                    <a:pt x="7860" y="8122"/>
                    <a:pt x="9328" y="9421"/>
                  </a:cubicBezTo>
                  <a:cubicBezTo>
                    <a:pt x="9378" y="9471"/>
                    <a:pt x="9463" y="9505"/>
                    <a:pt x="9547" y="9522"/>
                  </a:cubicBezTo>
                  <a:cubicBezTo>
                    <a:pt x="9345" y="11276"/>
                    <a:pt x="9766" y="13047"/>
                    <a:pt x="10593" y="14649"/>
                  </a:cubicBezTo>
                  <a:cubicBezTo>
                    <a:pt x="9446" y="16184"/>
                    <a:pt x="7675" y="17618"/>
                    <a:pt x="5921" y="18242"/>
                  </a:cubicBezTo>
                  <a:cubicBezTo>
                    <a:pt x="5688" y="18331"/>
                    <a:pt x="5437" y="18372"/>
                    <a:pt x="5188" y="18372"/>
                  </a:cubicBezTo>
                  <a:cubicBezTo>
                    <a:pt x="4066" y="18372"/>
                    <a:pt x="2998" y="17527"/>
                    <a:pt x="3964" y="16353"/>
                  </a:cubicBezTo>
                  <a:cubicBezTo>
                    <a:pt x="4538" y="15661"/>
                    <a:pt x="5381" y="15189"/>
                    <a:pt x="6140" y="14751"/>
                  </a:cubicBezTo>
                  <a:cubicBezTo>
                    <a:pt x="6522" y="14530"/>
                    <a:pt x="6302" y="14041"/>
                    <a:pt x="5950" y="14041"/>
                  </a:cubicBezTo>
                  <a:cubicBezTo>
                    <a:pt x="5898" y="14041"/>
                    <a:pt x="5842" y="14052"/>
                    <a:pt x="5786" y="14076"/>
                  </a:cubicBezTo>
                  <a:cubicBezTo>
                    <a:pt x="5257" y="14281"/>
                    <a:pt x="3819" y="14996"/>
                    <a:pt x="2793" y="14996"/>
                  </a:cubicBezTo>
                  <a:cubicBezTo>
                    <a:pt x="2214" y="14996"/>
                    <a:pt x="1766" y="14768"/>
                    <a:pt x="1687" y="14093"/>
                  </a:cubicBezTo>
                  <a:cubicBezTo>
                    <a:pt x="1502" y="12221"/>
                    <a:pt x="4521" y="11276"/>
                    <a:pt x="5887" y="10939"/>
                  </a:cubicBezTo>
                  <a:cubicBezTo>
                    <a:pt x="6325" y="10821"/>
                    <a:pt x="6224" y="10214"/>
                    <a:pt x="5803" y="10180"/>
                  </a:cubicBezTo>
                  <a:cubicBezTo>
                    <a:pt x="4436" y="10011"/>
                    <a:pt x="3222" y="9674"/>
                    <a:pt x="2092" y="8915"/>
                  </a:cubicBezTo>
                  <a:cubicBezTo>
                    <a:pt x="1434" y="8459"/>
                    <a:pt x="355" y="7397"/>
                    <a:pt x="1873" y="6908"/>
                  </a:cubicBezTo>
                  <a:cubicBezTo>
                    <a:pt x="2083" y="6842"/>
                    <a:pt x="2315" y="6816"/>
                    <a:pt x="2554" y="6816"/>
                  </a:cubicBezTo>
                  <a:close/>
                  <a:moveTo>
                    <a:pt x="10964" y="7161"/>
                  </a:moveTo>
                  <a:cubicBezTo>
                    <a:pt x="10981" y="7194"/>
                    <a:pt x="11014" y="7211"/>
                    <a:pt x="11065" y="7245"/>
                  </a:cubicBezTo>
                  <a:cubicBezTo>
                    <a:pt x="12229" y="7667"/>
                    <a:pt x="13038" y="8814"/>
                    <a:pt x="13983" y="9573"/>
                  </a:cubicBezTo>
                  <a:cubicBezTo>
                    <a:pt x="15231" y="10585"/>
                    <a:pt x="16462" y="11580"/>
                    <a:pt x="17727" y="12524"/>
                  </a:cubicBezTo>
                  <a:cubicBezTo>
                    <a:pt x="19970" y="14211"/>
                    <a:pt x="21876" y="16302"/>
                    <a:pt x="24120" y="17989"/>
                  </a:cubicBezTo>
                  <a:cubicBezTo>
                    <a:pt x="23108" y="18613"/>
                    <a:pt x="22028" y="19035"/>
                    <a:pt x="20915" y="19288"/>
                  </a:cubicBezTo>
                  <a:cubicBezTo>
                    <a:pt x="17289" y="16471"/>
                    <a:pt x="13915" y="13401"/>
                    <a:pt x="10289" y="10618"/>
                  </a:cubicBezTo>
                  <a:cubicBezTo>
                    <a:pt x="10255" y="9944"/>
                    <a:pt x="10323" y="9286"/>
                    <a:pt x="10458" y="8645"/>
                  </a:cubicBezTo>
                  <a:cubicBezTo>
                    <a:pt x="10559" y="8190"/>
                    <a:pt x="10744" y="7684"/>
                    <a:pt x="10964" y="7161"/>
                  </a:cubicBezTo>
                  <a:close/>
                  <a:moveTo>
                    <a:pt x="10306" y="11124"/>
                  </a:moveTo>
                  <a:cubicBezTo>
                    <a:pt x="13747" y="13772"/>
                    <a:pt x="16968" y="16707"/>
                    <a:pt x="20392" y="19372"/>
                  </a:cubicBezTo>
                  <a:cubicBezTo>
                    <a:pt x="19841" y="19462"/>
                    <a:pt x="19283" y="19515"/>
                    <a:pt x="18722" y="19515"/>
                  </a:cubicBezTo>
                  <a:cubicBezTo>
                    <a:pt x="18441" y="19515"/>
                    <a:pt x="18160" y="19501"/>
                    <a:pt x="17879" y="19473"/>
                  </a:cubicBezTo>
                  <a:cubicBezTo>
                    <a:pt x="15164" y="19170"/>
                    <a:pt x="12785" y="17146"/>
                    <a:pt x="11436" y="14616"/>
                  </a:cubicBezTo>
                  <a:cubicBezTo>
                    <a:pt x="11436" y="14498"/>
                    <a:pt x="11369" y="14396"/>
                    <a:pt x="11267" y="14312"/>
                  </a:cubicBezTo>
                  <a:cubicBezTo>
                    <a:pt x="10761" y="13300"/>
                    <a:pt x="10441" y="12221"/>
                    <a:pt x="10306" y="11124"/>
                  </a:cubicBezTo>
                  <a:close/>
                  <a:moveTo>
                    <a:pt x="35535" y="0"/>
                  </a:moveTo>
                  <a:cubicBezTo>
                    <a:pt x="34216" y="0"/>
                    <a:pt x="32863" y="920"/>
                    <a:pt x="31861" y="1629"/>
                  </a:cubicBezTo>
                  <a:cubicBezTo>
                    <a:pt x="30208" y="2809"/>
                    <a:pt x="28741" y="4243"/>
                    <a:pt x="27004" y="5322"/>
                  </a:cubicBezTo>
                  <a:cubicBezTo>
                    <a:pt x="25115" y="3147"/>
                    <a:pt x="22197" y="1713"/>
                    <a:pt x="19363" y="1612"/>
                  </a:cubicBezTo>
                  <a:cubicBezTo>
                    <a:pt x="17306" y="1645"/>
                    <a:pt x="15265" y="2135"/>
                    <a:pt x="13460" y="3045"/>
                  </a:cubicBezTo>
                  <a:cubicBezTo>
                    <a:pt x="11453" y="4057"/>
                    <a:pt x="10137" y="6570"/>
                    <a:pt x="9665" y="8679"/>
                  </a:cubicBezTo>
                  <a:cubicBezTo>
                    <a:pt x="8484" y="7700"/>
                    <a:pt x="7051" y="7093"/>
                    <a:pt x="5617" y="6604"/>
                  </a:cubicBezTo>
                  <a:cubicBezTo>
                    <a:pt x="4800" y="6321"/>
                    <a:pt x="3640" y="5961"/>
                    <a:pt x="2593" y="5961"/>
                  </a:cubicBezTo>
                  <a:cubicBezTo>
                    <a:pt x="2084" y="5961"/>
                    <a:pt x="1601" y="6046"/>
                    <a:pt x="1198" y="6267"/>
                  </a:cubicBezTo>
                  <a:cubicBezTo>
                    <a:pt x="304" y="6773"/>
                    <a:pt x="0" y="7734"/>
                    <a:pt x="726" y="8611"/>
                  </a:cubicBezTo>
                  <a:cubicBezTo>
                    <a:pt x="1603" y="9708"/>
                    <a:pt x="2868" y="10298"/>
                    <a:pt x="4217" y="10635"/>
                  </a:cubicBezTo>
                  <a:cubicBezTo>
                    <a:pt x="2446" y="11327"/>
                    <a:pt x="405" y="12592"/>
                    <a:pt x="996" y="14498"/>
                  </a:cubicBezTo>
                  <a:cubicBezTo>
                    <a:pt x="1286" y="15433"/>
                    <a:pt x="1936" y="15733"/>
                    <a:pt x="2712" y="15733"/>
                  </a:cubicBezTo>
                  <a:cubicBezTo>
                    <a:pt x="2972" y="15733"/>
                    <a:pt x="3246" y="15700"/>
                    <a:pt x="3526" y="15645"/>
                  </a:cubicBezTo>
                  <a:lnTo>
                    <a:pt x="3526" y="15645"/>
                  </a:lnTo>
                  <a:cubicBezTo>
                    <a:pt x="3256" y="15931"/>
                    <a:pt x="3036" y="16235"/>
                    <a:pt x="2918" y="16606"/>
                  </a:cubicBezTo>
                  <a:cubicBezTo>
                    <a:pt x="2497" y="17770"/>
                    <a:pt x="3273" y="18714"/>
                    <a:pt x="4352" y="19119"/>
                  </a:cubicBezTo>
                  <a:cubicBezTo>
                    <a:pt x="4622" y="19219"/>
                    <a:pt x="4904" y="19265"/>
                    <a:pt x="5196" y="19265"/>
                  </a:cubicBezTo>
                  <a:cubicBezTo>
                    <a:pt x="7256" y="19265"/>
                    <a:pt x="9741" y="16969"/>
                    <a:pt x="10997" y="15358"/>
                  </a:cubicBezTo>
                  <a:cubicBezTo>
                    <a:pt x="12549" y="17871"/>
                    <a:pt x="15130" y="19811"/>
                    <a:pt x="17879" y="20232"/>
                  </a:cubicBezTo>
                  <a:cubicBezTo>
                    <a:pt x="18302" y="20297"/>
                    <a:pt x="18727" y="20328"/>
                    <a:pt x="19150" y="20328"/>
                  </a:cubicBezTo>
                  <a:cubicBezTo>
                    <a:pt x="23611" y="20328"/>
                    <a:pt x="27897" y="16875"/>
                    <a:pt x="28960" y="12592"/>
                  </a:cubicBezTo>
                  <a:cubicBezTo>
                    <a:pt x="28994" y="12457"/>
                    <a:pt x="29011" y="12305"/>
                    <a:pt x="29062" y="12136"/>
                  </a:cubicBezTo>
                  <a:lnTo>
                    <a:pt x="29078" y="12136"/>
                  </a:lnTo>
                  <a:cubicBezTo>
                    <a:pt x="31104" y="12839"/>
                    <a:pt x="33618" y="14199"/>
                    <a:pt x="35943" y="14199"/>
                  </a:cubicBezTo>
                  <a:cubicBezTo>
                    <a:pt x="36908" y="14199"/>
                    <a:pt x="37841" y="13965"/>
                    <a:pt x="38692" y="13351"/>
                  </a:cubicBezTo>
                  <a:cubicBezTo>
                    <a:pt x="39536" y="12744"/>
                    <a:pt x="39468" y="11462"/>
                    <a:pt x="38827" y="10736"/>
                  </a:cubicBezTo>
                  <a:cubicBezTo>
                    <a:pt x="38439" y="10315"/>
                    <a:pt x="37984" y="10045"/>
                    <a:pt x="37495" y="9843"/>
                  </a:cubicBezTo>
                  <a:cubicBezTo>
                    <a:pt x="39502" y="9539"/>
                    <a:pt x="41374" y="8510"/>
                    <a:pt x="41475" y="6419"/>
                  </a:cubicBezTo>
                  <a:cubicBezTo>
                    <a:pt x="41564" y="4916"/>
                    <a:pt x="40126" y="4499"/>
                    <a:pt x="38573" y="4499"/>
                  </a:cubicBezTo>
                  <a:cubicBezTo>
                    <a:pt x="37755" y="4499"/>
                    <a:pt x="36905" y="4615"/>
                    <a:pt x="36230" y="4749"/>
                  </a:cubicBezTo>
                  <a:cubicBezTo>
                    <a:pt x="37326" y="3062"/>
                    <a:pt x="38810" y="448"/>
                    <a:pt x="35909" y="26"/>
                  </a:cubicBezTo>
                  <a:cubicBezTo>
                    <a:pt x="35785" y="9"/>
                    <a:pt x="35660" y="0"/>
                    <a:pt x="35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2253415">
              <a:off x="524154" y="4251723"/>
              <a:ext cx="493635" cy="427596"/>
            </a:xfrm>
            <a:custGeom>
              <a:avLst/>
              <a:gdLst/>
              <a:ahLst/>
              <a:cxnLst/>
              <a:rect l="l" t="t" r="r" b="b"/>
              <a:pathLst>
                <a:path w="12229" h="10593" extrusionOk="0">
                  <a:moveTo>
                    <a:pt x="2109" y="1"/>
                  </a:moveTo>
                  <a:cubicBezTo>
                    <a:pt x="1417" y="34"/>
                    <a:pt x="709" y="68"/>
                    <a:pt x="0" y="203"/>
                  </a:cubicBezTo>
                  <a:cubicBezTo>
                    <a:pt x="4099" y="3087"/>
                    <a:pt x="7506" y="6865"/>
                    <a:pt x="10829" y="10593"/>
                  </a:cubicBezTo>
                  <a:cubicBezTo>
                    <a:pt x="10845" y="10525"/>
                    <a:pt x="10862" y="10441"/>
                    <a:pt x="10879" y="10373"/>
                  </a:cubicBezTo>
                  <a:cubicBezTo>
                    <a:pt x="12228" y="4892"/>
                    <a:pt x="7388" y="220"/>
                    <a:pt x="2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2253415">
              <a:off x="858908" y="4464675"/>
              <a:ext cx="552165" cy="509135"/>
            </a:xfrm>
            <a:custGeom>
              <a:avLst/>
              <a:gdLst/>
              <a:ahLst/>
              <a:cxnLst/>
              <a:rect l="l" t="t" r="r" b="b"/>
              <a:pathLst>
                <a:path w="13679" h="12613" extrusionOk="0">
                  <a:moveTo>
                    <a:pt x="8264" y="0"/>
                  </a:moveTo>
                  <a:cubicBezTo>
                    <a:pt x="7333" y="0"/>
                    <a:pt x="6067" y="533"/>
                    <a:pt x="5515" y="900"/>
                  </a:cubicBezTo>
                  <a:cubicBezTo>
                    <a:pt x="3610" y="2182"/>
                    <a:pt x="1957" y="3835"/>
                    <a:pt x="0" y="5066"/>
                  </a:cubicBezTo>
                  <a:cubicBezTo>
                    <a:pt x="1164" y="6635"/>
                    <a:pt x="1822" y="8507"/>
                    <a:pt x="1636" y="10531"/>
                  </a:cubicBezTo>
                  <a:cubicBezTo>
                    <a:pt x="1687" y="10531"/>
                    <a:pt x="1720" y="10531"/>
                    <a:pt x="1771" y="10548"/>
                  </a:cubicBezTo>
                  <a:cubicBezTo>
                    <a:pt x="3765" y="11245"/>
                    <a:pt x="6087" y="12613"/>
                    <a:pt x="8256" y="12613"/>
                  </a:cubicBezTo>
                  <a:cubicBezTo>
                    <a:pt x="8344" y="12613"/>
                    <a:pt x="8431" y="12610"/>
                    <a:pt x="8518" y="12606"/>
                  </a:cubicBezTo>
                  <a:cubicBezTo>
                    <a:pt x="9192" y="12555"/>
                    <a:pt x="10120" y="12454"/>
                    <a:pt x="10626" y="11948"/>
                  </a:cubicBezTo>
                  <a:cubicBezTo>
                    <a:pt x="11638" y="10936"/>
                    <a:pt x="10373" y="9907"/>
                    <a:pt x="9547" y="9620"/>
                  </a:cubicBezTo>
                  <a:cubicBezTo>
                    <a:pt x="8619" y="9317"/>
                    <a:pt x="7657" y="9148"/>
                    <a:pt x="6747" y="8811"/>
                  </a:cubicBezTo>
                  <a:cubicBezTo>
                    <a:pt x="6319" y="8658"/>
                    <a:pt x="6445" y="8048"/>
                    <a:pt x="6824" y="8048"/>
                  </a:cubicBezTo>
                  <a:cubicBezTo>
                    <a:pt x="6863" y="8048"/>
                    <a:pt x="6905" y="8055"/>
                    <a:pt x="6949" y="8069"/>
                  </a:cubicBezTo>
                  <a:cubicBezTo>
                    <a:pt x="7481" y="8227"/>
                    <a:pt x="8054" y="8299"/>
                    <a:pt x="8630" y="8299"/>
                  </a:cubicBezTo>
                  <a:cubicBezTo>
                    <a:pt x="9222" y="8299"/>
                    <a:pt x="9817" y="8222"/>
                    <a:pt x="10373" y="8086"/>
                  </a:cubicBezTo>
                  <a:cubicBezTo>
                    <a:pt x="11452" y="7816"/>
                    <a:pt x="13679" y="6956"/>
                    <a:pt x="13173" y="5387"/>
                  </a:cubicBezTo>
                  <a:cubicBezTo>
                    <a:pt x="12925" y="4606"/>
                    <a:pt x="12053" y="4356"/>
                    <a:pt x="11064" y="4356"/>
                  </a:cubicBezTo>
                  <a:cubicBezTo>
                    <a:pt x="9897" y="4356"/>
                    <a:pt x="8568" y="4703"/>
                    <a:pt x="7910" y="4932"/>
                  </a:cubicBezTo>
                  <a:cubicBezTo>
                    <a:pt x="7878" y="4942"/>
                    <a:pt x="7847" y="4946"/>
                    <a:pt x="7816" y="4946"/>
                  </a:cubicBezTo>
                  <a:cubicBezTo>
                    <a:pt x="7540" y="4946"/>
                    <a:pt x="7337" y="4569"/>
                    <a:pt x="7489" y="4341"/>
                  </a:cubicBezTo>
                  <a:cubicBezTo>
                    <a:pt x="8079" y="3464"/>
                    <a:pt x="9007" y="2587"/>
                    <a:pt x="9277" y="1525"/>
                  </a:cubicBezTo>
                  <a:cubicBezTo>
                    <a:pt x="9584" y="373"/>
                    <a:pt x="9041" y="0"/>
                    <a:pt x="8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2253415">
              <a:off x="-128486" y="3947630"/>
              <a:ext cx="411288" cy="466832"/>
            </a:xfrm>
            <a:custGeom>
              <a:avLst/>
              <a:gdLst/>
              <a:ahLst/>
              <a:cxnLst/>
              <a:rect l="l" t="t" r="r" b="b"/>
              <a:pathLst>
                <a:path w="10189" h="11565" extrusionOk="0">
                  <a:moveTo>
                    <a:pt x="2218" y="0"/>
                  </a:moveTo>
                  <a:cubicBezTo>
                    <a:pt x="1975" y="0"/>
                    <a:pt x="1737" y="27"/>
                    <a:pt x="1519" y="100"/>
                  </a:cubicBezTo>
                  <a:cubicBezTo>
                    <a:pt x="1" y="572"/>
                    <a:pt x="1080" y="1652"/>
                    <a:pt x="1721" y="2090"/>
                  </a:cubicBezTo>
                  <a:cubicBezTo>
                    <a:pt x="2885" y="2849"/>
                    <a:pt x="4100" y="3220"/>
                    <a:pt x="5432" y="3355"/>
                  </a:cubicBezTo>
                  <a:cubicBezTo>
                    <a:pt x="5854" y="3406"/>
                    <a:pt x="5972" y="4013"/>
                    <a:pt x="5516" y="4114"/>
                  </a:cubicBezTo>
                  <a:cubicBezTo>
                    <a:pt x="4150" y="4451"/>
                    <a:pt x="1148" y="5413"/>
                    <a:pt x="1333" y="7285"/>
                  </a:cubicBezTo>
                  <a:cubicBezTo>
                    <a:pt x="1400" y="7957"/>
                    <a:pt x="1836" y="8184"/>
                    <a:pt x="2408" y="8184"/>
                  </a:cubicBezTo>
                  <a:cubicBezTo>
                    <a:pt x="3427" y="8184"/>
                    <a:pt x="4875" y="7463"/>
                    <a:pt x="5415" y="7268"/>
                  </a:cubicBezTo>
                  <a:cubicBezTo>
                    <a:pt x="5473" y="7248"/>
                    <a:pt x="5528" y="7238"/>
                    <a:pt x="5581" y="7238"/>
                  </a:cubicBezTo>
                  <a:cubicBezTo>
                    <a:pt x="5958" y="7238"/>
                    <a:pt x="6171" y="7721"/>
                    <a:pt x="5786" y="7943"/>
                  </a:cubicBezTo>
                  <a:cubicBezTo>
                    <a:pt x="5010" y="8381"/>
                    <a:pt x="4167" y="8837"/>
                    <a:pt x="3610" y="9545"/>
                  </a:cubicBezTo>
                  <a:cubicBezTo>
                    <a:pt x="2644" y="10719"/>
                    <a:pt x="3712" y="11565"/>
                    <a:pt x="4834" y="11565"/>
                  </a:cubicBezTo>
                  <a:cubicBezTo>
                    <a:pt x="5083" y="11565"/>
                    <a:pt x="5334" y="11523"/>
                    <a:pt x="5567" y="11434"/>
                  </a:cubicBezTo>
                  <a:cubicBezTo>
                    <a:pt x="7321" y="10776"/>
                    <a:pt x="9092" y="9376"/>
                    <a:pt x="10188" y="7808"/>
                  </a:cubicBezTo>
                  <a:cubicBezTo>
                    <a:pt x="9396" y="6222"/>
                    <a:pt x="9008" y="4451"/>
                    <a:pt x="9193" y="2714"/>
                  </a:cubicBezTo>
                  <a:cubicBezTo>
                    <a:pt x="9109" y="2714"/>
                    <a:pt x="9041" y="2664"/>
                    <a:pt x="8957" y="2596"/>
                  </a:cubicBezTo>
                  <a:cubicBezTo>
                    <a:pt x="7507" y="1314"/>
                    <a:pt x="5381" y="488"/>
                    <a:pt x="3475" y="150"/>
                  </a:cubicBezTo>
                  <a:cubicBezTo>
                    <a:pt x="3097" y="86"/>
                    <a:pt x="2650" y="0"/>
                    <a:pt x="2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2253415">
              <a:off x="125313" y="4345868"/>
              <a:ext cx="407171" cy="338064"/>
            </a:xfrm>
            <a:custGeom>
              <a:avLst/>
              <a:gdLst/>
              <a:ahLst/>
              <a:cxnLst/>
              <a:rect l="l" t="t" r="r" b="b"/>
              <a:pathLst>
                <a:path w="10087" h="8375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1063"/>
                    <a:pt x="422" y="2159"/>
                    <a:pt x="928" y="3171"/>
                  </a:cubicBezTo>
                  <a:cubicBezTo>
                    <a:pt x="1029" y="3222"/>
                    <a:pt x="1097" y="3357"/>
                    <a:pt x="1097" y="3475"/>
                  </a:cubicBezTo>
                  <a:cubicBezTo>
                    <a:pt x="2446" y="6005"/>
                    <a:pt x="4824" y="8062"/>
                    <a:pt x="7557" y="8332"/>
                  </a:cubicBezTo>
                  <a:cubicBezTo>
                    <a:pt x="7845" y="8361"/>
                    <a:pt x="8133" y="8374"/>
                    <a:pt x="8421" y="8374"/>
                  </a:cubicBezTo>
                  <a:cubicBezTo>
                    <a:pt x="8976" y="8374"/>
                    <a:pt x="9532" y="8326"/>
                    <a:pt x="10087" y="8248"/>
                  </a:cubicBezTo>
                  <a:cubicBezTo>
                    <a:pt x="6663" y="5566"/>
                    <a:pt x="3408" y="266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253415">
              <a:off x="369167" y="4189996"/>
              <a:ext cx="567827" cy="530408"/>
            </a:xfrm>
            <a:custGeom>
              <a:avLst/>
              <a:gdLst/>
              <a:ahLst/>
              <a:cxnLst/>
              <a:rect l="l" t="t" r="r" b="b"/>
              <a:pathLst>
                <a:path w="14067" h="13140" extrusionOk="0">
                  <a:moveTo>
                    <a:pt x="2834" y="0"/>
                  </a:moveTo>
                  <a:cubicBezTo>
                    <a:pt x="2361" y="101"/>
                    <a:pt x="1906" y="253"/>
                    <a:pt x="1451" y="439"/>
                  </a:cubicBezTo>
                  <a:cubicBezTo>
                    <a:pt x="1147" y="574"/>
                    <a:pt x="759" y="860"/>
                    <a:pt x="422" y="928"/>
                  </a:cubicBezTo>
                  <a:cubicBezTo>
                    <a:pt x="287" y="945"/>
                    <a:pt x="152" y="995"/>
                    <a:pt x="0" y="1046"/>
                  </a:cubicBezTo>
                  <a:cubicBezTo>
                    <a:pt x="2463" y="2716"/>
                    <a:pt x="4267" y="5128"/>
                    <a:pt x="6544" y="7017"/>
                  </a:cubicBezTo>
                  <a:cubicBezTo>
                    <a:pt x="8771" y="8872"/>
                    <a:pt x="10677" y="11065"/>
                    <a:pt x="12717" y="13139"/>
                  </a:cubicBezTo>
                  <a:cubicBezTo>
                    <a:pt x="13308" y="12414"/>
                    <a:pt x="13780" y="11587"/>
                    <a:pt x="14067" y="10710"/>
                  </a:cubicBezTo>
                  <a:cubicBezTo>
                    <a:pt x="10710" y="6932"/>
                    <a:pt x="7253" y="3053"/>
                    <a:pt x="3103" y="152"/>
                  </a:cubicBezTo>
                  <a:cubicBezTo>
                    <a:pt x="3087" y="158"/>
                    <a:pt x="3070" y="161"/>
                    <a:pt x="3052" y="161"/>
                  </a:cubicBezTo>
                  <a:cubicBezTo>
                    <a:pt x="3017" y="161"/>
                    <a:pt x="2980" y="146"/>
                    <a:pt x="2935" y="101"/>
                  </a:cubicBezTo>
                  <a:lnTo>
                    <a:pt x="2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2253415">
              <a:off x="158205" y="4246348"/>
              <a:ext cx="558301" cy="489558"/>
            </a:xfrm>
            <a:custGeom>
              <a:avLst/>
              <a:gdLst/>
              <a:ahLst/>
              <a:cxnLst/>
              <a:rect l="l" t="t" r="r" b="b"/>
              <a:pathLst>
                <a:path w="13831" h="12128" extrusionOk="0">
                  <a:moveTo>
                    <a:pt x="692" y="1"/>
                  </a:moveTo>
                  <a:cubicBezTo>
                    <a:pt x="456" y="524"/>
                    <a:pt x="287" y="1046"/>
                    <a:pt x="186" y="1502"/>
                  </a:cubicBezTo>
                  <a:cubicBezTo>
                    <a:pt x="34" y="2126"/>
                    <a:pt x="0" y="2784"/>
                    <a:pt x="17" y="3458"/>
                  </a:cubicBezTo>
                  <a:cubicBezTo>
                    <a:pt x="3644" y="6258"/>
                    <a:pt x="7017" y="9328"/>
                    <a:pt x="10643" y="12128"/>
                  </a:cubicBezTo>
                  <a:cubicBezTo>
                    <a:pt x="11756" y="11875"/>
                    <a:pt x="12836" y="11453"/>
                    <a:pt x="13831" y="10829"/>
                  </a:cubicBezTo>
                  <a:cubicBezTo>
                    <a:pt x="11571" y="9142"/>
                    <a:pt x="9699" y="7068"/>
                    <a:pt x="7438" y="5381"/>
                  </a:cubicBezTo>
                  <a:cubicBezTo>
                    <a:pt x="6173" y="4420"/>
                    <a:pt x="4925" y="3442"/>
                    <a:pt x="3711" y="2430"/>
                  </a:cubicBezTo>
                  <a:cubicBezTo>
                    <a:pt x="2750" y="1637"/>
                    <a:pt x="1974" y="507"/>
                    <a:pt x="793" y="85"/>
                  </a:cubicBezTo>
                  <a:cubicBezTo>
                    <a:pt x="759" y="51"/>
                    <a:pt x="709" y="34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253415">
              <a:off x="235728" y="4174299"/>
              <a:ext cx="615540" cy="558624"/>
            </a:xfrm>
            <a:custGeom>
              <a:avLst/>
              <a:gdLst/>
              <a:ahLst/>
              <a:cxnLst/>
              <a:rect l="l" t="t" r="r" b="b"/>
              <a:pathLst>
                <a:path w="15249" h="1383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398" y="0"/>
                    <a:pt x="2402" y="8"/>
                    <a:pt x="2413" y="8"/>
                  </a:cubicBezTo>
                  <a:cubicBezTo>
                    <a:pt x="2407" y="2"/>
                    <a:pt x="2403" y="0"/>
                    <a:pt x="2402" y="0"/>
                  </a:cubicBezTo>
                  <a:close/>
                  <a:moveTo>
                    <a:pt x="2413" y="8"/>
                  </a:moveTo>
                  <a:cubicBezTo>
                    <a:pt x="1384" y="565"/>
                    <a:pt x="558" y="1711"/>
                    <a:pt x="1" y="2892"/>
                  </a:cubicBezTo>
                  <a:cubicBezTo>
                    <a:pt x="35" y="2892"/>
                    <a:pt x="52" y="2892"/>
                    <a:pt x="85" y="2926"/>
                  </a:cubicBezTo>
                  <a:cubicBezTo>
                    <a:pt x="1047" y="3280"/>
                    <a:pt x="1603" y="3972"/>
                    <a:pt x="2345" y="4663"/>
                  </a:cubicBezTo>
                  <a:cubicBezTo>
                    <a:pt x="3594" y="5827"/>
                    <a:pt x="5010" y="6890"/>
                    <a:pt x="6376" y="7918"/>
                  </a:cubicBezTo>
                  <a:cubicBezTo>
                    <a:pt x="8822" y="9740"/>
                    <a:pt x="10914" y="12017"/>
                    <a:pt x="13376" y="13839"/>
                  </a:cubicBezTo>
                  <a:cubicBezTo>
                    <a:pt x="14068" y="13383"/>
                    <a:pt x="14709" y="12827"/>
                    <a:pt x="15248" y="12202"/>
                  </a:cubicBezTo>
                  <a:cubicBezTo>
                    <a:pt x="13359" y="10229"/>
                    <a:pt x="11555" y="8155"/>
                    <a:pt x="9480" y="6400"/>
                  </a:cubicBezTo>
                  <a:cubicBezTo>
                    <a:pt x="7034" y="4326"/>
                    <a:pt x="5095" y="1762"/>
                    <a:pt x="24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2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2"/>
          <p:cNvSpPr/>
          <p:nvPr/>
        </p:nvSpPr>
        <p:spPr>
          <a:xfrm>
            <a:off x="87200" y="257175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1694175" y="480843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703688" y="53948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967825" y="-330487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7040850" y="489105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22"/>
          <p:cNvGrpSpPr/>
          <p:nvPr/>
        </p:nvGrpSpPr>
        <p:grpSpPr>
          <a:xfrm>
            <a:off x="7940310" y="1672060"/>
            <a:ext cx="1229660" cy="1498233"/>
            <a:chOff x="7940310" y="1672060"/>
            <a:chExt cx="1229660" cy="1498233"/>
          </a:xfrm>
        </p:grpSpPr>
        <p:sp>
          <p:nvSpPr>
            <p:cNvPr id="708" name="Google Shape;708;p22"/>
            <p:cNvSpPr/>
            <p:nvPr/>
          </p:nvSpPr>
          <p:spPr>
            <a:xfrm rot="1053773">
              <a:off x="8114833" y="1774793"/>
              <a:ext cx="880614" cy="1292766"/>
            </a:xfrm>
            <a:custGeom>
              <a:avLst/>
              <a:gdLst/>
              <a:ahLst/>
              <a:cxnLst/>
              <a:rect l="l" t="t" r="r" b="b"/>
              <a:pathLst>
                <a:path w="25116" h="36871" extrusionOk="0">
                  <a:moveTo>
                    <a:pt x="12313" y="0"/>
                  </a:moveTo>
                  <a:cubicBezTo>
                    <a:pt x="11133" y="0"/>
                    <a:pt x="10155" y="439"/>
                    <a:pt x="9412" y="1265"/>
                  </a:cubicBezTo>
                  <a:cubicBezTo>
                    <a:pt x="9143" y="1586"/>
                    <a:pt x="8923" y="1889"/>
                    <a:pt x="8755" y="2260"/>
                  </a:cubicBezTo>
                  <a:cubicBezTo>
                    <a:pt x="8181" y="1940"/>
                    <a:pt x="7591" y="1788"/>
                    <a:pt x="7001" y="1788"/>
                  </a:cubicBezTo>
                  <a:cubicBezTo>
                    <a:pt x="5516" y="1788"/>
                    <a:pt x="4268" y="2766"/>
                    <a:pt x="3712" y="4301"/>
                  </a:cubicBezTo>
                  <a:cubicBezTo>
                    <a:pt x="2936" y="6511"/>
                    <a:pt x="3846" y="8973"/>
                    <a:pt x="4589" y="10626"/>
                  </a:cubicBezTo>
                  <a:cubicBezTo>
                    <a:pt x="5196" y="12009"/>
                    <a:pt x="6056" y="13224"/>
                    <a:pt x="6916" y="14354"/>
                  </a:cubicBezTo>
                  <a:cubicBezTo>
                    <a:pt x="5128" y="15922"/>
                    <a:pt x="3948" y="18064"/>
                    <a:pt x="3020" y="20071"/>
                  </a:cubicBezTo>
                  <a:cubicBezTo>
                    <a:pt x="1991" y="22298"/>
                    <a:pt x="844" y="24912"/>
                    <a:pt x="507" y="27695"/>
                  </a:cubicBezTo>
                  <a:cubicBezTo>
                    <a:pt x="1" y="31945"/>
                    <a:pt x="1806" y="34104"/>
                    <a:pt x="3408" y="35184"/>
                  </a:cubicBezTo>
                  <a:cubicBezTo>
                    <a:pt x="5061" y="36314"/>
                    <a:pt x="7304" y="36870"/>
                    <a:pt x="10188" y="36870"/>
                  </a:cubicBezTo>
                  <a:cubicBezTo>
                    <a:pt x="11639" y="36870"/>
                    <a:pt x="13039" y="36719"/>
                    <a:pt x="13983" y="36601"/>
                  </a:cubicBezTo>
                  <a:cubicBezTo>
                    <a:pt x="16142" y="36348"/>
                    <a:pt x="18183" y="35842"/>
                    <a:pt x="20021" y="35099"/>
                  </a:cubicBezTo>
                  <a:cubicBezTo>
                    <a:pt x="20038" y="35083"/>
                    <a:pt x="20072" y="35083"/>
                    <a:pt x="20106" y="35066"/>
                  </a:cubicBezTo>
                  <a:cubicBezTo>
                    <a:pt x="20140" y="35066"/>
                    <a:pt x="20156" y="35066"/>
                    <a:pt x="20190" y="35032"/>
                  </a:cubicBezTo>
                  <a:cubicBezTo>
                    <a:pt x="22045" y="34222"/>
                    <a:pt x="23361" y="32839"/>
                    <a:pt x="23985" y="31068"/>
                  </a:cubicBezTo>
                  <a:cubicBezTo>
                    <a:pt x="25115" y="27830"/>
                    <a:pt x="23732" y="23984"/>
                    <a:pt x="22349" y="21336"/>
                  </a:cubicBezTo>
                  <a:cubicBezTo>
                    <a:pt x="20899" y="18537"/>
                    <a:pt x="19431" y="16394"/>
                    <a:pt x="17879" y="14910"/>
                  </a:cubicBezTo>
                  <a:cubicBezTo>
                    <a:pt x="18790" y="13224"/>
                    <a:pt x="19431" y="11486"/>
                    <a:pt x="19920" y="10103"/>
                  </a:cubicBezTo>
                  <a:lnTo>
                    <a:pt x="20055" y="9698"/>
                  </a:lnTo>
                  <a:cubicBezTo>
                    <a:pt x="20646" y="8079"/>
                    <a:pt x="21405" y="5819"/>
                    <a:pt x="21033" y="3778"/>
                  </a:cubicBezTo>
                  <a:cubicBezTo>
                    <a:pt x="20713" y="2058"/>
                    <a:pt x="19448" y="962"/>
                    <a:pt x="17846" y="962"/>
                  </a:cubicBezTo>
                  <a:cubicBezTo>
                    <a:pt x="17120" y="962"/>
                    <a:pt x="16378" y="1181"/>
                    <a:pt x="15602" y="1603"/>
                  </a:cubicBezTo>
                  <a:cubicBezTo>
                    <a:pt x="15552" y="1636"/>
                    <a:pt x="15484" y="1670"/>
                    <a:pt x="15417" y="1704"/>
                  </a:cubicBezTo>
                  <a:cubicBezTo>
                    <a:pt x="15248" y="1468"/>
                    <a:pt x="15080" y="1248"/>
                    <a:pt x="14894" y="1046"/>
                  </a:cubicBezTo>
                  <a:cubicBezTo>
                    <a:pt x="14203" y="354"/>
                    <a:pt x="13325" y="0"/>
                    <a:pt x="123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 rot="1053773">
              <a:off x="8435181" y="1884003"/>
              <a:ext cx="422881" cy="429718"/>
            </a:xfrm>
            <a:custGeom>
              <a:avLst/>
              <a:gdLst/>
              <a:ahLst/>
              <a:cxnLst/>
              <a:rect l="l" t="t" r="r" b="b"/>
              <a:pathLst>
                <a:path w="12061" h="12256" extrusionOk="0">
                  <a:moveTo>
                    <a:pt x="6044" y="1"/>
                  </a:moveTo>
                  <a:cubicBezTo>
                    <a:pt x="5943" y="1"/>
                    <a:pt x="5835" y="20"/>
                    <a:pt x="5718" y="61"/>
                  </a:cubicBezTo>
                  <a:cubicBezTo>
                    <a:pt x="4015" y="651"/>
                    <a:pt x="4892" y="4412"/>
                    <a:pt x="5010" y="5745"/>
                  </a:cubicBezTo>
                  <a:cubicBezTo>
                    <a:pt x="5021" y="5941"/>
                    <a:pt x="4829" y="6081"/>
                    <a:pt x="4646" y="6081"/>
                  </a:cubicBezTo>
                  <a:cubicBezTo>
                    <a:pt x="4561" y="6081"/>
                    <a:pt x="4478" y="6051"/>
                    <a:pt x="4420" y="5981"/>
                  </a:cubicBezTo>
                  <a:cubicBezTo>
                    <a:pt x="3610" y="5121"/>
                    <a:pt x="3155" y="4075"/>
                    <a:pt x="2446" y="3148"/>
                  </a:cubicBezTo>
                  <a:cubicBezTo>
                    <a:pt x="2118" y="2703"/>
                    <a:pt x="1291" y="1992"/>
                    <a:pt x="700" y="1992"/>
                  </a:cubicBezTo>
                  <a:cubicBezTo>
                    <a:pt x="350" y="1992"/>
                    <a:pt x="82" y="2242"/>
                    <a:pt x="51" y="2945"/>
                  </a:cubicBezTo>
                  <a:cubicBezTo>
                    <a:pt x="1" y="3704"/>
                    <a:pt x="85" y="4497"/>
                    <a:pt x="321" y="5205"/>
                  </a:cubicBezTo>
                  <a:cubicBezTo>
                    <a:pt x="1097" y="7752"/>
                    <a:pt x="2868" y="9692"/>
                    <a:pt x="4352" y="11851"/>
                  </a:cubicBezTo>
                  <a:cubicBezTo>
                    <a:pt x="4869" y="11672"/>
                    <a:pt x="5373" y="11590"/>
                    <a:pt x="5863" y="11590"/>
                  </a:cubicBezTo>
                  <a:cubicBezTo>
                    <a:pt x="6716" y="11590"/>
                    <a:pt x="7528" y="11838"/>
                    <a:pt x="8299" y="12255"/>
                  </a:cubicBezTo>
                  <a:cubicBezTo>
                    <a:pt x="9985" y="9742"/>
                    <a:pt x="11166" y="6673"/>
                    <a:pt x="11756" y="3721"/>
                  </a:cubicBezTo>
                  <a:cubicBezTo>
                    <a:pt x="11875" y="3080"/>
                    <a:pt x="12060" y="2405"/>
                    <a:pt x="12009" y="1731"/>
                  </a:cubicBezTo>
                  <a:cubicBezTo>
                    <a:pt x="11960" y="1208"/>
                    <a:pt x="11723" y="1019"/>
                    <a:pt x="11417" y="1019"/>
                  </a:cubicBezTo>
                  <a:cubicBezTo>
                    <a:pt x="10884" y="1019"/>
                    <a:pt x="10144" y="1592"/>
                    <a:pt x="9834" y="1967"/>
                  </a:cubicBezTo>
                  <a:cubicBezTo>
                    <a:pt x="8923" y="3063"/>
                    <a:pt x="8636" y="4497"/>
                    <a:pt x="7962" y="5711"/>
                  </a:cubicBezTo>
                  <a:cubicBezTo>
                    <a:pt x="7898" y="5832"/>
                    <a:pt x="7794" y="5883"/>
                    <a:pt x="7688" y="5883"/>
                  </a:cubicBezTo>
                  <a:cubicBezTo>
                    <a:pt x="7512" y="5883"/>
                    <a:pt x="7331" y="5742"/>
                    <a:pt x="7321" y="5543"/>
                  </a:cubicBezTo>
                  <a:cubicBezTo>
                    <a:pt x="7289" y="4639"/>
                    <a:pt x="7600" y="1"/>
                    <a:pt x="6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 rot="1053773">
              <a:off x="8159998" y="2259742"/>
              <a:ext cx="489709" cy="600399"/>
            </a:xfrm>
            <a:custGeom>
              <a:avLst/>
              <a:gdLst/>
              <a:ahLst/>
              <a:cxnLst/>
              <a:rect l="l" t="t" r="r" b="b"/>
              <a:pathLst>
                <a:path w="13967" h="17124" extrusionOk="0">
                  <a:moveTo>
                    <a:pt x="9564" y="0"/>
                  </a:moveTo>
                  <a:cubicBezTo>
                    <a:pt x="9327" y="0"/>
                    <a:pt x="9085" y="28"/>
                    <a:pt x="8839" y="88"/>
                  </a:cubicBezTo>
                  <a:cubicBezTo>
                    <a:pt x="7405" y="443"/>
                    <a:pt x="6157" y="1336"/>
                    <a:pt x="5212" y="2450"/>
                  </a:cubicBezTo>
                  <a:cubicBezTo>
                    <a:pt x="3543" y="4406"/>
                    <a:pt x="2446" y="6970"/>
                    <a:pt x="1586" y="9382"/>
                  </a:cubicBezTo>
                  <a:cubicBezTo>
                    <a:pt x="861" y="11389"/>
                    <a:pt x="1" y="13936"/>
                    <a:pt x="777" y="16044"/>
                  </a:cubicBezTo>
                  <a:cubicBezTo>
                    <a:pt x="928" y="16449"/>
                    <a:pt x="1148" y="16803"/>
                    <a:pt x="1401" y="17124"/>
                  </a:cubicBezTo>
                  <a:cubicBezTo>
                    <a:pt x="6089" y="13379"/>
                    <a:pt x="13005" y="9331"/>
                    <a:pt x="13966" y="2888"/>
                  </a:cubicBezTo>
                  <a:cubicBezTo>
                    <a:pt x="13578" y="2433"/>
                    <a:pt x="13157" y="1994"/>
                    <a:pt x="12735" y="1589"/>
                  </a:cubicBezTo>
                  <a:cubicBezTo>
                    <a:pt x="11873" y="742"/>
                    <a:pt x="10786" y="0"/>
                    <a:pt x="9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 rot="1053773">
              <a:off x="8182280" y="2414260"/>
              <a:ext cx="678938" cy="556046"/>
            </a:xfrm>
            <a:custGeom>
              <a:avLst/>
              <a:gdLst/>
              <a:ahLst/>
              <a:cxnLst/>
              <a:rect l="l" t="t" r="r" b="b"/>
              <a:pathLst>
                <a:path w="19364" h="15859" extrusionOk="0">
                  <a:moveTo>
                    <a:pt x="12617" y="0"/>
                  </a:moveTo>
                  <a:cubicBezTo>
                    <a:pt x="11453" y="6376"/>
                    <a:pt x="4707" y="10373"/>
                    <a:pt x="1" y="14135"/>
                  </a:cubicBezTo>
                  <a:cubicBezTo>
                    <a:pt x="1456" y="15590"/>
                    <a:pt x="4038" y="15858"/>
                    <a:pt x="6051" y="15858"/>
                  </a:cubicBezTo>
                  <a:cubicBezTo>
                    <a:pt x="6185" y="15858"/>
                    <a:pt x="6316" y="15857"/>
                    <a:pt x="6444" y="15855"/>
                  </a:cubicBezTo>
                  <a:cubicBezTo>
                    <a:pt x="9244" y="15838"/>
                    <a:pt x="12060" y="15383"/>
                    <a:pt x="14675" y="14337"/>
                  </a:cubicBezTo>
                  <a:cubicBezTo>
                    <a:pt x="19364" y="12229"/>
                    <a:pt x="16749" y="6309"/>
                    <a:pt x="14793" y="3121"/>
                  </a:cubicBezTo>
                  <a:cubicBezTo>
                    <a:pt x="14135" y="2041"/>
                    <a:pt x="13410" y="996"/>
                    <a:pt x="1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 rot="1053773">
              <a:off x="8196059" y="1854904"/>
              <a:ext cx="753444" cy="1144594"/>
            </a:xfrm>
            <a:custGeom>
              <a:avLst/>
              <a:gdLst/>
              <a:ahLst/>
              <a:cxnLst/>
              <a:rect l="l" t="t" r="r" b="b"/>
              <a:pathLst>
                <a:path w="21489" h="32645" extrusionOk="0">
                  <a:moveTo>
                    <a:pt x="9915" y="618"/>
                  </a:moveTo>
                  <a:cubicBezTo>
                    <a:pt x="11478" y="618"/>
                    <a:pt x="11152" y="5268"/>
                    <a:pt x="11200" y="6157"/>
                  </a:cubicBezTo>
                  <a:cubicBezTo>
                    <a:pt x="11210" y="6357"/>
                    <a:pt x="11385" y="6497"/>
                    <a:pt x="11555" y="6497"/>
                  </a:cubicBezTo>
                  <a:cubicBezTo>
                    <a:pt x="11659" y="6497"/>
                    <a:pt x="11760" y="6446"/>
                    <a:pt x="11824" y="6325"/>
                  </a:cubicBezTo>
                  <a:cubicBezTo>
                    <a:pt x="12498" y="5111"/>
                    <a:pt x="12802" y="3677"/>
                    <a:pt x="13713" y="2581"/>
                  </a:cubicBezTo>
                  <a:cubicBezTo>
                    <a:pt x="14013" y="2206"/>
                    <a:pt x="14755" y="1633"/>
                    <a:pt x="15287" y="1633"/>
                  </a:cubicBezTo>
                  <a:cubicBezTo>
                    <a:pt x="15593" y="1633"/>
                    <a:pt x="15829" y="1822"/>
                    <a:pt x="15872" y="2345"/>
                  </a:cubicBezTo>
                  <a:cubicBezTo>
                    <a:pt x="15939" y="3003"/>
                    <a:pt x="15754" y="3677"/>
                    <a:pt x="15619" y="4318"/>
                  </a:cubicBezTo>
                  <a:cubicBezTo>
                    <a:pt x="15012" y="7270"/>
                    <a:pt x="13848" y="10340"/>
                    <a:pt x="12161" y="12836"/>
                  </a:cubicBezTo>
                  <a:lnTo>
                    <a:pt x="12161" y="12870"/>
                  </a:lnTo>
                  <a:cubicBezTo>
                    <a:pt x="11394" y="12448"/>
                    <a:pt x="10572" y="12200"/>
                    <a:pt x="9712" y="12200"/>
                  </a:cubicBezTo>
                  <a:cubicBezTo>
                    <a:pt x="9229" y="12200"/>
                    <a:pt x="8734" y="12278"/>
                    <a:pt x="8231" y="12448"/>
                  </a:cubicBezTo>
                  <a:cubicBezTo>
                    <a:pt x="6747" y="10340"/>
                    <a:pt x="4976" y="8366"/>
                    <a:pt x="4200" y="5819"/>
                  </a:cubicBezTo>
                  <a:cubicBezTo>
                    <a:pt x="3964" y="5077"/>
                    <a:pt x="3880" y="4318"/>
                    <a:pt x="3930" y="3559"/>
                  </a:cubicBezTo>
                  <a:cubicBezTo>
                    <a:pt x="3962" y="2862"/>
                    <a:pt x="4230" y="2614"/>
                    <a:pt x="4580" y="2614"/>
                  </a:cubicBezTo>
                  <a:cubicBezTo>
                    <a:pt x="5171" y="2614"/>
                    <a:pt x="5997" y="3317"/>
                    <a:pt x="6325" y="3762"/>
                  </a:cubicBezTo>
                  <a:cubicBezTo>
                    <a:pt x="7017" y="4689"/>
                    <a:pt x="7506" y="5735"/>
                    <a:pt x="8282" y="6595"/>
                  </a:cubicBezTo>
                  <a:cubicBezTo>
                    <a:pt x="8347" y="6666"/>
                    <a:pt x="8436" y="6698"/>
                    <a:pt x="8525" y="6698"/>
                  </a:cubicBezTo>
                  <a:cubicBezTo>
                    <a:pt x="8710" y="6698"/>
                    <a:pt x="8895" y="6559"/>
                    <a:pt x="8872" y="6342"/>
                  </a:cubicBezTo>
                  <a:cubicBezTo>
                    <a:pt x="8771" y="5027"/>
                    <a:pt x="7894" y="1265"/>
                    <a:pt x="9597" y="675"/>
                  </a:cubicBezTo>
                  <a:cubicBezTo>
                    <a:pt x="9711" y="636"/>
                    <a:pt x="9817" y="618"/>
                    <a:pt x="9915" y="618"/>
                  </a:cubicBezTo>
                  <a:close/>
                  <a:moveTo>
                    <a:pt x="9876" y="12805"/>
                  </a:moveTo>
                  <a:cubicBezTo>
                    <a:pt x="11104" y="12805"/>
                    <a:pt x="12190" y="13548"/>
                    <a:pt x="13072" y="14388"/>
                  </a:cubicBezTo>
                  <a:cubicBezTo>
                    <a:pt x="13494" y="14809"/>
                    <a:pt x="13915" y="15248"/>
                    <a:pt x="14303" y="15686"/>
                  </a:cubicBezTo>
                  <a:cubicBezTo>
                    <a:pt x="13342" y="22112"/>
                    <a:pt x="6426" y="26160"/>
                    <a:pt x="1754" y="29888"/>
                  </a:cubicBezTo>
                  <a:cubicBezTo>
                    <a:pt x="1501" y="29601"/>
                    <a:pt x="1282" y="29264"/>
                    <a:pt x="1114" y="28842"/>
                  </a:cubicBezTo>
                  <a:cubicBezTo>
                    <a:pt x="338" y="26734"/>
                    <a:pt x="1198" y="24187"/>
                    <a:pt x="1923" y="22180"/>
                  </a:cubicBezTo>
                  <a:cubicBezTo>
                    <a:pt x="2783" y="19768"/>
                    <a:pt x="3880" y="17204"/>
                    <a:pt x="5549" y="15248"/>
                  </a:cubicBezTo>
                  <a:cubicBezTo>
                    <a:pt x="6494" y="14118"/>
                    <a:pt x="7725" y="13241"/>
                    <a:pt x="9176" y="12886"/>
                  </a:cubicBezTo>
                  <a:cubicBezTo>
                    <a:pt x="9414" y="12831"/>
                    <a:pt x="9647" y="12805"/>
                    <a:pt x="9876" y="12805"/>
                  </a:cubicBezTo>
                  <a:close/>
                  <a:moveTo>
                    <a:pt x="14573" y="16040"/>
                  </a:moveTo>
                  <a:cubicBezTo>
                    <a:pt x="15366" y="17036"/>
                    <a:pt x="16091" y="18081"/>
                    <a:pt x="16749" y="19144"/>
                  </a:cubicBezTo>
                  <a:cubicBezTo>
                    <a:pt x="18705" y="22349"/>
                    <a:pt x="21336" y="28269"/>
                    <a:pt x="16631" y="30377"/>
                  </a:cubicBezTo>
                  <a:cubicBezTo>
                    <a:pt x="14033" y="31423"/>
                    <a:pt x="11200" y="31878"/>
                    <a:pt x="8400" y="31895"/>
                  </a:cubicBezTo>
                  <a:cubicBezTo>
                    <a:pt x="8271" y="31897"/>
                    <a:pt x="8139" y="31898"/>
                    <a:pt x="8004" y="31898"/>
                  </a:cubicBezTo>
                  <a:cubicBezTo>
                    <a:pt x="5979" y="31898"/>
                    <a:pt x="3412" y="31630"/>
                    <a:pt x="1957" y="30175"/>
                  </a:cubicBezTo>
                  <a:cubicBezTo>
                    <a:pt x="6663" y="26413"/>
                    <a:pt x="13409" y="22416"/>
                    <a:pt x="14573" y="16040"/>
                  </a:cubicBezTo>
                  <a:close/>
                  <a:moveTo>
                    <a:pt x="9969" y="0"/>
                  </a:moveTo>
                  <a:cubicBezTo>
                    <a:pt x="9963" y="0"/>
                    <a:pt x="9957" y="0"/>
                    <a:pt x="9952" y="0"/>
                  </a:cubicBezTo>
                  <a:cubicBezTo>
                    <a:pt x="7607" y="17"/>
                    <a:pt x="7843" y="3171"/>
                    <a:pt x="8079" y="5229"/>
                  </a:cubicBezTo>
                  <a:cubicBezTo>
                    <a:pt x="7304" y="4065"/>
                    <a:pt x="6679" y="2800"/>
                    <a:pt x="5448" y="2041"/>
                  </a:cubicBezTo>
                  <a:cubicBezTo>
                    <a:pt x="5170" y="1877"/>
                    <a:pt x="4903" y="1803"/>
                    <a:pt x="4657" y="1803"/>
                  </a:cubicBezTo>
                  <a:cubicBezTo>
                    <a:pt x="4068" y="1803"/>
                    <a:pt x="3595" y="2230"/>
                    <a:pt x="3357" y="2885"/>
                  </a:cubicBezTo>
                  <a:cubicBezTo>
                    <a:pt x="2834" y="4386"/>
                    <a:pt x="3542" y="6308"/>
                    <a:pt x="4166" y="7658"/>
                  </a:cubicBezTo>
                  <a:cubicBezTo>
                    <a:pt x="4976" y="9463"/>
                    <a:pt x="6325" y="10981"/>
                    <a:pt x="7472" y="12617"/>
                  </a:cubicBezTo>
                  <a:cubicBezTo>
                    <a:pt x="7489" y="12633"/>
                    <a:pt x="7489" y="12667"/>
                    <a:pt x="7506" y="12701"/>
                  </a:cubicBezTo>
                  <a:lnTo>
                    <a:pt x="7573" y="12752"/>
                  </a:lnTo>
                  <a:cubicBezTo>
                    <a:pt x="5145" y="13915"/>
                    <a:pt x="3694" y="16513"/>
                    <a:pt x="2598" y="18857"/>
                  </a:cubicBezTo>
                  <a:cubicBezTo>
                    <a:pt x="1569" y="21067"/>
                    <a:pt x="557" y="23411"/>
                    <a:pt x="253" y="25857"/>
                  </a:cubicBezTo>
                  <a:cubicBezTo>
                    <a:pt x="0" y="27982"/>
                    <a:pt x="355" y="30073"/>
                    <a:pt x="2227" y="31338"/>
                  </a:cubicBezTo>
                  <a:cubicBezTo>
                    <a:pt x="3736" y="32348"/>
                    <a:pt x="5797" y="32645"/>
                    <a:pt x="7800" y="32645"/>
                  </a:cubicBezTo>
                  <a:cubicBezTo>
                    <a:pt x="9044" y="32645"/>
                    <a:pt x="10265" y="32530"/>
                    <a:pt x="11318" y="32401"/>
                  </a:cubicBezTo>
                  <a:cubicBezTo>
                    <a:pt x="13207" y="32182"/>
                    <a:pt x="15079" y="31760"/>
                    <a:pt x="16850" y="31035"/>
                  </a:cubicBezTo>
                  <a:cubicBezTo>
                    <a:pt x="16867" y="31035"/>
                    <a:pt x="16867" y="31018"/>
                    <a:pt x="16884" y="31018"/>
                  </a:cubicBezTo>
                  <a:cubicBezTo>
                    <a:pt x="16917" y="31018"/>
                    <a:pt x="16917" y="31018"/>
                    <a:pt x="16934" y="31001"/>
                  </a:cubicBezTo>
                  <a:cubicBezTo>
                    <a:pt x="21488" y="28960"/>
                    <a:pt x="19886" y="23630"/>
                    <a:pt x="18098" y="20173"/>
                  </a:cubicBezTo>
                  <a:cubicBezTo>
                    <a:pt x="17002" y="18014"/>
                    <a:pt x="15146" y="14843"/>
                    <a:pt x="12751" y="13241"/>
                  </a:cubicBezTo>
                  <a:lnTo>
                    <a:pt x="12785" y="13224"/>
                  </a:lnTo>
                  <a:cubicBezTo>
                    <a:pt x="14000" y="11402"/>
                    <a:pt x="14826" y="9344"/>
                    <a:pt x="15534" y="7304"/>
                  </a:cubicBezTo>
                  <a:cubicBezTo>
                    <a:pt x="16074" y="5786"/>
                    <a:pt x="16867" y="3677"/>
                    <a:pt x="16563" y="2041"/>
                  </a:cubicBezTo>
                  <a:cubicBezTo>
                    <a:pt x="16415" y="1251"/>
                    <a:pt x="15989" y="953"/>
                    <a:pt x="15459" y="953"/>
                  </a:cubicBezTo>
                  <a:cubicBezTo>
                    <a:pt x="15083" y="953"/>
                    <a:pt x="14655" y="1102"/>
                    <a:pt x="14236" y="1333"/>
                  </a:cubicBezTo>
                  <a:cubicBezTo>
                    <a:pt x="12971" y="2024"/>
                    <a:pt x="12448" y="3340"/>
                    <a:pt x="11925" y="4605"/>
                  </a:cubicBezTo>
                  <a:cubicBezTo>
                    <a:pt x="11942" y="2671"/>
                    <a:pt x="11791" y="0"/>
                    <a:pt x="9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22"/>
          <p:cNvGrpSpPr/>
          <p:nvPr/>
        </p:nvGrpSpPr>
        <p:grpSpPr>
          <a:xfrm>
            <a:off x="7561172" y="3508185"/>
            <a:ext cx="1987933" cy="2338692"/>
            <a:chOff x="7561172" y="3508185"/>
            <a:chExt cx="1987933" cy="2338692"/>
          </a:xfrm>
        </p:grpSpPr>
        <p:sp>
          <p:nvSpPr>
            <p:cNvPr id="714" name="Google Shape;714;p22"/>
            <p:cNvSpPr/>
            <p:nvPr/>
          </p:nvSpPr>
          <p:spPr>
            <a:xfrm rot="-1356787">
              <a:off x="7890873" y="3687453"/>
              <a:ext cx="1328531" cy="1980157"/>
            </a:xfrm>
            <a:custGeom>
              <a:avLst/>
              <a:gdLst/>
              <a:ahLst/>
              <a:cxnLst/>
              <a:rect l="l" t="t" r="r" b="b"/>
              <a:pathLst>
                <a:path w="33869" h="50483" extrusionOk="0">
                  <a:moveTo>
                    <a:pt x="16159" y="1"/>
                  </a:moveTo>
                  <a:cubicBezTo>
                    <a:pt x="14641" y="1"/>
                    <a:pt x="13123" y="304"/>
                    <a:pt x="11672" y="861"/>
                  </a:cubicBezTo>
                  <a:cubicBezTo>
                    <a:pt x="7810" y="2362"/>
                    <a:pt x="4538" y="6039"/>
                    <a:pt x="2682" y="10896"/>
                  </a:cubicBezTo>
                  <a:cubicBezTo>
                    <a:pt x="1" y="17930"/>
                    <a:pt x="5111" y="24592"/>
                    <a:pt x="11672" y="27847"/>
                  </a:cubicBezTo>
                  <a:cubicBezTo>
                    <a:pt x="11605" y="28724"/>
                    <a:pt x="11453" y="29585"/>
                    <a:pt x="11335" y="30495"/>
                  </a:cubicBezTo>
                  <a:cubicBezTo>
                    <a:pt x="11200" y="31221"/>
                    <a:pt x="11099" y="32013"/>
                    <a:pt x="11014" y="32789"/>
                  </a:cubicBezTo>
                  <a:lnTo>
                    <a:pt x="10188" y="40396"/>
                  </a:lnTo>
                  <a:cubicBezTo>
                    <a:pt x="10154" y="40666"/>
                    <a:pt x="10104" y="41037"/>
                    <a:pt x="10036" y="41408"/>
                  </a:cubicBezTo>
                  <a:cubicBezTo>
                    <a:pt x="9699" y="43567"/>
                    <a:pt x="9260" y="46535"/>
                    <a:pt x="10913" y="48627"/>
                  </a:cubicBezTo>
                  <a:cubicBezTo>
                    <a:pt x="11504" y="49386"/>
                    <a:pt x="12600" y="50280"/>
                    <a:pt x="14489" y="50449"/>
                  </a:cubicBezTo>
                  <a:cubicBezTo>
                    <a:pt x="14691" y="50482"/>
                    <a:pt x="14877" y="50482"/>
                    <a:pt x="15062" y="50482"/>
                  </a:cubicBezTo>
                  <a:cubicBezTo>
                    <a:pt x="17491" y="50482"/>
                    <a:pt x="19363" y="49015"/>
                    <a:pt x="20190" y="46485"/>
                  </a:cubicBezTo>
                  <a:cubicBezTo>
                    <a:pt x="20696" y="44916"/>
                    <a:pt x="20746" y="43230"/>
                    <a:pt x="20780" y="41594"/>
                  </a:cubicBezTo>
                  <a:cubicBezTo>
                    <a:pt x="20797" y="40329"/>
                    <a:pt x="20780" y="39047"/>
                    <a:pt x="20780" y="37832"/>
                  </a:cubicBezTo>
                  <a:cubicBezTo>
                    <a:pt x="20746" y="35083"/>
                    <a:pt x="20730" y="32452"/>
                    <a:pt x="20949" y="29838"/>
                  </a:cubicBezTo>
                  <a:cubicBezTo>
                    <a:pt x="24491" y="29467"/>
                    <a:pt x="27746" y="27679"/>
                    <a:pt x="30057" y="24794"/>
                  </a:cubicBezTo>
                  <a:cubicBezTo>
                    <a:pt x="32806" y="21320"/>
                    <a:pt x="33869" y="16682"/>
                    <a:pt x="32857" y="12381"/>
                  </a:cubicBezTo>
                  <a:cubicBezTo>
                    <a:pt x="31963" y="8603"/>
                    <a:pt x="29416" y="5465"/>
                    <a:pt x="25840" y="3694"/>
                  </a:cubicBezTo>
                  <a:cubicBezTo>
                    <a:pt x="25806" y="3661"/>
                    <a:pt x="25773" y="3644"/>
                    <a:pt x="25756" y="3627"/>
                  </a:cubicBezTo>
                  <a:cubicBezTo>
                    <a:pt x="22399" y="1181"/>
                    <a:pt x="19262" y="1"/>
                    <a:pt x="161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 rot="-1356787">
              <a:off x="8580324" y="4716725"/>
              <a:ext cx="216800" cy="806529"/>
            </a:xfrm>
            <a:custGeom>
              <a:avLst/>
              <a:gdLst/>
              <a:ahLst/>
              <a:cxnLst/>
              <a:rect l="l" t="t" r="r" b="b"/>
              <a:pathLst>
                <a:path w="5527" h="20562" extrusionOk="0">
                  <a:moveTo>
                    <a:pt x="2018" y="1"/>
                  </a:moveTo>
                  <a:lnTo>
                    <a:pt x="2018" y="68"/>
                  </a:lnTo>
                  <a:cubicBezTo>
                    <a:pt x="1984" y="3543"/>
                    <a:pt x="1225" y="7118"/>
                    <a:pt x="854" y="10576"/>
                  </a:cubicBezTo>
                  <a:cubicBezTo>
                    <a:pt x="669" y="12414"/>
                    <a:pt x="483" y="14270"/>
                    <a:pt x="264" y="16091"/>
                  </a:cubicBezTo>
                  <a:cubicBezTo>
                    <a:pt x="213" y="16732"/>
                    <a:pt x="61" y="17390"/>
                    <a:pt x="45" y="18031"/>
                  </a:cubicBezTo>
                  <a:cubicBezTo>
                    <a:pt x="0" y="19199"/>
                    <a:pt x="708" y="20562"/>
                    <a:pt x="1974" y="20562"/>
                  </a:cubicBezTo>
                  <a:cubicBezTo>
                    <a:pt x="2152" y="20562"/>
                    <a:pt x="2341" y="20535"/>
                    <a:pt x="2541" y="20477"/>
                  </a:cubicBezTo>
                  <a:cubicBezTo>
                    <a:pt x="5526" y="19616"/>
                    <a:pt x="4396" y="13055"/>
                    <a:pt x="4362" y="10778"/>
                  </a:cubicBezTo>
                  <a:cubicBezTo>
                    <a:pt x="4295" y="7456"/>
                    <a:pt x="4447" y="4015"/>
                    <a:pt x="4868" y="709"/>
                  </a:cubicBezTo>
                  <a:cubicBezTo>
                    <a:pt x="3941" y="574"/>
                    <a:pt x="2996" y="321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 rot="-1356787">
              <a:off x="7910902" y="3837828"/>
              <a:ext cx="1028848" cy="913454"/>
            </a:xfrm>
            <a:custGeom>
              <a:avLst/>
              <a:gdLst/>
              <a:ahLst/>
              <a:cxnLst/>
              <a:rect l="l" t="t" r="r" b="b"/>
              <a:pathLst>
                <a:path w="26229" h="23288" extrusionOk="0">
                  <a:moveTo>
                    <a:pt x="11867" y="0"/>
                  </a:moveTo>
                  <a:cubicBezTo>
                    <a:pt x="7817" y="0"/>
                    <a:pt x="4370" y="2742"/>
                    <a:pt x="2295" y="6505"/>
                  </a:cubicBezTo>
                  <a:cubicBezTo>
                    <a:pt x="1047" y="8782"/>
                    <a:pt x="1" y="11767"/>
                    <a:pt x="1266" y="14264"/>
                  </a:cubicBezTo>
                  <a:cubicBezTo>
                    <a:pt x="2548" y="16827"/>
                    <a:pt x="4504" y="18969"/>
                    <a:pt x="6916" y="20538"/>
                  </a:cubicBezTo>
                  <a:cubicBezTo>
                    <a:pt x="9338" y="22149"/>
                    <a:pt x="12233" y="23288"/>
                    <a:pt x="15109" y="23288"/>
                  </a:cubicBezTo>
                  <a:cubicBezTo>
                    <a:pt x="16779" y="23288"/>
                    <a:pt x="18443" y="22904"/>
                    <a:pt x="20005" y="22005"/>
                  </a:cubicBezTo>
                  <a:cubicBezTo>
                    <a:pt x="23968" y="19728"/>
                    <a:pt x="26228" y="14736"/>
                    <a:pt x="25166" y="10216"/>
                  </a:cubicBezTo>
                  <a:cubicBezTo>
                    <a:pt x="24457" y="7095"/>
                    <a:pt x="22332" y="4430"/>
                    <a:pt x="19465" y="3098"/>
                  </a:cubicBezTo>
                  <a:cubicBezTo>
                    <a:pt x="19414" y="3098"/>
                    <a:pt x="19397" y="3081"/>
                    <a:pt x="19347" y="3047"/>
                  </a:cubicBezTo>
                  <a:cubicBezTo>
                    <a:pt x="18723" y="2761"/>
                    <a:pt x="18065" y="2541"/>
                    <a:pt x="17373" y="2406"/>
                  </a:cubicBezTo>
                  <a:cubicBezTo>
                    <a:pt x="16678" y="2254"/>
                    <a:pt x="15955" y="2179"/>
                    <a:pt x="15227" y="2179"/>
                  </a:cubicBezTo>
                  <a:cubicBezTo>
                    <a:pt x="11364" y="2179"/>
                    <a:pt x="7334" y="4295"/>
                    <a:pt x="6242" y="8225"/>
                  </a:cubicBezTo>
                  <a:cubicBezTo>
                    <a:pt x="5533" y="10806"/>
                    <a:pt x="6292" y="13640"/>
                    <a:pt x="8097" y="15613"/>
                  </a:cubicBezTo>
                  <a:cubicBezTo>
                    <a:pt x="9231" y="16848"/>
                    <a:pt x="11016" y="17957"/>
                    <a:pt x="12745" y="17957"/>
                  </a:cubicBezTo>
                  <a:cubicBezTo>
                    <a:pt x="13612" y="17957"/>
                    <a:pt x="14465" y="17678"/>
                    <a:pt x="15214" y="16996"/>
                  </a:cubicBezTo>
                  <a:cubicBezTo>
                    <a:pt x="17137" y="15259"/>
                    <a:pt x="17289" y="11953"/>
                    <a:pt x="15349" y="10114"/>
                  </a:cubicBezTo>
                  <a:cubicBezTo>
                    <a:pt x="14599" y="9400"/>
                    <a:pt x="13690" y="9055"/>
                    <a:pt x="12875" y="9055"/>
                  </a:cubicBezTo>
                  <a:cubicBezTo>
                    <a:pt x="11401" y="9055"/>
                    <a:pt x="10233" y="10183"/>
                    <a:pt x="10863" y="12290"/>
                  </a:cubicBezTo>
                  <a:cubicBezTo>
                    <a:pt x="10961" y="12622"/>
                    <a:pt x="10696" y="12824"/>
                    <a:pt x="10424" y="12824"/>
                  </a:cubicBezTo>
                  <a:cubicBezTo>
                    <a:pt x="10226" y="12824"/>
                    <a:pt x="10023" y="12717"/>
                    <a:pt x="9952" y="12476"/>
                  </a:cubicBezTo>
                  <a:cubicBezTo>
                    <a:pt x="9178" y="9882"/>
                    <a:pt x="10951" y="8040"/>
                    <a:pt x="13022" y="8040"/>
                  </a:cubicBezTo>
                  <a:cubicBezTo>
                    <a:pt x="13927" y="8040"/>
                    <a:pt x="14889" y="8392"/>
                    <a:pt x="15720" y="9187"/>
                  </a:cubicBezTo>
                  <a:cubicBezTo>
                    <a:pt x="18571" y="11902"/>
                    <a:pt x="18234" y="16760"/>
                    <a:pt x="14506" y="18463"/>
                  </a:cubicBezTo>
                  <a:cubicBezTo>
                    <a:pt x="13843" y="18762"/>
                    <a:pt x="13175" y="18897"/>
                    <a:pt x="12518" y="18897"/>
                  </a:cubicBezTo>
                  <a:cubicBezTo>
                    <a:pt x="9243" y="18897"/>
                    <a:pt x="6227" y="15563"/>
                    <a:pt x="5398" y="12628"/>
                  </a:cubicBezTo>
                  <a:cubicBezTo>
                    <a:pt x="4133" y="8192"/>
                    <a:pt x="6747" y="3638"/>
                    <a:pt x="11015" y="2018"/>
                  </a:cubicBezTo>
                  <a:cubicBezTo>
                    <a:pt x="12300" y="1518"/>
                    <a:pt x="13662" y="1294"/>
                    <a:pt x="15017" y="1294"/>
                  </a:cubicBezTo>
                  <a:cubicBezTo>
                    <a:pt x="15672" y="1294"/>
                    <a:pt x="16326" y="1346"/>
                    <a:pt x="16969" y="1445"/>
                  </a:cubicBezTo>
                  <a:cubicBezTo>
                    <a:pt x="16378" y="1108"/>
                    <a:pt x="15771" y="821"/>
                    <a:pt x="15130" y="585"/>
                  </a:cubicBezTo>
                  <a:cubicBezTo>
                    <a:pt x="14011" y="185"/>
                    <a:pt x="12919" y="0"/>
                    <a:pt x="11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 rot="-1356787">
              <a:off x="7986594" y="3773609"/>
              <a:ext cx="1164647" cy="1794234"/>
            </a:xfrm>
            <a:custGeom>
              <a:avLst/>
              <a:gdLst/>
              <a:ahLst/>
              <a:cxnLst/>
              <a:rect l="l" t="t" r="r" b="b"/>
              <a:pathLst>
                <a:path w="29691" h="45743" extrusionOk="0">
                  <a:moveTo>
                    <a:pt x="13875" y="967"/>
                  </a:moveTo>
                  <a:cubicBezTo>
                    <a:pt x="14930" y="967"/>
                    <a:pt x="16027" y="1152"/>
                    <a:pt x="17153" y="1552"/>
                  </a:cubicBezTo>
                  <a:cubicBezTo>
                    <a:pt x="17794" y="1788"/>
                    <a:pt x="18401" y="2075"/>
                    <a:pt x="18992" y="2412"/>
                  </a:cubicBezTo>
                  <a:cubicBezTo>
                    <a:pt x="18353" y="2302"/>
                    <a:pt x="17703" y="2246"/>
                    <a:pt x="17048" y="2246"/>
                  </a:cubicBezTo>
                  <a:cubicBezTo>
                    <a:pt x="15696" y="2246"/>
                    <a:pt x="14328" y="2485"/>
                    <a:pt x="13021" y="2985"/>
                  </a:cubicBezTo>
                  <a:cubicBezTo>
                    <a:pt x="8771" y="4605"/>
                    <a:pt x="6156" y="9159"/>
                    <a:pt x="7421" y="13595"/>
                  </a:cubicBezTo>
                  <a:cubicBezTo>
                    <a:pt x="8263" y="16528"/>
                    <a:pt x="11266" y="19870"/>
                    <a:pt x="14534" y="19870"/>
                  </a:cubicBezTo>
                  <a:cubicBezTo>
                    <a:pt x="15193" y="19870"/>
                    <a:pt x="15864" y="19733"/>
                    <a:pt x="16529" y="19430"/>
                  </a:cubicBezTo>
                  <a:cubicBezTo>
                    <a:pt x="20257" y="17744"/>
                    <a:pt x="20594" y="12869"/>
                    <a:pt x="17744" y="10154"/>
                  </a:cubicBezTo>
                  <a:cubicBezTo>
                    <a:pt x="16913" y="9359"/>
                    <a:pt x="15949" y="9007"/>
                    <a:pt x="15042" y="9007"/>
                  </a:cubicBezTo>
                  <a:cubicBezTo>
                    <a:pt x="12967" y="9007"/>
                    <a:pt x="11189" y="10849"/>
                    <a:pt x="11975" y="13443"/>
                  </a:cubicBezTo>
                  <a:cubicBezTo>
                    <a:pt x="12047" y="13687"/>
                    <a:pt x="12253" y="13796"/>
                    <a:pt x="12452" y="13796"/>
                  </a:cubicBezTo>
                  <a:cubicBezTo>
                    <a:pt x="12720" y="13796"/>
                    <a:pt x="12976" y="13596"/>
                    <a:pt x="12869" y="13257"/>
                  </a:cubicBezTo>
                  <a:cubicBezTo>
                    <a:pt x="12239" y="11150"/>
                    <a:pt x="13414" y="10015"/>
                    <a:pt x="14894" y="10015"/>
                  </a:cubicBezTo>
                  <a:cubicBezTo>
                    <a:pt x="15712" y="10015"/>
                    <a:pt x="16622" y="10361"/>
                    <a:pt x="17373" y="11081"/>
                  </a:cubicBezTo>
                  <a:cubicBezTo>
                    <a:pt x="19278" y="12920"/>
                    <a:pt x="19144" y="16226"/>
                    <a:pt x="17238" y="17963"/>
                  </a:cubicBezTo>
                  <a:cubicBezTo>
                    <a:pt x="16496" y="18643"/>
                    <a:pt x="15648" y="18920"/>
                    <a:pt x="14784" y="18920"/>
                  </a:cubicBezTo>
                  <a:cubicBezTo>
                    <a:pt x="13053" y="18920"/>
                    <a:pt x="11256" y="17806"/>
                    <a:pt x="10120" y="16580"/>
                  </a:cubicBezTo>
                  <a:cubicBezTo>
                    <a:pt x="8298" y="14607"/>
                    <a:pt x="7539" y="11773"/>
                    <a:pt x="8265" y="9192"/>
                  </a:cubicBezTo>
                  <a:cubicBezTo>
                    <a:pt x="9361" y="5250"/>
                    <a:pt x="13423" y="3157"/>
                    <a:pt x="17290" y="3157"/>
                  </a:cubicBezTo>
                  <a:cubicBezTo>
                    <a:pt x="18006" y="3157"/>
                    <a:pt x="18714" y="3229"/>
                    <a:pt x="19397" y="3373"/>
                  </a:cubicBezTo>
                  <a:cubicBezTo>
                    <a:pt x="20088" y="3508"/>
                    <a:pt x="20746" y="3744"/>
                    <a:pt x="21370" y="4014"/>
                  </a:cubicBezTo>
                  <a:cubicBezTo>
                    <a:pt x="21421" y="4048"/>
                    <a:pt x="21437" y="4065"/>
                    <a:pt x="21471" y="4065"/>
                  </a:cubicBezTo>
                  <a:cubicBezTo>
                    <a:pt x="24338" y="5414"/>
                    <a:pt x="26497" y="8062"/>
                    <a:pt x="27206" y="11183"/>
                  </a:cubicBezTo>
                  <a:cubicBezTo>
                    <a:pt x="28268" y="15703"/>
                    <a:pt x="26008" y="20695"/>
                    <a:pt x="22045" y="22972"/>
                  </a:cubicBezTo>
                  <a:cubicBezTo>
                    <a:pt x="20483" y="23871"/>
                    <a:pt x="18819" y="24255"/>
                    <a:pt x="17148" y="24255"/>
                  </a:cubicBezTo>
                  <a:cubicBezTo>
                    <a:pt x="14271" y="24255"/>
                    <a:pt x="11372" y="23116"/>
                    <a:pt x="8939" y="21505"/>
                  </a:cubicBezTo>
                  <a:cubicBezTo>
                    <a:pt x="6527" y="19920"/>
                    <a:pt x="4588" y="17794"/>
                    <a:pt x="3289" y="15247"/>
                  </a:cubicBezTo>
                  <a:cubicBezTo>
                    <a:pt x="2024" y="12734"/>
                    <a:pt x="3070" y="9749"/>
                    <a:pt x="4318" y="7472"/>
                  </a:cubicBezTo>
                  <a:cubicBezTo>
                    <a:pt x="6380" y="3709"/>
                    <a:pt x="9813" y="967"/>
                    <a:pt x="13875" y="967"/>
                  </a:cubicBezTo>
                  <a:close/>
                  <a:moveTo>
                    <a:pt x="12532" y="24355"/>
                  </a:moveTo>
                  <a:cubicBezTo>
                    <a:pt x="13493" y="24659"/>
                    <a:pt x="14455" y="24912"/>
                    <a:pt x="15382" y="25047"/>
                  </a:cubicBezTo>
                  <a:cubicBezTo>
                    <a:pt x="14961" y="28353"/>
                    <a:pt x="14809" y="31794"/>
                    <a:pt x="14876" y="35116"/>
                  </a:cubicBezTo>
                  <a:cubicBezTo>
                    <a:pt x="14927" y="37427"/>
                    <a:pt x="16040" y="43971"/>
                    <a:pt x="13072" y="44815"/>
                  </a:cubicBezTo>
                  <a:cubicBezTo>
                    <a:pt x="12870" y="44873"/>
                    <a:pt x="12679" y="44900"/>
                    <a:pt x="12499" y="44900"/>
                  </a:cubicBezTo>
                  <a:cubicBezTo>
                    <a:pt x="11222" y="44900"/>
                    <a:pt x="10514" y="43537"/>
                    <a:pt x="10558" y="42369"/>
                  </a:cubicBezTo>
                  <a:cubicBezTo>
                    <a:pt x="10575" y="41728"/>
                    <a:pt x="10710" y="41087"/>
                    <a:pt x="10795" y="40429"/>
                  </a:cubicBezTo>
                  <a:cubicBezTo>
                    <a:pt x="10997" y="38608"/>
                    <a:pt x="11183" y="36752"/>
                    <a:pt x="11385" y="34897"/>
                  </a:cubicBezTo>
                  <a:cubicBezTo>
                    <a:pt x="11756" y="31422"/>
                    <a:pt x="12515" y="27864"/>
                    <a:pt x="12532" y="24389"/>
                  </a:cubicBezTo>
                  <a:lnTo>
                    <a:pt x="12532" y="24355"/>
                  </a:lnTo>
                  <a:close/>
                  <a:moveTo>
                    <a:pt x="13655" y="1"/>
                  </a:moveTo>
                  <a:cubicBezTo>
                    <a:pt x="12479" y="1"/>
                    <a:pt x="11273" y="219"/>
                    <a:pt x="10036" y="709"/>
                  </a:cubicBezTo>
                  <a:cubicBezTo>
                    <a:pt x="6342" y="2176"/>
                    <a:pt x="3795" y="5802"/>
                    <a:pt x="2412" y="9378"/>
                  </a:cubicBezTo>
                  <a:cubicBezTo>
                    <a:pt x="0" y="15720"/>
                    <a:pt x="5667" y="21623"/>
                    <a:pt x="11739" y="24018"/>
                  </a:cubicBezTo>
                  <a:cubicBezTo>
                    <a:pt x="11672" y="24069"/>
                    <a:pt x="11604" y="24187"/>
                    <a:pt x="11604" y="24305"/>
                  </a:cubicBezTo>
                  <a:cubicBezTo>
                    <a:pt x="11587" y="26430"/>
                    <a:pt x="11132" y="28538"/>
                    <a:pt x="10896" y="30647"/>
                  </a:cubicBezTo>
                  <a:cubicBezTo>
                    <a:pt x="10626" y="33244"/>
                    <a:pt x="10339" y="35774"/>
                    <a:pt x="10069" y="38304"/>
                  </a:cubicBezTo>
                  <a:cubicBezTo>
                    <a:pt x="9816" y="40632"/>
                    <a:pt x="8467" y="45405"/>
                    <a:pt x="12228" y="45725"/>
                  </a:cubicBezTo>
                  <a:cubicBezTo>
                    <a:pt x="12356" y="45737"/>
                    <a:pt x="12479" y="45742"/>
                    <a:pt x="12597" y="45742"/>
                  </a:cubicBezTo>
                  <a:cubicBezTo>
                    <a:pt x="15794" y="45742"/>
                    <a:pt x="15889" y="41687"/>
                    <a:pt x="15905" y="39215"/>
                  </a:cubicBezTo>
                  <a:cubicBezTo>
                    <a:pt x="15956" y="34509"/>
                    <a:pt x="15703" y="29837"/>
                    <a:pt x="16293" y="25131"/>
                  </a:cubicBezTo>
                  <a:cubicBezTo>
                    <a:pt x="16529" y="25148"/>
                    <a:pt x="16748" y="25148"/>
                    <a:pt x="16968" y="25148"/>
                  </a:cubicBezTo>
                  <a:cubicBezTo>
                    <a:pt x="17018" y="25149"/>
                    <a:pt x="17069" y="25149"/>
                    <a:pt x="17119" y="25149"/>
                  </a:cubicBezTo>
                  <a:cubicBezTo>
                    <a:pt x="24642" y="25149"/>
                    <a:pt x="29691" y="17662"/>
                    <a:pt x="28032" y="10542"/>
                  </a:cubicBezTo>
                  <a:cubicBezTo>
                    <a:pt x="27256" y="7168"/>
                    <a:pt x="24895" y="4638"/>
                    <a:pt x="21960" y="3306"/>
                  </a:cubicBezTo>
                  <a:cubicBezTo>
                    <a:pt x="21943" y="3272"/>
                    <a:pt x="21910" y="3222"/>
                    <a:pt x="21842" y="3188"/>
                  </a:cubicBezTo>
                  <a:cubicBezTo>
                    <a:pt x="19295" y="1337"/>
                    <a:pt x="16568" y="1"/>
                    <a:pt x="1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2"/>
          <p:cNvGrpSpPr/>
          <p:nvPr/>
        </p:nvGrpSpPr>
        <p:grpSpPr>
          <a:xfrm>
            <a:off x="-623087" y="638039"/>
            <a:ext cx="1617608" cy="1503205"/>
            <a:chOff x="-623087" y="638039"/>
            <a:chExt cx="1617608" cy="1503205"/>
          </a:xfrm>
        </p:grpSpPr>
        <p:sp>
          <p:nvSpPr>
            <p:cNvPr id="719" name="Google Shape;719;p22"/>
            <p:cNvSpPr/>
            <p:nvPr/>
          </p:nvSpPr>
          <p:spPr>
            <a:xfrm>
              <a:off x="-623087" y="638039"/>
              <a:ext cx="1617608" cy="1503205"/>
            </a:xfrm>
            <a:custGeom>
              <a:avLst/>
              <a:gdLst/>
              <a:ahLst/>
              <a:cxnLst/>
              <a:rect l="l" t="t" r="r" b="b"/>
              <a:pathLst>
                <a:path w="44596" h="41442" extrusionOk="0">
                  <a:moveTo>
                    <a:pt x="21606" y="16682"/>
                  </a:moveTo>
                  <a:cubicBezTo>
                    <a:pt x="22517" y="16682"/>
                    <a:pt x="23445" y="17069"/>
                    <a:pt x="24255" y="17761"/>
                  </a:cubicBezTo>
                  <a:cubicBezTo>
                    <a:pt x="25047" y="18621"/>
                    <a:pt x="25486" y="19852"/>
                    <a:pt x="25452" y="21050"/>
                  </a:cubicBezTo>
                  <a:cubicBezTo>
                    <a:pt x="25401" y="22146"/>
                    <a:pt x="24963" y="23108"/>
                    <a:pt x="24204" y="23782"/>
                  </a:cubicBezTo>
                  <a:cubicBezTo>
                    <a:pt x="23529" y="24373"/>
                    <a:pt x="22517" y="24744"/>
                    <a:pt x="21438" y="24744"/>
                  </a:cubicBezTo>
                  <a:cubicBezTo>
                    <a:pt x="20679" y="24744"/>
                    <a:pt x="19970" y="24592"/>
                    <a:pt x="19363" y="24272"/>
                  </a:cubicBezTo>
                  <a:cubicBezTo>
                    <a:pt x="18570" y="23867"/>
                    <a:pt x="18065" y="23293"/>
                    <a:pt x="17845" y="22484"/>
                  </a:cubicBezTo>
                  <a:cubicBezTo>
                    <a:pt x="17508" y="21303"/>
                    <a:pt x="17761" y="19802"/>
                    <a:pt x="18520" y="18554"/>
                  </a:cubicBezTo>
                  <a:cubicBezTo>
                    <a:pt x="19245" y="17356"/>
                    <a:pt x="20341" y="16682"/>
                    <a:pt x="21606" y="16682"/>
                  </a:cubicBezTo>
                  <a:close/>
                  <a:moveTo>
                    <a:pt x="21758" y="1"/>
                  </a:moveTo>
                  <a:cubicBezTo>
                    <a:pt x="21067" y="1"/>
                    <a:pt x="20409" y="51"/>
                    <a:pt x="19819" y="135"/>
                  </a:cubicBezTo>
                  <a:cubicBezTo>
                    <a:pt x="15686" y="726"/>
                    <a:pt x="11352" y="2716"/>
                    <a:pt x="8198" y="5533"/>
                  </a:cubicBezTo>
                  <a:cubicBezTo>
                    <a:pt x="4318" y="8990"/>
                    <a:pt x="2294" y="14270"/>
                    <a:pt x="1434" y="17120"/>
                  </a:cubicBezTo>
                  <a:cubicBezTo>
                    <a:pt x="51" y="21674"/>
                    <a:pt x="0" y="26464"/>
                    <a:pt x="1316" y="30225"/>
                  </a:cubicBezTo>
                  <a:cubicBezTo>
                    <a:pt x="4032" y="38102"/>
                    <a:pt x="13173" y="40480"/>
                    <a:pt x="18385" y="41206"/>
                  </a:cubicBezTo>
                  <a:cubicBezTo>
                    <a:pt x="19498" y="41357"/>
                    <a:pt x="20645" y="41442"/>
                    <a:pt x="21775" y="41442"/>
                  </a:cubicBezTo>
                  <a:cubicBezTo>
                    <a:pt x="28657" y="41442"/>
                    <a:pt x="34897" y="38591"/>
                    <a:pt x="38945" y="33683"/>
                  </a:cubicBezTo>
                  <a:cubicBezTo>
                    <a:pt x="43145" y="28471"/>
                    <a:pt x="44596" y="21303"/>
                    <a:pt x="42757" y="14961"/>
                  </a:cubicBezTo>
                  <a:cubicBezTo>
                    <a:pt x="41829" y="11723"/>
                    <a:pt x="39738" y="8737"/>
                    <a:pt x="36584" y="6039"/>
                  </a:cubicBezTo>
                  <a:cubicBezTo>
                    <a:pt x="35319" y="4959"/>
                    <a:pt x="33970" y="4217"/>
                    <a:pt x="32654" y="3526"/>
                  </a:cubicBezTo>
                  <a:cubicBezTo>
                    <a:pt x="32452" y="3408"/>
                    <a:pt x="32216" y="3290"/>
                    <a:pt x="32013" y="3171"/>
                  </a:cubicBezTo>
                  <a:cubicBezTo>
                    <a:pt x="31844" y="3070"/>
                    <a:pt x="31642" y="2986"/>
                    <a:pt x="31473" y="2868"/>
                  </a:cubicBezTo>
                  <a:cubicBezTo>
                    <a:pt x="30192" y="2159"/>
                    <a:pt x="28893" y="1434"/>
                    <a:pt x="27324" y="1013"/>
                  </a:cubicBezTo>
                  <a:cubicBezTo>
                    <a:pt x="25823" y="355"/>
                    <a:pt x="23782" y="1"/>
                    <a:pt x="217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-366134" y="879830"/>
              <a:ext cx="1101269" cy="1015376"/>
            </a:xfrm>
            <a:custGeom>
              <a:avLst/>
              <a:gdLst/>
              <a:ahLst/>
              <a:cxnLst/>
              <a:rect l="l" t="t" r="r" b="b"/>
              <a:pathLst>
                <a:path w="30361" h="27993" extrusionOk="0">
                  <a:moveTo>
                    <a:pt x="14476" y="7087"/>
                  </a:moveTo>
                  <a:cubicBezTo>
                    <a:pt x="16089" y="7087"/>
                    <a:pt x="17732" y="7704"/>
                    <a:pt x="19110" y="8902"/>
                  </a:cubicBezTo>
                  <a:cubicBezTo>
                    <a:pt x="19127" y="8919"/>
                    <a:pt x="19161" y="8936"/>
                    <a:pt x="19195" y="8970"/>
                  </a:cubicBezTo>
                  <a:lnTo>
                    <a:pt x="19245" y="9020"/>
                  </a:lnTo>
                  <a:cubicBezTo>
                    <a:pt x="21809" y="11736"/>
                    <a:pt x="22197" y="16745"/>
                    <a:pt x="19110" y="19258"/>
                  </a:cubicBezTo>
                  <a:cubicBezTo>
                    <a:pt x="17745" y="20360"/>
                    <a:pt x="15930" y="21005"/>
                    <a:pt x="14136" y="21005"/>
                  </a:cubicBezTo>
                  <a:cubicBezTo>
                    <a:pt x="12826" y="21005"/>
                    <a:pt x="11527" y="20661"/>
                    <a:pt x="10424" y="19899"/>
                  </a:cubicBezTo>
                  <a:cubicBezTo>
                    <a:pt x="6848" y="17454"/>
                    <a:pt x="6966" y="12883"/>
                    <a:pt x="9429" y="9661"/>
                  </a:cubicBezTo>
                  <a:cubicBezTo>
                    <a:pt x="10755" y="7927"/>
                    <a:pt x="12594" y="7087"/>
                    <a:pt x="14476" y="7087"/>
                  </a:cubicBezTo>
                  <a:close/>
                  <a:moveTo>
                    <a:pt x="12208" y="1"/>
                  </a:moveTo>
                  <a:cubicBezTo>
                    <a:pt x="11587" y="1"/>
                    <a:pt x="10993" y="134"/>
                    <a:pt x="10593" y="587"/>
                  </a:cubicBezTo>
                  <a:cubicBezTo>
                    <a:pt x="9732" y="1565"/>
                    <a:pt x="10070" y="2274"/>
                    <a:pt x="9901" y="3336"/>
                  </a:cubicBezTo>
                  <a:cubicBezTo>
                    <a:pt x="9720" y="4462"/>
                    <a:pt x="8040" y="4534"/>
                    <a:pt x="6926" y="4534"/>
                  </a:cubicBezTo>
                  <a:cubicBezTo>
                    <a:pt x="6761" y="4534"/>
                    <a:pt x="6609" y="4533"/>
                    <a:pt x="6476" y="4533"/>
                  </a:cubicBezTo>
                  <a:cubicBezTo>
                    <a:pt x="6416" y="4533"/>
                    <a:pt x="6360" y="4533"/>
                    <a:pt x="6308" y="4534"/>
                  </a:cubicBezTo>
                  <a:cubicBezTo>
                    <a:pt x="3829" y="4568"/>
                    <a:pt x="2952" y="6457"/>
                    <a:pt x="3289" y="8616"/>
                  </a:cubicBezTo>
                  <a:cubicBezTo>
                    <a:pt x="3407" y="9341"/>
                    <a:pt x="3593" y="10201"/>
                    <a:pt x="3289" y="10893"/>
                  </a:cubicBezTo>
                  <a:cubicBezTo>
                    <a:pt x="2615" y="12411"/>
                    <a:pt x="473" y="12529"/>
                    <a:pt x="220" y="14418"/>
                  </a:cubicBezTo>
                  <a:cubicBezTo>
                    <a:pt x="0" y="16020"/>
                    <a:pt x="1417" y="17100"/>
                    <a:pt x="2075" y="18432"/>
                  </a:cubicBezTo>
                  <a:cubicBezTo>
                    <a:pt x="2783" y="19866"/>
                    <a:pt x="1856" y="21232"/>
                    <a:pt x="1822" y="22716"/>
                  </a:cubicBezTo>
                  <a:cubicBezTo>
                    <a:pt x="1778" y="24608"/>
                    <a:pt x="2694" y="24971"/>
                    <a:pt x="3853" y="24971"/>
                  </a:cubicBezTo>
                  <a:cubicBezTo>
                    <a:pt x="4578" y="24971"/>
                    <a:pt x="5399" y="24829"/>
                    <a:pt x="6141" y="24829"/>
                  </a:cubicBezTo>
                  <a:cubicBezTo>
                    <a:pt x="6497" y="24829"/>
                    <a:pt x="6835" y="24862"/>
                    <a:pt x="7135" y="24959"/>
                  </a:cubicBezTo>
                  <a:cubicBezTo>
                    <a:pt x="8585" y="25448"/>
                    <a:pt x="9614" y="26545"/>
                    <a:pt x="10913" y="27321"/>
                  </a:cubicBezTo>
                  <a:cubicBezTo>
                    <a:pt x="11675" y="27790"/>
                    <a:pt x="12355" y="27993"/>
                    <a:pt x="12996" y="27993"/>
                  </a:cubicBezTo>
                  <a:cubicBezTo>
                    <a:pt x="14129" y="27993"/>
                    <a:pt x="15139" y="27359"/>
                    <a:pt x="16260" y="26444"/>
                  </a:cubicBezTo>
                  <a:cubicBezTo>
                    <a:pt x="16789" y="26002"/>
                    <a:pt x="17387" y="25844"/>
                    <a:pt x="18005" y="25844"/>
                  </a:cubicBezTo>
                  <a:cubicBezTo>
                    <a:pt x="18686" y="25844"/>
                    <a:pt x="19391" y="26037"/>
                    <a:pt x="20055" y="26258"/>
                  </a:cubicBezTo>
                  <a:cubicBezTo>
                    <a:pt x="20666" y="26464"/>
                    <a:pt x="21459" y="26665"/>
                    <a:pt x="22194" y="26665"/>
                  </a:cubicBezTo>
                  <a:cubicBezTo>
                    <a:pt x="23263" y="26665"/>
                    <a:pt x="24208" y="26240"/>
                    <a:pt x="24288" y="24791"/>
                  </a:cubicBezTo>
                  <a:cubicBezTo>
                    <a:pt x="24322" y="24318"/>
                    <a:pt x="24322" y="23694"/>
                    <a:pt x="24541" y="23239"/>
                  </a:cubicBezTo>
                  <a:cubicBezTo>
                    <a:pt x="25469" y="21535"/>
                    <a:pt x="27442" y="22261"/>
                    <a:pt x="28555" y="20962"/>
                  </a:cubicBezTo>
                  <a:cubicBezTo>
                    <a:pt x="30360" y="18854"/>
                    <a:pt x="27780" y="18246"/>
                    <a:pt x="27982" y="16307"/>
                  </a:cubicBezTo>
                  <a:cubicBezTo>
                    <a:pt x="28167" y="14451"/>
                    <a:pt x="29905" y="13237"/>
                    <a:pt x="29854" y="11297"/>
                  </a:cubicBezTo>
                  <a:cubicBezTo>
                    <a:pt x="29820" y="9408"/>
                    <a:pt x="27729" y="9746"/>
                    <a:pt x="26666" y="8582"/>
                  </a:cubicBezTo>
                  <a:cubicBezTo>
                    <a:pt x="25992" y="7840"/>
                    <a:pt x="26548" y="6963"/>
                    <a:pt x="26464" y="6052"/>
                  </a:cubicBezTo>
                  <a:cubicBezTo>
                    <a:pt x="26245" y="3775"/>
                    <a:pt x="24018" y="4787"/>
                    <a:pt x="22534" y="3960"/>
                  </a:cubicBezTo>
                  <a:cubicBezTo>
                    <a:pt x="22180" y="3775"/>
                    <a:pt x="22011" y="3353"/>
                    <a:pt x="21893" y="2999"/>
                  </a:cubicBezTo>
                  <a:cubicBezTo>
                    <a:pt x="21543" y="2007"/>
                    <a:pt x="20887" y="1710"/>
                    <a:pt x="20096" y="1710"/>
                  </a:cubicBezTo>
                  <a:cubicBezTo>
                    <a:pt x="19744" y="1710"/>
                    <a:pt x="19365" y="1769"/>
                    <a:pt x="18975" y="1852"/>
                  </a:cubicBezTo>
                  <a:cubicBezTo>
                    <a:pt x="18710" y="1909"/>
                    <a:pt x="18453" y="1959"/>
                    <a:pt x="18222" y="1959"/>
                  </a:cubicBezTo>
                  <a:cubicBezTo>
                    <a:pt x="17836" y="1959"/>
                    <a:pt x="17518" y="1821"/>
                    <a:pt x="17339" y="1346"/>
                  </a:cubicBezTo>
                  <a:cubicBezTo>
                    <a:pt x="17068" y="329"/>
                    <a:pt x="16550" y="109"/>
                    <a:pt x="15924" y="109"/>
                  </a:cubicBezTo>
                  <a:cubicBezTo>
                    <a:pt x="15444" y="109"/>
                    <a:pt x="14900" y="239"/>
                    <a:pt x="14355" y="239"/>
                  </a:cubicBezTo>
                  <a:cubicBezTo>
                    <a:pt x="14197" y="239"/>
                    <a:pt x="14038" y="228"/>
                    <a:pt x="13882" y="199"/>
                  </a:cubicBezTo>
                  <a:cubicBezTo>
                    <a:pt x="13392" y="118"/>
                    <a:pt x="12789" y="1"/>
                    <a:pt x="12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-531935" y="745876"/>
              <a:ext cx="1400445" cy="1289560"/>
            </a:xfrm>
            <a:custGeom>
              <a:avLst/>
              <a:gdLst/>
              <a:ahLst/>
              <a:cxnLst/>
              <a:rect l="l" t="t" r="r" b="b"/>
              <a:pathLst>
                <a:path w="38609" h="35552" extrusionOk="0">
                  <a:moveTo>
                    <a:pt x="20733" y="3251"/>
                  </a:moveTo>
                  <a:cubicBezTo>
                    <a:pt x="20749" y="3251"/>
                    <a:pt x="20764" y="3251"/>
                    <a:pt x="20780" y="3251"/>
                  </a:cubicBezTo>
                  <a:cubicBezTo>
                    <a:pt x="21708" y="3268"/>
                    <a:pt x="22113" y="4162"/>
                    <a:pt x="22298" y="4921"/>
                  </a:cubicBezTo>
                  <a:cubicBezTo>
                    <a:pt x="22377" y="5115"/>
                    <a:pt x="22634" y="5180"/>
                    <a:pt x="22969" y="5180"/>
                  </a:cubicBezTo>
                  <a:cubicBezTo>
                    <a:pt x="23662" y="5180"/>
                    <a:pt x="24688" y="4900"/>
                    <a:pt x="25143" y="4900"/>
                  </a:cubicBezTo>
                  <a:cubicBezTo>
                    <a:pt x="25176" y="4900"/>
                    <a:pt x="25206" y="4901"/>
                    <a:pt x="25233" y="4904"/>
                  </a:cubicBezTo>
                  <a:cubicBezTo>
                    <a:pt x="25739" y="4938"/>
                    <a:pt x="26177" y="5360"/>
                    <a:pt x="26481" y="5748"/>
                  </a:cubicBezTo>
                  <a:cubicBezTo>
                    <a:pt x="27021" y="6422"/>
                    <a:pt x="26751" y="7316"/>
                    <a:pt x="27948" y="7552"/>
                  </a:cubicBezTo>
                  <a:cubicBezTo>
                    <a:pt x="28707" y="7704"/>
                    <a:pt x="29669" y="7552"/>
                    <a:pt x="30377" y="7805"/>
                  </a:cubicBezTo>
                  <a:cubicBezTo>
                    <a:pt x="31558" y="8210"/>
                    <a:pt x="31541" y="9661"/>
                    <a:pt x="31406" y="10723"/>
                  </a:cubicBezTo>
                  <a:cubicBezTo>
                    <a:pt x="31153" y="12629"/>
                    <a:pt x="33312" y="12545"/>
                    <a:pt x="34425" y="13607"/>
                  </a:cubicBezTo>
                  <a:cubicBezTo>
                    <a:pt x="35268" y="14451"/>
                    <a:pt x="34813" y="16306"/>
                    <a:pt x="34324" y="17166"/>
                  </a:cubicBezTo>
                  <a:cubicBezTo>
                    <a:pt x="33750" y="18178"/>
                    <a:pt x="32570" y="19494"/>
                    <a:pt x="33076" y="20725"/>
                  </a:cubicBezTo>
                  <a:cubicBezTo>
                    <a:pt x="33346" y="21400"/>
                    <a:pt x="33987" y="21973"/>
                    <a:pt x="34155" y="22665"/>
                  </a:cubicBezTo>
                  <a:cubicBezTo>
                    <a:pt x="34476" y="23980"/>
                    <a:pt x="33565" y="25279"/>
                    <a:pt x="32300" y="25650"/>
                  </a:cubicBezTo>
                  <a:cubicBezTo>
                    <a:pt x="30849" y="26072"/>
                    <a:pt x="29399" y="26274"/>
                    <a:pt x="29281" y="28146"/>
                  </a:cubicBezTo>
                  <a:cubicBezTo>
                    <a:pt x="29247" y="28804"/>
                    <a:pt x="29197" y="29361"/>
                    <a:pt x="28825" y="29900"/>
                  </a:cubicBezTo>
                  <a:cubicBezTo>
                    <a:pt x="28373" y="30598"/>
                    <a:pt x="27589" y="30832"/>
                    <a:pt x="26782" y="30832"/>
                  </a:cubicBezTo>
                  <a:cubicBezTo>
                    <a:pt x="26144" y="30832"/>
                    <a:pt x="25493" y="30686"/>
                    <a:pt x="24980" y="30508"/>
                  </a:cubicBezTo>
                  <a:cubicBezTo>
                    <a:pt x="24262" y="30265"/>
                    <a:pt x="23384" y="29920"/>
                    <a:pt x="22561" y="29920"/>
                  </a:cubicBezTo>
                  <a:cubicBezTo>
                    <a:pt x="22127" y="29920"/>
                    <a:pt x="21709" y="30016"/>
                    <a:pt x="21337" y="30272"/>
                  </a:cubicBezTo>
                  <a:cubicBezTo>
                    <a:pt x="20780" y="30676"/>
                    <a:pt x="20325" y="31233"/>
                    <a:pt x="19734" y="31570"/>
                  </a:cubicBezTo>
                  <a:cubicBezTo>
                    <a:pt x="19018" y="31989"/>
                    <a:pt x="18374" y="32159"/>
                    <a:pt x="17775" y="32159"/>
                  </a:cubicBezTo>
                  <a:cubicBezTo>
                    <a:pt x="15862" y="32159"/>
                    <a:pt x="14408" y="30417"/>
                    <a:pt x="12532" y="29428"/>
                  </a:cubicBezTo>
                  <a:cubicBezTo>
                    <a:pt x="11904" y="29103"/>
                    <a:pt x="11274" y="29017"/>
                    <a:pt x="10644" y="29017"/>
                  </a:cubicBezTo>
                  <a:cubicBezTo>
                    <a:pt x="9955" y="29017"/>
                    <a:pt x="9266" y="29119"/>
                    <a:pt x="8580" y="29119"/>
                  </a:cubicBezTo>
                  <a:cubicBezTo>
                    <a:pt x="8074" y="29119"/>
                    <a:pt x="7570" y="29064"/>
                    <a:pt x="7068" y="28872"/>
                  </a:cubicBezTo>
                  <a:cubicBezTo>
                    <a:pt x="5954" y="28416"/>
                    <a:pt x="5921" y="26898"/>
                    <a:pt x="6022" y="25937"/>
                  </a:cubicBezTo>
                  <a:cubicBezTo>
                    <a:pt x="6140" y="24975"/>
                    <a:pt x="6730" y="23845"/>
                    <a:pt x="6444" y="22867"/>
                  </a:cubicBezTo>
                  <a:cubicBezTo>
                    <a:pt x="6241" y="22142"/>
                    <a:pt x="5853" y="21552"/>
                    <a:pt x="5415" y="20961"/>
                  </a:cubicBezTo>
                  <a:cubicBezTo>
                    <a:pt x="4875" y="20219"/>
                    <a:pt x="4200" y="19308"/>
                    <a:pt x="4318" y="18330"/>
                  </a:cubicBezTo>
                  <a:cubicBezTo>
                    <a:pt x="4504" y="16913"/>
                    <a:pt x="5398" y="16104"/>
                    <a:pt x="6528" y="15395"/>
                  </a:cubicBezTo>
                  <a:cubicBezTo>
                    <a:pt x="8552" y="14113"/>
                    <a:pt x="6832" y="12157"/>
                    <a:pt x="7338" y="10369"/>
                  </a:cubicBezTo>
                  <a:cubicBezTo>
                    <a:pt x="7675" y="9171"/>
                    <a:pt x="8771" y="7991"/>
                    <a:pt x="10070" y="7839"/>
                  </a:cubicBezTo>
                  <a:cubicBezTo>
                    <a:pt x="10402" y="7805"/>
                    <a:pt x="10733" y="7802"/>
                    <a:pt x="11064" y="7802"/>
                  </a:cubicBezTo>
                  <a:cubicBezTo>
                    <a:pt x="11158" y="7802"/>
                    <a:pt x="11252" y="7802"/>
                    <a:pt x="11347" y="7802"/>
                  </a:cubicBezTo>
                  <a:cubicBezTo>
                    <a:pt x="11912" y="7802"/>
                    <a:pt x="12472" y="7791"/>
                    <a:pt x="13022" y="7637"/>
                  </a:cubicBezTo>
                  <a:cubicBezTo>
                    <a:pt x="14168" y="7299"/>
                    <a:pt x="13983" y="6658"/>
                    <a:pt x="14017" y="5764"/>
                  </a:cubicBezTo>
                  <a:cubicBezTo>
                    <a:pt x="14126" y="3819"/>
                    <a:pt x="15594" y="3355"/>
                    <a:pt x="17113" y="3355"/>
                  </a:cubicBezTo>
                  <a:cubicBezTo>
                    <a:pt x="17701" y="3355"/>
                    <a:pt x="18296" y="3424"/>
                    <a:pt x="18824" y="3504"/>
                  </a:cubicBezTo>
                  <a:cubicBezTo>
                    <a:pt x="18911" y="3516"/>
                    <a:pt x="18995" y="3522"/>
                    <a:pt x="19077" y="3522"/>
                  </a:cubicBezTo>
                  <a:cubicBezTo>
                    <a:pt x="19662" y="3522"/>
                    <a:pt x="20133" y="3251"/>
                    <a:pt x="20733" y="3251"/>
                  </a:cubicBezTo>
                  <a:close/>
                  <a:moveTo>
                    <a:pt x="18261" y="1"/>
                  </a:moveTo>
                  <a:cubicBezTo>
                    <a:pt x="16302" y="1"/>
                    <a:pt x="14041" y="942"/>
                    <a:pt x="12330" y="1750"/>
                  </a:cubicBezTo>
                  <a:cubicBezTo>
                    <a:pt x="8130" y="3757"/>
                    <a:pt x="5263" y="6861"/>
                    <a:pt x="3256" y="11061"/>
                  </a:cubicBezTo>
                  <a:cubicBezTo>
                    <a:pt x="1249" y="15243"/>
                    <a:pt x="1" y="20540"/>
                    <a:pt x="1198" y="25161"/>
                  </a:cubicBezTo>
                  <a:cubicBezTo>
                    <a:pt x="3121" y="32481"/>
                    <a:pt x="12010" y="35483"/>
                    <a:pt x="18857" y="35551"/>
                  </a:cubicBezTo>
                  <a:cubicBezTo>
                    <a:pt x="18931" y="35551"/>
                    <a:pt x="19004" y="35552"/>
                    <a:pt x="19077" y="35552"/>
                  </a:cubicBezTo>
                  <a:cubicBezTo>
                    <a:pt x="27309" y="35552"/>
                    <a:pt x="34986" y="30856"/>
                    <a:pt x="37343" y="22631"/>
                  </a:cubicBezTo>
                  <a:cubicBezTo>
                    <a:pt x="38608" y="18195"/>
                    <a:pt x="38372" y="13085"/>
                    <a:pt x="35724" y="9171"/>
                  </a:cubicBezTo>
                  <a:cubicBezTo>
                    <a:pt x="34256" y="6979"/>
                    <a:pt x="32199" y="4921"/>
                    <a:pt x="29871" y="3673"/>
                  </a:cubicBezTo>
                  <a:cubicBezTo>
                    <a:pt x="27948" y="2644"/>
                    <a:pt x="25975" y="1312"/>
                    <a:pt x="23850" y="806"/>
                  </a:cubicBezTo>
                  <a:cubicBezTo>
                    <a:pt x="23766" y="789"/>
                    <a:pt x="23698" y="738"/>
                    <a:pt x="23647" y="704"/>
                  </a:cubicBezTo>
                  <a:cubicBezTo>
                    <a:pt x="23631" y="704"/>
                    <a:pt x="23614" y="688"/>
                    <a:pt x="23563" y="688"/>
                  </a:cubicBezTo>
                  <a:cubicBezTo>
                    <a:pt x="22096" y="47"/>
                    <a:pt x="20224" y="97"/>
                    <a:pt x="18638" y="13"/>
                  </a:cubicBezTo>
                  <a:cubicBezTo>
                    <a:pt x="18514" y="5"/>
                    <a:pt x="18388" y="1"/>
                    <a:pt x="1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-115928" y="1136856"/>
              <a:ext cx="556166" cy="504913"/>
            </a:xfrm>
            <a:custGeom>
              <a:avLst/>
              <a:gdLst/>
              <a:ahLst/>
              <a:cxnLst/>
              <a:rect l="l" t="t" r="r" b="b"/>
              <a:pathLst>
                <a:path w="15333" h="13920" extrusionOk="0">
                  <a:moveTo>
                    <a:pt x="7605" y="799"/>
                  </a:moveTo>
                  <a:cubicBezTo>
                    <a:pt x="9025" y="799"/>
                    <a:pt x="10478" y="1343"/>
                    <a:pt x="11706" y="2440"/>
                  </a:cubicBezTo>
                  <a:cubicBezTo>
                    <a:pt x="14118" y="4954"/>
                    <a:pt x="14270" y="9221"/>
                    <a:pt x="11622" y="11582"/>
                  </a:cubicBezTo>
                  <a:cubicBezTo>
                    <a:pt x="10490" y="12585"/>
                    <a:pt x="8971" y="13068"/>
                    <a:pt x="7460" y="13068"/>
                  </a:cubicBezTo>
                  <a:cubicBezTo>
                    <a:pt x="6404" y="13068"/>
                    <a:pt x="5352" y="12833"/>
                    <a:pt x="4437" y="12375"/>
                  </a:cubicBezTo>
                  <a:cubicBezTo>
                    <a:pt x="1080" y="10705"/>
                    <a:pt x="996" y="6573"/>
                    <a:pt x="2716" y="3689"/>
                  </a:cubicBezTo>
                  <a:cubicBezTo>
                    <a:pt x="3874" y="1769"/>
                    <a:pt x="5709" y="799"/>
                    <a:pt x="7605" y="799"/>
                  </a:cubicBezTo>
                  <a:close/>
                  <a:moveTo>
                    <a:pt x="7582" y="1"/>
                  </a:moveTo>
                  <a:cubicBezTo>
                    <a:pt x="5700" y="1"/>
                    <a:pt x="3865" y="841"/>
                    <a:pt x="2548" y="2575"/>
                  </a:cubicBezTo>
                  <a:cubicBezTo>
                    <a:pt x="102" y="5797"/>
                    <a:pt x="1" y="10368"/>
                    <a:pt x="3543" y="12813"/>
                  </a:cubicBezTo>
                  <a:cubicBezTo>
                    <a:pt x="4639" y="13575"/>
                    <a:pt x="5937" y="13919"/>
                    <a:pt x="7248" y="13919"/>
                  </a:cubicBezTo>
                  <a:cubicBezTo>
                    <a:pt x="9043" y="13919"/>
                    <a:pt x="10864" y="13274"/>
                    <a:pt x="12229" y="12172"/>
                  </a:cubicBezTo>
                  <a:cubicBezTo>
                    <a:pt x="15332" y="9659"/>
                    <a:pt x="14928" y="4650"/>
                    <a:pt x="12398" y="1934"/>
                  </a:cubicBezTo>
                  <a:cubicBezTo>
                    <a:pt x="12347" y="1918"/>
                    <a:pt x="12330" y="1901"/>
                    <a:pt x="12313" y="1884"/>
                  </a:cubicBezTo>
                  <a:cubicBezTo>
                    <a:pt x="12297" y="1850"/>
                    <a:pt x="12246" y="1833"/>
                    <a:pt x="12229" y="1816"/>
                  </a:cubicBezTo>
                  <a:cubicBezTo>
                    <a:pt x="10843" y="618"/>
                    <a:pt x="9196" y="1"/>
                    <a:pt x="7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-549672" y="713775"/>
              <a:ext cx="1464647" cy="1350062"/>
            </a:xfrm>
            <a:custGeom>
              <a:avLst/>
              <a:gdLst/>
              <a:ahLst/>
              <a:cxnLst/>
              <a:rect l="l" t="t" r="r" b="b"/>
              <a:pathLst>
                <a:path w="40379" h="37220" extrusionOk="0">
                  <a:moveTo>
                    <a:pt x="18849" y="857"/>
                  </a:moveTo>
                  <a:cubicBezTo>
                    <a:pt x="18948" y="857"/>
                    <a:pt x="19046" y="859"/>
                    <a:pt x="19144" y="864"/>
                  </a:cubicBezTo>
                  <a:cubicBezTo>
                    <a:pt x="20729" y="982"/>
                    <a:pt x="22602" y="932"/>
                    <a:pt x="24086" y="1539"/>
                  </a:cubicBezTo>
                  <a:cubicBezTo>
                    <a:pt x="24103" y="1556"/>
                    <a:pt x="24120" y="1556"/>
                    <a:pt x="24170" y="1556"/>
                  </a:cubicBezTo>
                  <a:cubicBezTo>
                    <a:pt x="24204" y="1606"/>
                    <a:pt x="24271" y="1657"/>
                    <a:pt x="24356" y="1674"/>
                  </a:cubicBezTo>
                  <a:cubicBezTo>
                    <a:pt x="26481" y="2180"/>
                    <a:pt x="28471" y="3495"/>
                    <a:pt x="30377" y="4541"/>
                  </a:cubicBezTo>
                  <a:cubicBezTo>
                    <a:pt x="32705" y="5772"/>
                    <a:pt x="34796" y="7847"/>
                    <a:pt x="36247" y="10023"/>
                  </a:cubicBezTo>
                  <a:cubicBezTo>
                    <a:pt x="38861" y="13936"/>
                    <a:pt x="39114" y="19080"/>
                    <a:pt x="37849" y="23499"/>
                  </a:cubicBezTo>
                  <a:cubicBezTo>
                    <a:pt x="35488" y="31722"/>
                    <a:pt x="27788" y="36420"/>
                    <a:pt x="19540" y="36420"/>
                  </a:cubicBezTo>
                  <a:cubicBezTo>
                    <a:pt x="19481" y="36420"/>
                    <a:pt x="19422" y="36419"/>
                    <a:pt x="19363" y="36419"/>
                  </a:cubicBezTo>
                  <a:cubicBezTo>
                    <a:pt x="12532" y="36351"/>
                    <a:pt x="3627" y="33366"/>
                    <a:pt x="1704" y="26029"/>
                  </a:cubicBezTo>
                  <a:cubicBezTo>
                    <a:pt x="506" y="21408"/>
                    <a:pt x="1755" y="16112"/>
                    <a:pt x="3762" y="11912"/>
                  </a:cubicBezTo>
                  <a:cubicBezTo>
                    <a:pt x="5752" y="7729"/>
                    <a:pt x="8619" y="4625"/>
                    <a:pt x="12836" y="2618"/>
                  </a:cubicBezTo>
                  <a:cubicBezTo>
                    <a:pt x="14571" y="1799"/>
                    <a:pt x="16857" y="857"/>
                    <a:pt x="18849" y="857"/>
                  </a:cubicBezTo>
                  <a:close/>
                  <a:moveTo>
                    <a:pt x="19708" y="0"/>
                  </a:moveTo>
                  <a:cubicBezTo>
                    <a:pt x="19138" y="0"/>
                    <a:pt x="18592" y="35"/>
                    <a:pt x="18098" y="105"/>
                  </a:cubicBezTo>
                  <a:cubicBezTo>
                    <a:pt x="14337" y="645"/>
                    <a:pt x="10424" y="2467"/>
                    <a:pt x="7590" y="4980"/>
                  </a:cubicBezTo>
                  <a:cubicBezTo>
                    <a:pt x="4605" y="7661"/>
                    <a:pt x="2598" y="11861"/>
                    <a:pt x="1434" y="15606"/>
                  </a:cubicBezTo>
                  <a:cubicBezTo>
                    <a:pt x="321" y="19299"/>
                    <a:pt x="0" y="23702"/>
                    <a:pt x="1282" y="27412"/>
                  </a:cubicBezTo>
                  <a:cubicBezTo>
                    <a:pt x="3441" y="33636"/>
                    <a:pt x="10761" y="36183"/>
                    <a:pt x="16681" y="37009"/>
                  </a:cubicBezTo>
                  <a:cubicBezTo>
                    <a:pt x="17713" y="37149"/>
                    <a:pt x="18749" y="37220"/>
                    <a:pt x="19781" y="37220"/>
                  </a:cubicBezTo>
                  <a:cubicBezTo>
                    <a:pt x="25695" y="37220"/>
                    <a:pt x="31448" y="34906"/>
                    <a:pt x="35268" y="30195"/>
                  </a:cubicBezTo>
                  <a:cubicBezTo>
                    <a:pt x="39046" y="25540"/>
                    <a:pt x="40379" y="19148"/>
                    <a:pt x="38709" y="13396"/>
                  </a:cubicBezTo>
                  <a:cubicBezTo>
                    <a:pt x="37765" y="10208"/>
                    <a:pt x="35656" y="7645"/>
                    <a:pt x="33160" y="5502"/>
                  </a:cubicBezTo>
                  <a:cubicBezTo>
                    <a:pt x="31878" y="4406"/>
                    <a:pt x="30411" y="3698"/>
                    <a:pt x="28943" y="2888"/>
                  </a:cubicBezTo>
                  <a:cubicBezTo>
                    <a:pt x="27527" y="2112"/>
                    <a:pt x="26160" y="1269"/>
                    <a:pt x="24575" y="898"/>
                  </a:cubicBezTo>
                  <a:cubicBezTo>
                    <a:pt x="24541" y="864"/>
                    <a:pt x="24524" y="847"/>
                    <a:pt x="24491" y="847"/>
                  </a:cubicBezTo>
                  <a:cubicBezTo>
                    <a:pt x="23154" y="285"/>
                    <a:pt x="21335" y="0"/>
                    <a:pt x="19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-379591" y="864995"/>
              <a:ext cx="1128184" cy="1048312"/>
            </a:xfrm>
            <a:custGeom>
              <a:avLst/>
              <a:gdLst/>
              <a:ahLst/>
              <a:cxnLst/>
              <a:rect l="l" t="t" r="r" b="b"/>
              <a:pathLst>
                <a:path w="31103" h="28901" extrusionOk="0">
                  <a:moveTo>
                    <a:pt x="12623" y="462"/>
                  </a:moveTo>
                  <a:cubicBezTo>
                    <a:pt x="13190" y="462"/>
                    <a:pt x="13776" y="571"/>
                    <a:pt x="14253" y="659"/>
                  </a:cubicBezTo>
                  <a:cubicBezTo>
                    <a:pt x="14412" y="688"/>
                    <a:pt x="14573" y="699"/>
                    <a:pt x="14734" y="699"/>
                  </a:cubicBezTo>
                  <a:cubicBezTo>
                    <a:pt x="15269" y="699"/>
                    <a:pt x="15803" y="576"/>
                    <a:pt x="16277" y="576"/>
                  </a:cubicBezTo>
                  <a:cubicBezTo>
                    <a:pt x="16911" y="576"/>
                    <a:pt x="17436" y="796"/>
                    <a:pt x="17710" y="1823"/>
                  </a:cubicBezTo>
                  <a:cubicBezTo>
                    <a:pt x="17889" y="2297"/>
                    <a:pt x="18207" y="2435"/>
                    <a:pt x="18593" y="2435"/>
                  </a:cubicBezTo>
                  <a:cubicBezTo>
                    <a:pt x="18824" y="2435"/>
                    <a:pt x="19081" y="2386"/>
                    <a:pt x="19346" y="2329"/>
                  </a:cubicBezTo>
                  <a:cubicBezTo>
                    <a:pt x="19736" y="2245"/>
                    <a:pt x="20115" y="2186"/>
                    <a:pt x="20467" y="2186"/>
                  </a:cubicBezTo>
                  <a:cubicBezTo>
                    <a:pt x="21258" y="2186"/>
                    <a:pt x="21914" y="2484"/>
                    <a:pt x="22264" y="3476"/>
                  </a:cubicBezTo>
                  <a:cubicBezTo>
                    <a:pt x="22382" y="3830"/>
                    <a:pt x="22551" y="4251"/>
                    <a:pt x="22905" y="4437"/>
                  </a:cubicBezTo>
                  <a:cubicBezTo>
                    <a:pt x="24389" y="5263"/>
                    <a:pt x="26649" y="4251"/>
                    <a:pt x="26835" y="6528"/>
                  </a:cubicBezTo>
                  <a:cubicBezTo>
                    <a:pt x="26919" y="7439"/>
                    <a:pt x="26363" y="8316"/>
                    <a:pt x="27037" y="9058"/>
                  </a:cubicBezTo>
                  <a:cubicBezTo>
                    <a:pt x="28100" y="10222"/>
                    <a:pt x="30191" y="9851"/>
                    <a:pt x="30208" y="11841"/>
                  </a:cubicBezTo>
                  <a:cubicBezTo>
                    <a:pt x="30276" y="13714"/>
                    <a:pt x="28538" y="14911"/>
                    <a:pt x="28353" y="16766"/>
                  </a:cubicBezTo>
                  <a:cubicBezTo>
                    <a:pt x="28134" y="18706"/>
                    <a:pt x="30731" y="19330"/>
                    <a:pt x="28926" y="21438"/>
                  </a:cubicBezTo>
                  <a:cubicBezTo>
                    <a:pt x="27813" y="22737"/>
                    <a:pt x="25823" y="21978"/>
                    <a:pt x="24912" y="23715"/>
                  </a:cubicBezTo>
                  <a:cubicBezTo>
                    <a:pt x="24676" y="24154"/>
                    <a:pt x="24676" y="24761"/>
                    <a:pt x="24659" y="25267"/>
                  </a:cubicBezTo>
                  <a:cubicBezTo>
                    <a:pt x="24570" y="26708"/>
                    <a:pt x="23643" y="27130"/>
                    <a:pt x="22586" y="27130"/>
                  </a:cubicBezTo>
                  <a:cubicBezTo>
                    <a:pt x="21849" y="27130"/>
                    <a:pt x="21049" y="26925"/>
                    <a:pt x="20426" y="26718"/>
                  </a:cubicBezTo>
                  <a:cubicBezTo>
                    <a:pt x="19770" y="26499"/>
                    <a:pt x="19073" y="26312"/>
                    <a:pt x="18399" y="26312"/>
                  </a:cubicBezTo>
                  <a:cubicBezTo>
                    <a:pt x="17773" y="26312"/>
                    <a:pt x="17167" y="26473"/>
                    <a:pt x="16631" y="26920"/>
                  </a:cubicBezTo>
                  <a:cubicBezTo>
                    <a:pt x="15522" y="27835"/>
                    <a:pt x="14502" y="28462"/>
                    <a:pt x="13361" y="28462"/>
                  </a:cubicBezTo>
                  <a:cubicBezTo>
                    <a:pt x="12715" y="28462"/>
                    <a:pt x="12030" y="28261"/>
                    <a:pt x="11267" y="27797"/>
                  </a:cubicBezTo>
                  <a:cubicBezTo>
                    <a:pt x="9985" y="27021"/>
                    <a:pt x="8973" y="25908"/>
                    <a:pt x="7506" y="25436"/>
                  </a:cubicBezTo>
                  <a:cubicBezTo>
                    <a:pt x="7206" y="25338"/>
                    <a:pt x="6867" y="25305"/>
                    <a:pt x="6511" y="25305"/>
                  </a:cubicBezTo>
                  <a:cubicBezTo>
                    <a:pt x="5773" y="25305"/>
                    <a:pt x="4956" y="25446"/>
                    <a:pt x="4234" y="25446"/>
                  </a:cubicBezTo>
                  <a:cubicBezTo>
                    <a:pt x="3070" y="25446"/>
                    <a:pt x="2149" y="25081"/>
                    <a:pt x="2193" y="23176"/>
                  </a:cubicBezTo>
                  <a:cubicBezTo>
                    <a:pt x="2227" y="21708"/>
                    <a:pt x="3154" y="20342"/>
                    <a:pt x="2446" y="18908"/>
                  </a:cubicBezTo>
                  <a:cubicBezTo>
                    <a:pt x="1788" y="17593"/>
                    <a:pt x="371" y="16497"/>
                    <a:pt x="591" y="14894"/>
                  </a:cubicBezTo>
                  <a:cubicBezTo>
                    <a:pt x="844" y="12988"/>
                    <a:pt x="2969" y="12887"/>
                    <a:pt x="3660" y="11369"/>
                  </a:cubicBezTo>
                  <a:cubicBezTo>
                    <a:pt x="3981" y="10678"/>
                    <a:pt x="3762" y="9817"/>
                    <a:pt x="3660" y="9092"/>
                  </a:cubicBezTo>
                  <a:cubicBezTo>
                    <a:pt x="3340" y="6950"/>
                    <a:pt x="4183" y="5061"/>
                    <a:pt x="6679" y="5010"/>
                  </a:cubicBezTo>
                  <a:cubicBezTo>
                    <a:pt x="7624" y="4977"/>
                    <a:pt x="10053" y="5179"/>
                    <a:pt x="10255" y="3813"/>
                  </a:cubicBezTo>
                  <a:cubicBezTo>
                    <a:pt x="10424" y="2750"/>
                    <a:pt x="10087" y="2042"/>
                    <a:pt x="10964" y="1064"/>
                  </a:cubicBezTo>
                  <a:cubicBezTo>
                    <a:pt x="11374" y="600"/>
                    <a:pt x="11987" y="462"/>
                    <a:pt x="12623" y="462"/>
                  </a:cubicBezTo>
                  <a:close/>
                  <a:moveTo>
                    <a:pt x="16535" y="1"/>
                  </a:moveTo>
                  <a:cubicBezTo>
                    <a:pt x="15942" y="1"/>
                    <a:pt x="15476" y="276"/>
                    <a:pt x="14902" y="276"/>
                  </a:cubicBezTo>
                  <a:cubicBezTo>
                    <a:pt x="14812" y="276"/>
                    <a:pt x="14720" y="270"/>
                    <a:pt x="14624" y="254"/>
                  </a:cubicBezTo>
                  <a:cubicBezTo>
                    <a:pt x="14096" y="174"/>
                    <a:pt x="13501" y="105"/>
                    <a:pt x="12913" y="105"/>
                  </a:cubicBezTo>
                  <a:cubicBezTo>
                    <a:pt x="11394" y="105"/>
                    <a:pt x="9926" y="569"/>
                    <a:pt x="9817" y="2514"/>
                  </a:cubicBezTo>
                  <a:cubicBezTo>
                    <a:pt x="9783" y="3408"/>
                    <a:pt x="9968" y="4032"/>
                    <a:pt x="8822" y="4386"/>
                  </a:cubicBezTo>
                  <a:cubicBezTo>
                    <a:pt x="8266" y="4562"/>
                    <a:pt x="7700" y="4580"/>
                    <a:pt x="7128" y="4580"/>
                  </a:cubicBezTo>
                  <a:cubicBezTo>
                    <a:pt x="6983" y="4580"/>
                    <a:pt x="6837" y="4578"/>
                    <a:pt x="6691" y="4578"/>
                  </a:cubicBezTo>
                  <a:cubicBezTo>
                    <a:pt x="6418" y="4578"/>
                    <a:pt x="6144" y="4582"/>
                    <a:pt x="5870" y="4606"/>
                  </a:cubicBezTo>
                  <a:cubicBezTo>
                    <a:pt x="4571" y="4724"/>
                    <a:pt x="3492" y="5938"/>
                    <a:pt x="3138" y="7136"/>
                  </a:cubicBezTo>
                  <a:cubicBezTo>
                    <a:pt x="2632" y="8907"/>
                    <a:pt x="4352" y="10863"/>
                    <a:pt x="2328" y="12145"/>
                  </a:cubicBezTo>
                  <a:cubicBezTo>
                    <a:pt x="1198" y="12870"/>
                    <a:pt x="321" y="13663"/>
                    <a:pt x="118" y="15080"/>
                  </a:cubicBezTo>
                  <a:cubicBezTo>
                    <a:pt x="0" y="16075"/>
                    <a:pt x="675" y="16986"/>
                    <a:pt x="1215" y="17711"/>
                  </a:cubicBezTo>
                  <a:cubicBezTo>
                    <a:pt x="1653" y="18301"/>
                    <a:pt x="2041" y="18892"/>
                    <a:pt x="2260" y="19617"/>
                  </a:cubicBezTo>
                  <a:cubicBezTo>
                    <a:pt x="2530" y="20578"/>
                    <a:pt x="1940" y="21725"/>
                    <a:pt x="1839" y="22687"/>
                  </a:cubicBezTo>
                  <a:cubicBezTo>
                    <a:pt x="1721" y="23665"/>
                    <a:pt x="1754" y="25183"/>
                    <a:pt x="2868" y="25621"/>
                  </a:cubicBezTo>
                  <a:cubicBezTo>
                    <a:pt x="3381" y="25820"/>
                    <a:pt x="3898" y="25875"/>
                    <a:pt x="4418" y="25875"/>
                  </a:cubicBezTo>
                  <a:cubicBezTo>
                    <a:pt x="5075" y="25875"/>
                    <a:pt x="5737" y="25787"/>
                    <a:pt x="6401" y="25787"/>
                  </a:cubicBezTo>
                  <a:cubicBezTo>
                    <a:pt x="7043" y="25787"/>
                    <a:pt x="7688" y="25870"/>
                    <a:pt x="8332" y="26195"/>
                  </a:cubicBezTo>
                  <a:cubicBezTo>
                    <a:pt x="10211" y="27160"/>
                    <a:pt x="11677" y="28900"/>
                    <a:pt x="13592" y="28900"/>
                  </a:cubicBezTo>
                  <a:cubicBezTo>
                    <a:pt x="14188" y="28900"/>
                    <a:pt x="14826" y="28732"/>
                    <a:pt x="15534" y="28320"/>
                  </a:cubicBezTo>
                  <a:cubicBezTo>
                    <a:pt x="16125" y="27983"/>
                    <a:pt x="16597" y="27409"/>
                    <a:pt x="17137" y="27038"/>
                  </a:cubicBezTo>
                  <a:cubicBezTo>
                    <a:pt x="17509" y="26777"/>
                    <a:pt x="17927" y="26679"/>
                    <a:pt x="18360" y="26679"/>
                  </a:cubicBezTo>
                  <a:cubicBezTo>
                    <a:pt x="19184" y="26679"/>
                    <a:pt x="20061" y="27031"/>
                    <a:pt x="20780" y="27274"/>
                  </a:cubicBezTo>
                  <a:cubicBezTo>
                    <a:pt x="21287" y="27436"/>
                    <a:pt x="21930" y="27572"/>
                    <a:pt x="22560" y="27572"/>
                  </a:cubicBezTo>
                  <a:cubicBezTo>
                    <a:pt x="23374" y="27572"/>
                    <a:pt x="24169" y="27345"/>
                    <a:pt x="24625" y="26650"/>
                  </a:cubicBezTo>
                  <a:cubicBezTo>
                    <a:pt x="24980" y="26110"/>
                    <a:pt x="25047" y="25554"/>
                    <a:pt x="25081" y="24913"/>
                  </a:cubicBezTo>
                  <a:cubicBezTo>
                    <a:pt x="25199" y="23024"/>
                    <a:pt x="26649" y="22821"/>
                    <a:pt x="28100" y="22400"/>
                  </a:cubicBezTo>
                  <a:cubicBezTo>
                    <a:pt x="29365" y="22012"/>
                    <a:pt x="30276" y="20730"/>
                    <a:pt x="29955" y="19431"/>
                  </a:cubicBezTo>
                  <a:cubicBezTo>
                    <a:pt x="29787" y="18723"/>
                    <a:pt x="29163" y="18166"/>
                    <a:pt x="28876" y="17492"/>
                  </a:cubicBezTo>
                  <a:cubicBezTo>
                    <a:pt x="28404" y="16244"/>
                    <a:pt x="29550" y="14928"/>
                    <a:pt x="30124" y="13916"/>
                  </a:cubicBezTo>
                  <a:cubicBezTo>
                    <a:pt x="30613" y="13056"/>
                    <a:pt x="31102" y="11200"/>
                    <a:pt x="30225" y="10408"/>
                  </a:cubicBezTo>
                  <a:cubicBezTo>
                    <a:pt x="29112" y="9295"/>
                    <a:pt x="26953" y="9396"/>
                    <a:pt x="27206" y="7473"/>
                  </a:cubicBezTo>
                  <a:cubicBezTo>
                    <a:pt x="27341" y="6427"/>
                    <a:pt x="27358" y="4960"/>
                    <a:pt x="26177" y="4555"/>
                  </a:cubicBezTo>
                  <a:cubicBezTo>
                    <a:pt x="25435" y="4319"/>
                    <a:pt x="24524" y="4454"/>
                    <a:pt x="23748" y="4319"/>
                  </a:cubicBezTo>
                  <a:cubicBezTo>
                    <a:pt x="22568" y="4083"/>
                    <a:pt x="22854" y="3172"/>
                    <a:pt x="22281" y="2497"/>
                  </a:cubicBezTo>
                  <a:cubicBezTo>
                    <a:pt x="21994" y="2143"/>
                    <a:pt x="21539" y="1688"/>
                    <a:pt x="21033" y="1654"/>
                  </a:cubicBezTo>
                  <a:cubicBezTo>
                    <a:pt x="21013" y="1652"/>
                    <a:pt x="20991" y="1651"/>
                    <a:pt x="20967" y="1651"/>
                  </a:cubicBezTo>
                  <a:cubicBezTo>
                    <a:pt x="20527" y="1651"/>
                    <a:pt x="19489" y="1941"/>
                    <a:pt x="18789" y="1941"/>
                  </a:cubicBezTo>
                  <a:cubicBezTo>
                    <a:pt x="18450" y="1941"/>
                    <a:pt x="18189" y="1873"/>
                    <a:pt x="18115" y="1671"/>
                  </a:cubicBezTo>
                  <a:cubicBezTo>
                    <a:pt x="17913" y="912"/>
                    <a:pt x="17491" y="35"/>
                    <a:pt x="16580" y="1"/>
                  </a:cubicBezTo>
                  <a:cubicBezTo>
                    <a:pt x="16565" y="1"/>
                    <a:pt x="16550" y="1"/>
                    <a:pt x="16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22"/>
          <p:cNvGrpSpPr/>
          <p:nvPr/>
        </p:nvGrpSpPr>
        <p:grpSpPr>
          <a:xfrm>
            <a:off x="-416791" y="3514879"/>
            <a:ext cx="2091678" cy="1936390"/>
            <a:chOff x="-416791" y="3514879"/>
            <a:chExt cx="2091678" cy="1936390"/>
          </a:xfrm>
        </p:grpSpPr>
        <p:sp>
          <p:nvSpPr>
            <p:cNvPr id="726" name="Google Shape;726;p22"/>
            <p:cNvSpPr/>
            <p:nvPr/>
          </p:nvSpPr>
          <p:spPr>
            <a:xfrm rot="2253415">
              <a:off x="-300983" y="3976866"/>
              <a:ext cx="1860061" cy="1012417"/>
            </a:xfrm>
            <a:custGeom>
              <a:avLst/>
              <a:gdLst/>
              <a:ahLst/>
              <a:cxnLst/>
              <a:rect l="l" t="t" r="r" b="b"/>
              <a:pathLst>
                <a:path w="46080" h="25081" extrusionOk="0">
                  <a:moveTo>
                    <a:pt x="37731" y="0"/>
                  </a:moveTo>
                  <a:cubicBezTo>
                    <a:pt x="35555" y="0"/>
                    <a:pt x="33683" y="1349"/>
                    <a:pt x="32671" y="2058"/>
                  </a:cubicBezTo>
                  <a:cubicBezTo>
                    <a:pt x="31928" y="2598"/>
                    <a:pt x="31237" y="3154"/>
                    <a:pt x="30562" y="3711"/>
                  </a:cubicBezTo>
                  <a:cubicBezTo>
                    <a:pt x="30191" y="4031"/>
                    <a:pt x="29820" y="4318"/>
                    <a:pt x="29449" y="4622"/>
                  </a:cubicBezTo>
                  <a:cubicBezTo>
                    <a:pt x="27240" y="2800"/>
                    <a:pt x="24457" y="1704"/>
                    <a:pt x="21640" y="1602"/>
                  </a:cubicBezTo>
                  <a:lnTo>
                    <a:pt x="21522" y="1602"/>
                  </a:lnTo>
                  <a:cubicBezTo>
                    <a:pt x="19093" y="1636"/>
                    <a:pt x="16698" y="2227"/>
                    <a:pt x="14590" y="3289"/>
                  </a:cubicBezTo>
                  <a:cubicBezTo>
                    <a:pt x="12785" y="4166"/>
                    <a:pt x="11486" y="5802"/>
                    <a:pt x="10626" y="7523"/>
                  </a:cubicBezTo>
                  <a:cubicBezTo>
                    <a:pt x="9901" y="7185"/>
                    <a:pt x="9192" y="6932"/>
                    <a:pt x="8568" y="6730"/>
                  </a:cubicBezTo>
                  <a:cubicBezTo>
                    <a:pt x="7539" y="6359"/>
                    <a:pt x="6173" y="5971"/>
                    <a:pt x="4807" y="5971"/>
                  </a:cubicBezTo>
                  <a:cubicBezTo>
                    <a:pt x="3829" y="5971"/>
                    <a:pt x="2985" y="6173"/>
                    <a:pt x="2243" y="6578"/>
                  </a:cubicBezTo>
                  <a:cubicBezTo>
                    <a:pt x="1147" y="7168"/>
                    <a:pt x="422" y="8164"/>
                    <a:pt x="203" y="9277"/>
                  </a:cubicBezTo>
                  <a:cubicBezTo>
                    <a:pt x="0" y="10390"/>
                    <a:pt x="287" y="11537"/>
                    <a:pt x="1063" y="12481"/>
                  </a:cubicBezTo>
                  <a:cubicBezTo>
                    <a:pt x="1299" y="12751"/>
                    <a:pt x="1535" y="13004"/>
                    <a:pt x="1805" y="13257"/>
                  </a:cubicBezTo>
                  <a:cubicBezTo>
                    <a:pt x="354" y="15028"/>
                    <a:pt x="692" y="16867"/>
                    <a:pt x="894" y="17558"/>
                  </a:cubicBezTo>
                  <a:cubicBezTo>
                    <a:pt x="1215" y="18587"/>
                    <a:pt x="1822" y="19380"/>
                    <a:pt x="2631" y="19886"/>
                  </a:cubicBezTo>
                  <a:cubicBezTo>
                    <a:pt x="2749" y="21522"/>
                    <a:pt x="3879" y="23006"/>
                    <a:pt x="5701" y="23698"/>
                  </a:cubicBezTo>
                  <a:cubicBezTo>
                    <a:pt x="6258" y="23900"/>
                    <a:pt x="6831" y="24018"/>
                    <a:pt x="7421" y="24018"/>
                  </a:cubicBezTo>
                  <a:cubicBezTo>
                    <a:pt x="9563" y="24018"/>
                    <a:pt x="11587" y="22669"/>
                    <a:pt x="13021" y="21370"/>
                  </a:cubicBezTo>
                  <a:cubicBezTo>
                    <a:pt x="14893" y="23293"/>
                    <a:pt x="17255" y="24575"/>
                    <a:pt x="19734" y="24963"/>
                  </a:cubicBezTo>
                  <a:cubicBezTo>
                    <a:pt x="20274" y="25047"/>
                    <a:pt x="20797" y="25081"/>
                    <a:pt x="21353" y="25081"/>
                  </a:cubicBezTo>
                  <a:cubicBezTo>
                    <a:pt x="26093" y="25081"/>
                    <a:pt x="30714" y="21944"/>
                    <a:pt x="32687" y="17643"/>
                  </a:cubicBezTo>
                  <a:cubicBezTo>
                    <a:pt x="34357" y="18317"/>
                    <a:pt x="36196" y="18975"/>
                    <a:pt x="38118" y="18975"/>
                  </a:cubicBezTo>
                  <a:cubicBezTo>
                    <a:pt x="39670" y="18975"/>
                    <a:pt x="41036" y="18536"/>
                    <a:pt x="42251" y="17659"/>
                  </a:cubicBezTo>
                  <a:cubicBezTo>
                    <a:pt x="43178" y="17018"/>
                    <a:pt x="43735" y="16023"/>
                    <a:pt x="43853" y="14860"/>
                  </a:cubicBezTo>
                  <a:cubicBezTo>
                    <a:pt x="43904" y="14286"/>
                    <a:pt x="43853" y="13730"/>
                    <a:pt x="43684" y="13173"/>
                  </a:cubicBezTo>
                  <a:cubicBezTo>
                    <a:pt x="45084" y="12144"/>
                    <a:pt x="45928" y="10660"/>
                    <a:pt x="46012" y="8923"/>
                  </a:cubicBezTo>
                  <a:cubicBezTo>
                    <a:pt x="46079" y="7776"/>
                    <a:pt x="45708" y="6747"/>
                    <a:pt x="44966" y="5971"/>
                  </a:cubicBezTo>
                  <a:cubicBezTo>
                    <a:pt x="44275" y="5246"/>
                    <a:pt x="43313" y="4790"/>
                    <a:pt x="42116" y="4588"/>
                  </a:cubicBezTo>
                  <a:cubicBezTo>
                    <a:pt x="42217" y="3863"/>
                    <a:pt x="42183" y="3070"/>
                    <a:pt x="41846" y="2345"/>
                  </a:cubicBezTo>
                  <a:cubicBezTo>
                    <a:pt x="41458" y="1451"/>
                    <a:pt x="40564" y="337"/>
                    <a:pt x="38456" y="34"/>
                  </a:cubicBezTo>
                  <a:cubicBezTo>
                    <a:pt x="38220" y="17"/>
                    <a:pt x="37967" y="0"/>
                    <a:pt x="377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 rot="2253415">
              <a:off x="-210676" y="4071773"/>
              <a:ext cx="1677768" cy="820558"/>
            </a:xfrm>
            <a:custGeom>
              <a:avLst/>
              <a:gdLst/>
              <a:ahLst/>
              <a:cxnLst/>
              <a:rect l="l" t="t" r="r" b="b"/>
              <a:pathLst>
                <a:path w="41564" h="20328" extrusionOk="0">
                  <a:moveTo>
                    <a:pt x="19330" y="2388"/>
                  </a:moveTo>
                  <a:cubicBezTo>
                    <a:pt x="24609" y="2607"/>
                    <a:pt x="29449" y="7279"/>
                    <a:pt x="28100" y="12760"/>
                  </a:cubicBezTo>
                  <a:cubicBezTo>
                    <a:pt x="28083" y="12828"/>
                    <a:pt x="28066" y="12912"/>
                    <a:pt x="28050" y="12980"/>
                  </a:cubicBezTo>
                  <a:cubicBezTo>
                    <a:pt x="24727" y="9252"/>
                    <a:pt x="21337" y="5474"/>
                    <a:pt x="17221" y="2590"/>
                  </a:cubicBezTo>
                  <a:cubicBezTo>
                    <a:pt x="17930" y="2455"/>
                    <a:pt x="18621" y="2421"/>
                    <a:pt x="19330" y="2388"/>
                  </a:cubicBezTo>
                  <a:close/>
                  <a:moveTo>
                    <a:pt x="35728" y="839"/>
                  </a:moveTo>
                  <a:cubicBezTo>
                    <a:pt x="36512" y="839"/>
                    <a:pt x="37061" y="1213"/>
                    <a:pt x="36753" y="2371"/>
                  </a:cubicBezTo>
                  <a:cubicBezTo>
                    <a:pt x="36483" y="3400"/>
                    <a:pt x="35521" y="4293"/>
                    <a:pt x="34965" y="5170"/>
                  </a:cubicBezTo>
                  <a:cubicBezTo>
                    <a:pt x="34818" y="5421"/>
                    <a:pt x="35004" y="5786"/>
                    <a:pt x="35267" y="5786"/>
                  </a:cubicBezTo>
                  <a:cubicBezTo>
                    <a:pt x="35305" y="5786"/>
                    <a:pt x="35345" y="5778"/>
                    <a:pt x="35386" y="5761"/>
                  </a:cubicBezTo>
                  <a:cubicBezTo>
                    <a:pt x="36037" y="5550"/>
                    <a:pt x="37375" y="5200"/>
                    <a:pt x="38547" y="5200"/>
                  </a:cubicBezTo>
                  <a:cubicBezTo>
                    <a:pt x="39533" y="5200"/>
                    <a:pt x="40402" y="5447"/>
                    <a:pt x="40649" y="6233"/>
                  </a:cubicBezTo>
                  <a:cubicBezTo>
                    <a:pt x="41155" y="7819"/>
                    <a:pt x="38945" y="8679"/>
                    <a:pt x="37849" y="8932"/>
                  </a:cubicBezTo>
                  <a:cubicBezTo>
                    <a:pt x="37309" y="9065"/>
                    <a:pt x="36737" y="9132"/>
                    <a:pt x="36163" y="9132"/>
                  </a:cubicBezTo>
                  <a:cubicBezTo>
                    <a:pt x="35573" y="9132"/>
                    <a:pt x="34982" y="9060"/>
                    <a:pt x="34425" y="8915"/>
                  </a:cubicBezTo>
                  <a:cubicBezTo>
                    <a:pt x="34380" y="8900"/>
                    <a:pt x="34337" y="8894"/>
                    <a:pt x="34297" y="8894"/>
                  </a:cubicBezTo>
                  <a:cubicBezTo>
                    <a:pt x="33920" y="8894"/>
                    <a:pt x="33796" y="9488"/>
                    <a:pt x="34223" y="9640"/>
                  </a:cubicBezTo>
                  <a:cubicBezTo>
                    <a:pt x="35150" y="9977"/>
                    <a:pt x="36112" y="10146"/>
                    <a:pt x="37023" y="10467"/>
                  </a:cubicBezTo>
                  <a:cubicBezTo>
                    <a:pt x="37849" y="10770"/>
                    <a:pt x="39131" y="11782"/>
                    <a:pt x="38102" y="12794"/>
                  </a:cubicBezTo>
                  <a:cubicBezTo>
                    <a:pt x="37596" y="13300"/>
                    <a:pt x="36668" y="13401"/>
                    <a:pt x="35994" y="13435"/>
                  </a:cubicBezTo>
                  <a:cubicBezTo>
                    <a:pt x="35895" y="13441"/>
                    <a:pt x="35796" y="13444"/>
                    <a:pt x="35697" y="13444"/>
                  </a:cubicBezTo>
                  <a:cubicBezTo>
                    <a:pt x="33535" y="13444"/>
                    <a:pt x="31198" y="12088"/>
                    <a:pt x="29247" y="11394"/>
                  </a:cubicBezTo>
                  <a:cubicBezTo>
                    <a:pt x="29213" y="11377"/>
                    <a:pt x="29163" y="11377"/>
                    <a:pt x="29112" y="11377"/>
                  </a:cubicBezTo>
                  <a:cubicBezTo>
                    <a:pt x="29298" y="9353"/>
                    <a:pt x="28640" y="7464"/>
                    <a:pt x="27476" y="5913"/>
                  </a:cubicBezTo>
                  <a:cubicBezTo>
                    <a:pt x="29433" y="4665"/>
                    <a:pt x="31086" y="3028"/>
                    <a:pt x="32991" y="1730"/>
                  </a:cubicBezTo>
                  <a:cubicBezTo>
                    <a:pt x="33540" y="1364"/>
                    <a:pt x="34799" y="839"/>
                    <a:pt x="35728" y="839"/>
                  </a:cubicBezTo>
                  <a:close/>
                  <a:moveTo>
                    <a:pt x="16681" y="2708"/>
                  </a:moveTo>
                  <a:lnTo>
                    <a:pt x="16783" y="2809"/>
                  </a:lnTo>
                  <a:cubicBezTo>
                    <a:pt x="16816" y="2854"/>
                    <a:pt x="16850" y="2869"/>
                    <a:pt x="16889" y="2869"/>
                  </a:cubicBezTo>
                  <a:cubicBezTo>
                    <a:pt x="16908" y="2869"/>
                    <a:pt x="16929" y="2865"/>
                    <a:pt x="16951" y="2860"/>
                  </a:cubicBezTo>
                  <a:cubicBezTo>
                    <a:pt x="21134" y="5761"/>
                    <a:pt x="24558" y="9623"/>
                    <a:pt x="27915" y="13418"/>
                  </a:cubicBezTo>
                  <a:cubicBezTo>
                    <a:pt x="27594" y="14278"/>
                    <a:pt x="27139" y="15105"/>
                    <a:pt x="26565" y="15847"/>
                  </a:cubicBezTo>
                  <a:cubicBezTo>
                    <a:pt x="24541" y="13772"/>
                    <a:pt x="22619" y="11580"/>
                    <a:pt x="20392" y="9724"/>
                  </a:cubicBezTo>
                  <a:cubicBezTo>
                    <a:pt x="18115" y="7835"/>
                    <a:pt x="16327" y="5457"/>
                    <a:pt x="13848" y="3771"/>
                  </a:cubicBezTo>
                  <a:cubicBezTo>
                    <a:pt x="14000" y="3720"/>
                    <a:pt x="14135" y="3653"/>
                    <a:pt x="14270" y="3636"/>
                  </a:cubicBezTo>
                  <a:cubicBezTo>
                    <a:pt x="14607" y="3568"/>
                    <a:pt x="14995" y="3281"/>
                    <a:pt x="15315" y="3147"/>
                  </a:cubicBezTo>
                  <a:cubicBezTo>
                    <a:pt x="15754" y="2961"/>
                    <a:pt x="16209" y="2809"/>
                    <a:pt x="16681" y="2708"/>
                  </a:cubicBezTo>
                  <a:close/>
                  <a:moveTo>
                    <a:pt x="13460" y="3939"/>
                  </a:moveTo>
                  <a:lnTo>
                    <a:pt x="13477" y="3956"/>
                  </a:lnTo>
                  <a:cubicBezTo>
                    <a:pt x="16159" y="5710"/>
                    <a:pt x="18098" y="8274"/>
                    <a:pt x="20544" y="10315"/>
                  </a:cubicBezTo>
                  <a:cubicBezTo>
                    <a:pt x="22652" y="12069"/>
                    <a:pt x="24423" y="14177"/>
                    <a:pt x="26312" y="16117"/>
                  </a:cubicBezTo>
                  <a:cubicBezTo>
                    <a:pt x="25773" y="16758"/>
                    <a:pt x="25132" y="17298"/>
                    <a:pt x="24440" y="17787"/>
                  </a:cubicBezTo>
                  <a:cubicBezTo>
                    <a:pt x="21978" y="15965"/>
                    <a:pt x="19886" y="13722"/>
                    <a:pt x="17440" y="11867"/>
                  </a:cubicBezTo>
                  <a:cubicBezTo>
                    <a:pt x="16074" y="10821"/>
                    <a:pt x="14658" y="9775"/>
                    <a:pt x="13409" y="8611"/>
                  </a:cubicBezTo>
                  <a:cubicBezTo>
                    <a:pt x="12667" y="7937"/>
                    <a:pt x="12128" y="7228"/>
                    <a:pt x="11149" y="6857"/>
                  </a:cubicBezTo>
                  <a:cubicBezTo>
                    <a:pt x="11132" y="6857"/>
                    <a:pt x="11099" y="6840"/>
                    <a:pt x="11065" y="6840"/>
                  </a:cubicBezTo>
                  <a:cubicBezTo>
                    <a:pt x="11622" y="5660"/>
                    <a:pt x="12448" y="4496"/>
                    <a:pt x="13460" y="3939"/>
                  </a:cubicBezTo>
                  <a:close/>
                  <a:moveTo>
                    <a:pt x="2554" y="6816"/>
                  </a:moveTo>
                  <a:cubicBezTo>
                    <a:pt x="2987" y="6816"/>
                    <a:pt x="3444" y="6899"/>
                    <a:pt x="3846" y="6975"/>
                  </a:cubicBezTo>
                  <a:cubicBezTo>
                    <a:pt x="5735" y="7313"/>
                    <a:pt x="7860" y="8122"/>
                    <a:pt x="9328" y="9421"/>
                  </a:cubicBezTo>
                  <a:cubicBezTo>
                    <a:pt x="9378" y="9471"/>
                    <a:pt x="9463" y="9505"/>
                    <a:pt x="9547" y="9522"/>
                  </a:cubicBezTo>
                  <a:cubicBezTo>
                    <a:pt x="9345" y="11276"/>
                    <a:pt x="9766" y="13047"/>
                    <a:pt x="10593" y="14649"/>
                  </a:cubicBezTo>
                  <a:cubicBezTo>
                    <a:pt x="9446" y="16184"/>
                    <a:pt x="7675" y="17618"/>
                    <a:pt x="5921" y="18242"/>
                  </a:cubicBezTo>
                  <a:cubicBezTo>
                    <a:pt x="5688" y="18331"/>
                    <a:pt x="5437" y="18372"/>
                    <a:pt x="5188" y="18372"/>
                  </a:cubicBezTo>
                  <a:cubicBezTo>
                    <a:pt x="4066" y="18372"/>
                    <a:pt x="2998" y="17527"/>
                    <a:pt x="3964" y="16353"/>
                  </a:cubicBezTo>
                  <a:cubicBezTo>
                    <a:pt x="4538" y="15661"/>
                    <a:pt x="5381" y="15189"/>
                    <a:pt x="6140" y="14751"/>
                  </a:cubicBezTo>
                  <a:cubicBezTo>
                    <a:pt x="6522" y="14530"/>
                    <a:pt x="6302" y="14041"/>
                    <a:pt x="5950" y="14041"/>
                  </a:cubicBezTo>
                  <a:cubicBezTo>
                    <a:pt x="5898" y="14041"/>
                    <a:pt x="5842" y="14052"/>
                    <a:pt x="5786" y="14076"/>
                  </a:cubicBezTo>
                  <a:cubicBezTo>
                    <a:pt x="5257" y="14281"/>
                    <a:pt x="3819" y="14996"/>
                    <a:pt x="2793" y="14996"/>
                  </a:cubicBezTo>
                  <a:cubicBezTo>
                    <a:pt x="2214" y="14996"/>
                    <a:pt x="1766" y="14768"/>
                    <a:pt x="1687" y="14093"/>
                  </a:cubicBezTo>
                  <a:cubicBezTo>
                    <a:pt x="1502" y="12221"/>
                    <a:pt x="4521" y="11276"/>
                    <a:pt x="5887" y="10939"/>
                  </a:cubicBezTo>
                  <a:cubicBezTo>
                    <a:pt x="6325" y="10821"/>
                    <a:pt x="6224" y="10214"/>
                    <a:pt x="5803" y="10180"/>
                  </a:cubicBezTo>
                  <a:cubicBezTo>
                    <a:pt x="4436" y="10011"/>
                    <a:pt x="3222" y="9674"/>
                    <a:pt x="2092" y="8915"/>
                  </a:cubicBezTo>
                  <a:cubicBezTo>
                    <a:pt x="1434" y="8459"/>
                    <a:pt x="355" y="7397"/>
                    <a:pt x="1873" y="6908"/>
                  </a:cubicBezTo>
                  <a:cubicBezTo>
                    <a:pt x="2083" y="6842"/>
                    <a:pt x="2315" y="6816"/>
                    <a:pt x="2554" y="6816"/>
                  </a:cubicBezTo>
                  <a:close/>
                  <a:moveTo>
                    <a:pt x="10964" y="7161"/>
                  </a:moveTo>
                  <a:cubicBezTo>
                    <a:pt x="10981" y="7194"/>
                    <a:pt x="11014" y="7211"/>
                    <a:pt x="11065" y="7245"/>
                  </a:cubicBezTo>
                  <a:cubicBezTo>
                    <a:pt x="12229" y="7667"/>
                    <a:pt x="13038" y="8814"/>
                    <a:pt x="13983" y="9573"/>
                  </a:cubicBezTo>
                  <a:cubicBezTo>
                    <a:pt x="15231" y="10585"/>
                    <a:pt x="16462" y="11580"/>
                    <a:pt x="17727" y="12524"/>
                  </a:cubicBezTo>
                  <a:cubicBezTo>
                    <a:pt x="19970" y="14211"/>
                    <a:pt x="21876" y="16302"/>
                    <a:pt x="24120" y="17989"/>
                  </a:cubicBezTo>
                  <a:cubicBezTo>
                    <a:pt x="23108" y="18613"/>
                    <a:pt x="22028" y="19035"/>
                    <a:pt x="20915" y="19288"/>
                  </a:cubicBezTo>
                  <a:cubicBezTo>
                    <a:pt x="17289" y="16471"/>
                    <a:pt x="13915" y="13401"/>
                    <a:pt x="10289" y="10618"/>
                  </a:cubicBezTo>
                  <a:cubicBezTo>
                    <a:pt x="10255" y="9944"/>
                    <a:pt x="10323" y="9286"/>
                    <a:pt x="10458" y="8645"/>
                  </a:cubicBezTo>
                  <a:cubicBezTo>
                    <a:pt x="10559" y="8190"/>
                    <a:pt x="10744" y="7684"/>
                    <a:pt x="10964" y="7161"/>
                  </a:cubicBezTo>
                  <a:close/>
                  <a:moveTo>
                    <a:pt x="10306" y="11124"/>
                  </a:moveTo>
                  <a:cubicBezTo>
                    <a:pt x="13747" y="13772"/>
                    <a:pt x="16968" y="16707"/>
                    <a:pt x="20392" y="19372"/>
                  </a:cubicBezTo>
                  <a:cubicBezTo>
                    <a:pt x="19841" y="19462"/>
                    <a:pt x="19283" y="19515"/>
                    <a:pt x="18722" y="19515"/>
                  </a:cubicBezTo>
                  <a:cubicBezTo>
                    <a:pt x="18441" y="19515"/>
                    <a:pt x="18160" y="19501"/>
                    <a:pt x="17879" y="19473"/>
                  </a:cubicBezTo>
                  <a:cubicBezTo>
                    <a:pt x="15164" y="19170"/>
                    <a:pt x="12785" y="17146"/>
                    <a:pt x="11436" y="14616"/>
                  </a:cubicBezTo>
                  <a:cubicBezTo>
                    <a:pt x="11436" y="14498"/>
                    <a:pt x="11369" y="14396"/>
                    <a:pt x="11267" y="14312"/>
                  </a:cubicBezTo>
                  <a:cubicBezTo>
                    <a:pt x="10761" y="13300"/>
                    <a:pt x="10441" y="12221"/>
                    <a:pt x="10306" y="11124"/>
                  </a:cubicBezTo>
                  <a:close/>
                  <a:moveTo>
                    <a:pt x="35535" y="0"/>
                  </a:moveTo>
                  <a:cubicBezTo>
                    <a:pt x="34216" y="0"/>
                    <a:pt x="32863" y="920"/>
                    <a:pt x="31861" y="1629"/>
                  </a:cubicBezTo>
                  <a:cubicBezTo>
                    <a:pt x="30208" y="2809"/>
                    <a:pt x="28741" y="4243"/>
                    <a:pt x="27004" y="5322"/>
                  </a:cubicBezTo>
                  <a:cubicBezTo>
                    <a:pt x="25115" y="3147"/>
                    <a:pt x="22197" y="1713"/>
                    <a:pt x="19363" y="1612"/>
                  </a:cubicBezTo>
                  <a:cubicBezTo>
                    <a:pt x="17306" y="1645"/>
                    <a:pt x="15265" y="2135"/>
                    <a:pt x="13460" y="3045"/>
                  </a:cubicBezTo>
                  <a:cubicBezTo>
                    <a:pt x="11453" y="4057"/>
                    <a:pt x="10137" y="6570"/>
                    <a:pt x="9665" y="8679"/>
                  </a:cubicBezTo>
                  <a:cubicBezTo>
                    <a:pt x="8484" y="7700"/>
                    <a:pt x="7051" y="7093"/>
                    <a:pt x="5617" y="6604"/>
                  </a:cubicBezTo>
                  <a:cubicBezTo>
                    <a:pt x="4800" y="6321"/>
                    <a:pt x="3640" y="5961"/>
                    <a:pt x="2593" y="5961"/>
                  </a:cubicBezTo>
                  <a:cubicBezTo>
                    <a:pt x="2084" y="5961"/>
                    <a:pt x="1601" y="6046"/>
                    <a:pt x="1198" y="6267"/>
                  </a:cubicBezTo>
                  <a:cubicBezTo>
                    <a:pt x="304" y="6773"/>
                    <a:pt x="0" y="7734"/>
                    <a:pt x="726" y="8611"/>
                  </a:cubicBezTo>
                  <a:cubicBezTo>
                    <a:pt x="1603" y="9708"/>
                    <a:pt x="2868" y="10298"/>
                    <a:pt x="4217" y="10635"/>
                  </a:cubicBezTo>
                  <a:cubicBezTo>
                    <a:pt x="2446" y="11327"/>
                    <a:pt x="405" y="12592"/>
                    <a:pt x="996" y="14498"/>
                  </a:cubicBezTo>
                  <a:cubicBezTo>
                    <a:pt x="1286" y="15433"/>
                    <a:pt x="1936" y="15733"/>
                    <a:pt x="2712" y="15733"/>
                  </a:cubicBezTo>
                  <a:cubicBezTo>
                    <a:pt x="2972" y="15733"/>
                    <a:pt x="3246" y="15700"/>
                    <a:pt x="3526" y="15645"/>
                  </a:cubicBezTo>
                  <a:lnTo>
                    <a:pt x="3526" y="15645"/>
                  </a:lnTo>
                  <a:cubicBezTo>
                    <a:pt x="3256" y="15931"/>
                    <a:pt x="3036" y="16235"/>
                    <a:pt x="2918" y="16606"/>
                  </a:cubicBezTo>
                  <a:cubicBezTo>
                    <a:pt x="2497" y="17770"/>
                    <a:pt x="3273" y="18714"/>
                    <a:pt x="4352" y="19119"/>
                  </a:cubicBezTo>
                  <a:cubicBezTo>
                    <a:pt x="4622" y="19219"/>
                    <a:pt x="4904" y="19265"/>
                    <a:pt x="5196" y="19265"/>
                  </a:cubicBezTo>
                  <a:cubicBezTo>
                    <a:pt x="7256" y="19265"/>
                    <a:pt x="9741" y="16969"/>
                    <a:pt x="10997" y="15358"/>
                  </a:cubicBezTo>
                  <a:cubicBezTo>
                    <a:pt x="12549" y="17871"/>
                    <a:pt x="15130" y="19811"/>
                    <a:pt x="17879" y="20232"/>
                  </a:cubicBezTo>
                  <a:cubicBezTo>
                    <a:pt x="18302" y="20297"/>
                    <a:pt x="18727" y="20328"/>
                    <a:pt x="19150" y="20328"/>
                  </a:cubicBezTo>
                  <a:cubicBezTo>
                    <a:pt x="23611" y="20328"/>
                    <a:pt x="27897" y="16875"/>
                    <a:pt x="28960" y="12592"/>
                  </a:cubicBezTo>
                  <a:cubicBezTo>
                    <a:pt x="28994" y="12457"/>
                    <a:pt x="29011" y="12305"/>
                    <a:pt x="29062" y="12136"/>
                  </a:cubicBezTo>
                  <a:lnTo>
                    <a:pt x="29078" y="12136"/>
                  </a:lnTo>
                  <a:cubicBezTo>
                    <a:pt x="31104" y="12839"/>
                    <a:pt x="33618" y="14199"/>
                    <a:pt x="35943" y="14199"/>
                  </a:cubicBezTo>
                  <a:cubicBezTo>
                    <a:pt x="36908" y="14199"/>
                    <a:pt x="37841" y="13965"/>
                    <a:pt x="38692" y="13351"/>
                  </a:cubicBezTo>
                  <a:cubicBezTo>
                    <a:pt x="39536" y="12744"/>
                    <a:pt x="39468" y="11462"/>
                    <a:pt x="38827" y="10736"/>
                  </a:cubicBezTo>
                  <a:cubicBezTo>
                    <a:pt x="38439" y="10315"/>
                    <a:pt x="37984" y="10045"/>
                    <a:pt x="37495" y="9843"/>
                  </a:cubicBezTo>
                  <a:cubicBezTo>
                    <a:pt x="39502" y="9539"/>
                    <a:pt x="41374" y="8510"/>
                    <a:pt x="41475" y="6419"/>
                  </a:cubicBezTo>
                  <a:cubicBezTo>
                    <a:pt x="41564" y="4916"/>
                    <a:pt x="40126" y="4499"/>
                    <a:pt x="38573" y="4499"/>
                  </a:cubicBezTo>
                  <a:cubicBezTo>
                    <a:pt x="37755" y="4499"/>
                    <a:pt x="36905" y="4615"/>
                    <a:pt x="36230" y="4749"/>
                  </a:cubicBezTo>
                  <a:cubicBezTo>
                    <a:pt x="37326" y="3062"/>
                    <a:pt x="38810" y="448"/>
                    <a:pt x="35909" y="26"/>
                  </a:cubicBezTo>
                  <a:cubicBezTo>
                    <a:pt x="35785" y="9"/>
                    <a:pt x="35660" y="0"/>
                    <a:pt x="35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 rot="2253415">
              <a:off x="524154" y="4251723"/>
              <a:ext cx="493635" cy="427596"/>
            </a:xfrm>
            <a:custGeom>
              <a:avLst/>
              <a:gdLst/>
              <a:ahLst/>
              <a:cxnLst/>
              <a:rect l="l" t="t" r="r" b="b"/>
              <a:pathLst>
                <a:path w="12229" h="10593" extrusionOk="0">
                  <a:moveTo>
                    <a:pt x="2109" y="1"/>
                  </a:moveTo>
                  <a:cubicBezTo>
                    <a:pt x="1417" y="34"/>
                    <a:pt x="709" y="68"/>
                    <a:pt x="0" y="203"/>
                  </a:cubicBezTo>
                  <a:cubicBezTo>
                    <a:pt x="4099" y="3087"/>
                    <a:pt x="7506" y="6865"/>
                    <a:pt x="10829" y="10593"/>
                  </a:cubicBezTo>
                  <a:cubicBezTo>
                    <a:pt x="10845" y="10525"/>
                    <a:pt x="10862" y="10441"/>
                    <a:pt x="10879" y="10373"/>
                  </a:cubicBezTo>
                  <a:cubicBezTo>
                    <a:pt x="12228" y="4892"/>
                    <a:pt x="7388" y="220"/>
                    <a:pt x="2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 rot="2253415">
              <a:off x="858908" y="4464675"/>
              <a:ext cx="552165" cy="509135"/>
            </a:xfrm>
            <a:custGeom>
              <a:avLst/>
              <a:gdLst/>
              <a:ahLst/>
              <a:cxnLst/>
              <a:rect l="l" t="t" r="r" b="b"/>
              <a:pathLst>
                <a:path w="13679" h="12613" extrusionOk="0">
                  <a:moveTo>
                    <a:pt x="8264" y="0"/>
                  </a:moveTo>
                  <a:cubicBezTo>
                    <a:pt x="7333" y="0"/>
                    <a:pt x="6067" y="533"/>
                    <a:pt x="5515" y="900"/>
                  </a:cubicBezTo>
                  <a:cubicBezTo>
                    <a:pt x="3610" y="2182"/>
                    <a:pt x="1957" y="3835"/>
                    <a:pt x="0" y="5066"/>
                  </a:cubicBezTo>
                  <a:cubicBezTo>
                    <a:pt x="1164" y="6635"/>
                    <a:pt x="1822" y="8507"/>
                    <a:pt x="1636" y="10531"/>
                  </a:cubicBezTo>
                  <a:cubicBezTo>
                    <a:pt x="1687" y="10531"/>
                    <a:pt x="1720" y="10531"/>
                    <a:pt x="1771" y="10548"/>
                  </a:cubicBezTo>
                  <a:cubicBezTo>
                    <a:pt x="3765" y="11245"/>
                    <a:pt x="6087" y="12613"/>
                    <a:pt x="8256" y="12613"/>
                  </a:cubicBezTo>
                  <a:cubicBezTo>
                    <a:pt x="8344" y="12613"/>
                    <a:pt x="8431" y="12610"/>
                    <a:pt x="8518" y="12606"/>
                  </a:cubicBezTo>
                  <a:cubicBezTo>
                    <a:pt x="9192" y="12555"/>
                    <a:pt x="10120" y="12454"/>
                    <a:pt x="10626" y="11948"/>
                  </a:cubicBezTo>
                  <a:cubicBezTo>
                    <a:pt x="11638" y="10936"/>
                    <a:pt x="10373" y="9907"/>
                    <a:pt x="9547" y="9620"/>
                  </a:cubicBezTo>
                  <a:cubicBezTo>
                    <a:pt x="8619" y="9317"/>
                    <a:pt x="7657" y="9148"/>
                    <a:pt x="6747" y="8811"/>
                  </a:cubicBezTo>
                  <a:cubicBezTo>
                    <a:pt x="6319" y="8658"/>
                    <a:pt x="6445" y="8048"/>
                    <a:pt x="6824" y="8048"/>
                  </a:cubicBezTo>
                  <a:cubicBezTo>
                    <a:pt x="6863" y="8048"/>
                    <a:pt x="6905" y="8055"/>
                    <a:pt x="6949" y="8069"/>
                  </a:cubicBezTo>
                  <a:cubicBezTo>
                    <a:pt x="7481" y="8227"/>
                    <a:pt x="8054" y="8299"/>
                    <a:pt x="8630" y="8299"/>
                  </a:cubicBezTo>
                  <a:cubicBezTo>
                    <a:pt x="9222" y="8299"/>
                    <a:pt x="9817" y="8222"/>
                    <a:pt x="10373" y="8086"/>
                  </a:cubicBezTo>
                  <a:cubicBezTo>
                    <a:pt x="11452" y="7816"/>
                    <a:pt x="13679" y="6956"/>
                    <a:pt x="13173" y="5387"/>
                  </a:cubicBezTo>
                  <a:cubicBezTo>
                    <a:pt x="12925" y="4606"/>
                    <a:pt x="12053" y="4356"/>
                    <a:pt x="11064" y="4356"/>
                  </a:cubicBezTo>
                  <a:cubicBezTo>
                    <a:pt x="9897" y="4356"/>
                    <a:pt x="8568" y="4703"/>
                    <a:pt x="7910" y="4932"/>
                  </a:cubicBezTo>
                  <a:cubicBezTo>
                    <a:pt x="7878" y="4942"/>
                    <a:pt x="7847" y="4946"/>
                    <a:pt x="7816" y="4946"/>
                  </a:cubicBezTo>
                  <a:cubicBezTo>
                    <a:pt x="7540" y="4946"/>
                    <a:pt x="7337" y="4569"/>
                    <a:pt x="7489" y="4341"/>
                  </a:cubicBezTo>
                  <a:cubicBezTo>
                    <a:pt x="8079" y="3464"/>
                    <a:pt x="9007" y="2587"/>
                    <a:pt x="9277" y="1525"/>
                  </a:cubicBezTo>
                  <a:cubicBezTo>
                    <a:pt x="9584" y="373"/>
                    <a:pt x="9041" y="0"/>
                    <a:pt x="8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 rot="2253415">
              <a:off x="-128486" y="3947630"/>
              <a:ext cx="411288" cy="466832"/>
            </a:xfrm>
            <a:custGeom>
              <a:avLst/>
              <a:gdLst/>
              <a:ahLst/>
              <a:cxnLst/>
              <a:rect l="l" t="t" r="r" b="b"/>
              <a:pathLst>
                <a:path w="10189" h="11565" extrusionOk="0">
                  <a:moveTo>
                    <a:pt x="2218" y="0"/>
                  </a:moveTo>
                  <a:cubicBezTo>
                    <a:pt x="1975" y="0"/>
                    <a:pt x="1737" y="27"/>
                    <a:pt x="1519" y="100"/>
                  </a:cubicBezTo>
                  <a:cubicBezTo>
                    <a:pt x="1" y="572"/>
                    <a:pt x="1080" y="1652"/>
                    <a:pt x="1721" y="2090"/>
                  </a:cubicBezTo>
                  <a:cubicBezTo>
                    <a:pt x="2885" y="2849"/>
                    <a:pt x="4100" y="3220"/>
                    <a:pt x="5432" y="3355"/>
                  </a:cubicBezTo>
                  <a:cubicBezTo>
                    <a:pt x="5854" y="3406"/>
                    <a:pt x="5972" y="4013"/>
                    <a:pt x="5516" y="4114"/>
                  </a:cubicBezTo>
                  <a:cubicBezTo>
                    <a:pt x="4150" y="4451"/>
                    <a:pt x="1148" y="5413"/>
                    <a:pt x="1333" y="7285"/>
                  </a:cubicBezTo>
                  <a:cubicBezTo>
                    <a:pt x="1400" y="7957"/>
                    <a:pt x="1836" y="8184"/>
                    <a:pt x="2408" y="8184"/>
                  </a:cubicBezTo>
                  <a:cubicBezTo>
                    <a:pt x="3427" y="8184"/>
                    <a:pt x="4875" y="7463"/>
                    <a:pt x="5415" y="7268"/>
                  </a:cubicBezTo>
                  <a:cubicBezTo>
                    <a:pt x="5473" y="7248"/>
                    <a:pt x="5528" y="7238"/>
                    <a:pt x="5581" y="7238"/>
                  </a:cubicBezTo>
                  <a:cubicBezTo>
                    <a:pt x="5958" y="7238"/>
                    <a:pt x="6171" y="7721"/>
                    <a:pt x="5786" y="7943"/>
                  </a:cubicBezTo>
                  <a:cubicBezTo>
                    <a:pt x="5010" y="8381"/>
                    <a:pt x="4167" y="8837"/>
                    <a:pt x="3610" y="9545"/>
                  </a:cubicBezTo>
                  <a:cubicBezTo>
                    <a:pt x="2644" y="10719"/>
                    <a:pt x="3712" y="11565"/>
                    <a:pt x="4834" y="11565"/>
                  </a:cubicBezTo>
                  <a:cubicBezTo>
                    <a:pt x="5083" y="11565"/>
                    <a:pt x="5334" y="11523"/>
                    <a:pt x="5567" y="11434"/>
                  </a:cubicBezTo>
                  <a:cubicBezTo>
                    <a:pt x="7321" y="10776"/>
                    <a:pt x="9092" y="9376"/>
                    <a:pt x="10188" y="7808"/>
                  </a:cubicBezTo>
                  <a:cubicBezTo>
                    <a:pt x="9396" y="6222"/>
                    <a:pt x="9008" y="4451"/>
                    <a:pt x="9193" y="2714"/>
                  </a:cubicBezTo>
                  <a:cubicBezTo>
                    <a:pt x="9109" y="2714"/>
                    <a:pt x="9041" y="2664"/>
                    <a:pt x="8957" y="2596"/>
                  </a:cubicBezTo>
                  <a:cubicBezTo>
                    <a:pt x="7507" y="1314"/>
                    <a:pt x="5381" y="488"/>
                    <a:pt x="3475" y="150"/>
                  </a:cubicBezTo>
                  <a:cubicBezTo>
                    <a:pt x="3097" y="86"/>
                    <a:pt x="2650" y="0"/>
                    <a:pt x="2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 rot="2253415">
              <a:off x="125313" y="4345868"/>
              <a:ext cx="407171" cy="338064"/>
            </a:xfrm>
            <a:custGeom>
              <a:avLst/>
              <a:gdLst/>
              <a:ahLst/>
              <a:cxnLst/>
              <a:rect l="l" t="t" r="r" b="b"/>
              <a:pathLst>
                <a:path w="10087" h="8375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1063"/>
                    <a:pt x="422" y="2159"/>
                    <a:pt x="928" y="3171"/>
                  </a:cubicBezTo>
                  <a:cubicBezTo>
                    <a:pt x="1029" y="3222"/>
                    <a:pt x="1097" y="3357"/>
                    <a:pt x="1097" y="3475"/>
                  </a:cubicBezTo>
                  <a:cubicBezTo>
                    <a:pt x="2446" y="6005"/>
                    <a:pt x="4824" y="8062"/>
                    <a:pt x="7557" y="8332"/>
                  </a:cubicBezTo>
                  <a:cubicBezTo>
                    <a:pt x="7845" y="8361"/>
                    <a:pt x="8133" y="8374"/>
                    <a:pt x="8421" y="8374"/>
                  </a:cubicBezTo>
                  <a:cubicBezTo>
                    <a:pt x="8976" y="8374"/>
                    <a:pt x="9532" y="8326"/>
                    <a:pt x="10087" y="8248"/>
                  </a:cubicBezTo>
                  <a:cubicBezTo>
                    <a:pt x="6663" y="5566"/>
                    <a:pt x="3408" y="266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 rot="2253415">
              <a:off x="369167" y="4189996"/>
              <a:ext cx="567827" cy="530408"/>
            </a:xfrm>
            <a:custGeom>
              <a:avLst/>
              <a:gdLst/>
              <a:ahLst/>
              <a:cxnLst/>
              <a:rect l="l" t="t" r="r" b="b"/>
              <a:pathLst>
                <a:path w="14067" h="13140" extrusionOk="0">
                  <a:moveTo>
                    <a:pt x="2834" y="0"/>
                  </a:moveTo>
                  <a:cubicBezTo>
                    <a:pt x="2361" y="101"/>
                    <a:pt x="1906" y="253"/>
                    <a:pt x="1451" y="439"/>
                  </a:cubicBezTo>
                  <a:cubicBezTo>
                    <a:pt x="1147" y="574"/>
                    <a:pt x="759" y="860"/>
                    <a:pt x="422" y="928"/>
                  </a:cubicBezTo>
                  <a:cubicBezTo>
                    <a:pt x="287" y="945"/>
                    <a:pt x="152" y="995"/>
                    <a:pt x="0" y="1046"/>
                  </a:cubicBezTo>
                  <a:cubicBezTo>
                    <a:pt x="2463" y="2716"/>
                    <a:pt x="4267" y="5128"/>
                    <a:pt x="6544" y="7017"/>
                  </a:cubicBezTo>
                  <a:cubicBezTo>
                    <a:pt x="8771" y="8872"/>
                    <a:pt x="10677" y="11065"/>
                    <a:pt x="12717" y="13139"/>
                  </a:cubicBezTo>
                  <a:cubicBezTo>
                    <a:pt x="13308" y="12414"/>
                    <a:pt x="13780" y="11587"/>
                    <a:pt x="14067" y="10710"/>
                  </a:cubicBezTo>
                  <a:cubicBezTo>
                    <a:pt x="10710" y="6932"/>
                    <a:pt x="7253" y="3053"/>
                    <a:pt x="3103" y="152"/>
                  </a:cubicBezTo>
                  <a:cubicBezTo>
                    <a:pt x="3087" y="158"/>
                    <a:pt x="3070" y="161"/>
                    <a:pt x="3052" y="161"/>
                  </a:cubicBezTo>
                  <a:cubicBezTo>
                    <a:pt x="3017" y="161"/>
                    <a:pt x="2980" y="146"/>
                    <a:pt x="2935" y="101"/>
                  </a:cubicBezTo>
                  <a:lnTo>
                    <a:pt x="2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 rot="2253415">
              <a:off x="158205" y="4246348"/>
              <a:ext cx="558301" cy="489558"/>
            </a:xfrm>
            <a:custGeom>
              <a:avLst/>
              <a:gdLst/>
              <a:ahLst/>
              <a:cxnLst/>
              <a:rect l="l" t="t" r="r" b="b"/>
              <a:pathLst>
                <a:path w="13831" h="12128" extrusionOk="0">
                  <a:moveTo>
                    <a:pt x="692" y="1"/>
                  </a:moveTo>
                  <a:cubicBezTo>
                    <a:pt x="456" y="524"/>
                    <a:pt x="287" y="1046"/>
                    <a:pt x="186" y="1502"/>
                  </a:cubicBezTo>
                  <a:cubicBezTo>
                    <a:pt x="34" y="2126"/>
                    <a:pt x="0" y="2784"/>
                    <a:pt x="17" y="3458"/>
                  </a:cubicBezTo>
                  <a:cubicBezTo>
                    <a:pt x="3644" y="6258"/>
                    <a:pt x="7017" y="9328"/>
                    <a:pt x="10643" y="12128"/>
                  </a:cubicBezTo>
                  <a:cubicBezTo>
                    <a:pt x="11756" y="11875"/>
                    <a:pt x="12836" y="11453"/>
                    <a:pt x="13831" y="10829"/>
                  </a:cubicBezTo>
                  <a:cubicBezTo>
                    <a:pt x="11571" y="9142"/>
                    <a:pt x="9699" y="7068"/>
                    <a:pt x="7438" y="5381"/>
                  </a:cubicBezTo>
                  <a:cubicBezTo>
                    <a:pt x="6173" y="4420"/>
                    <a:pt x="4925" y="3442"/>
                    <a:pt x="3711" y="2430"/>
                  </a:cubicBezTo>
                  <a:cubicBezTo>
                    <a:pt x="2750" y="1637"/>
                    <a:pt x="1974" y="507"/>
                    <a:pt x="793" y="85"/>
                  </a:cubicBezTo>
                  <a:cubicBezTo>
                    <a:pt x="759" y="51"/>
                    <a:pt x="709" y="34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 rot="2253415">
              <a:off x="235728" y="4174299"/>
              <a:ext cx="615540" cy="558624"/>
            </a:xfrm>
            <a:custGeom>
              <a:avLst/>
              <a:gdLst/>
              <a:ahLst/>
              <a:cxnLst/>
              <a:rect l="l" t="t" r="r" b="b"/>
              <a:pathLst>
                <a:path w="15249" h="1383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398" y="0"/>
                    <a:pt x="2402" y="8"/>
                    <a:pt x="2413" y="8"/>
                  </a:cubicBezTo>
                  <a:cubicBezTo>
                    <a:pt x="2407" y="2"/>
                    <a:pt x="2403" y="0"/>
                    <a:pt x="2402" y="0"/>
                  </a:cubicBezTo>
                  <a:close/>
                  <a:moveTo>
                    <a:pt x="2413" y="8"/>
                  </a:moveTo>
                  <a:cubicBezTo>
                    <a:pt x="1384" y="565"/>
                    <a:pt x="558" y="1711"/>
                    <a:pt x="1" y="2892"/>
                  </a:cubicBezTo>
                  <a:cubicBezTo>
                    <a:pt x="35" y="2892"/>
                    <a:pt x="52" y="2892"/>
                    <a:pt x="85" y="2926"/>
                  </a:cubicBezTo>
                  <a:cubicBezTo>
                    <a:pt x="1047" y="3280"/>
                    <a:pt x="1603" y="3972"/>
                    <a:pt x="2345" y="4663"/>
                  </a:cubicBezTo>
                  <a:cubicBezTo>
                    <a:pt x="3594" y="5827"/>
                    <a:pt x="5010" y="6890"/>
                    <a:pt x="6376" y="7918"/>
                  </a:cubicBezTo>
                  <a:cubicBezTo>
                    <a:pt x="8822" y="9740"/>
                    <a:pt x="10914" y="12017"/>
                    <a:pt x="13376" y="13839"/>
                  </a:cubicBezTo>
                  <a:cubicBezTo>
                    <a:pt x="14068" y="13383"/>
                    <a:pt x="14709" y="12827"/>
                    <a:pt x="15248" y="12202"/>
                  </a:cubicBezTo>
                  <a:cubicBezTo>
                    <a:pt x="13359" y="10229"/>
                    <a:pt x="11555" y="8155"/>
                    <a:pt x="9480" y="6400"/>
                  </a:cubicBezTo>
                  <a:cubicBezTo>
                    <a:pt x="7034" y="4326"/>
                    <a:pt x="5095" y="1762"/>
                    <a:pt x="24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3"/>
          <p:cNvSpPr/>
          <p:nvPr/>
        </p:nvSpPr>
        <p:spPr>
          <a:xfrm>
            <a:off x="8625200" y="297138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3"/>
          <p:cNvSpPr/>
          <p:nvPr/>
        </p:nvSpPr>
        <p:spPr>
          <a:xfrm>
            <a:off x="-528975" y="165907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3"/>
          <p:cNvSpPr/>
          <p:nvPr/>
        </p:nvSpPr>
        <p:spPr>
          <a:xfrm>
            <a:off x="6237638" y="480842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3"/>
          <p:cNvSpPr/>
          <p:nvPr/>
        </p:nvSpPr>
        <p:spPr>
          <a:xfrm>
            <a:off x="1890375" y="-22687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23"/>
          <p:cNvGrpSpPr/>
          <p:nvPr/>
        </p:nvGrpSpPr>
        <p:grpSpPr>
          <a:xfrm>
            <a:off x="-357879" y="-154102"/>
            <a:ext cx="1795709" cy="1387193"/>
            <a:chOff x="-357879" y="-154102"/>
            <a:chExt cx="1795709" cy="1387193"/>
          </a:xfrm>
        </p:grpSpPr>
        <p:sp>
          <p:nvSpPr>
            <p:cNvPr id="741" name="Google Shape;741;p23"/>
            <p:cNvSpPr/>
            <p:nvPr/>
          </p:nvSpPr>
          <p:spPr>
            <a:xfrm rot="-965529">
              <a:off x="-252167" y="46135"/>
              <a:ext cx="1584284" cy="986719"/>
            </a:xfrm>
            <a:custGeom>
              <a:avLst/>
              <a:gdLst/>
              <a:ahLst/>
              <a:cxnLst/>
              <a:rect l="l" t="t" r="r" b="b"/>
              <a:pathLst>
                <a:path w="44090" h="27460" extrusionOk="0">
                  <a:moveTo>
                    <a:pt x="38440" y="0"/>
                  </a:moveTo>
                  <a:cubicBezTo>
                    <a:pt x="35421" y="0"/>
                    <a:pt x="32806" y="1721"/>
                    <a:pt x="30951" y="3745"/>
                  </a:cubicBezTo>
                  <a:cubicBezTo>
                    <a:pt x="28860" y="2008"/>
                    <a:pt x="26195" y="1046"/>
                    <a:pt x="23445" y="1046"/>
                  </a:cubicBezTo>
                  <a:cubicBezTo>
                    <a:pt x="23243" y="1046"/>
                    <a:pt x="23024" y="1046"/>
                    <a:pt x="22821" y="1063"/>
                  </a:cubicBezTo>
                  <a:cubicBezTo>
                    <a:pt x="21978" y="1097"/>
                    <a:pt x="21101" y="1232"/>
                    <a:pt x="20089" y="1485"/>
                  </a:cubicBezTo>
                  <a:cubicBezTo>
                    <a:pt x="17795" y="2024"/>
                    <a:pt x="14860" y="3779"/>
                    <a:pt x="13157" y="6983"/>
                  </a:cubicBezTo>
                  <a:cubicBezTo>
                    <a:pt x="12735" y="6781"/>
                    <a:pt x="12246" y="6528"/>
                    <a:pt x="11706" y="6224"/>
                  </a:cubicBezTo>
                  <a:lnTo>
                    <a:pt x="11622" y="6191"/>
                  </a:lnTo>
                  <a:cubicBezTo>
                    <a:pt x="11352" y="6039"/>
                    <a:pt x="11116" y="5904"/>
                    <a:pt x="11032" y="5870"/>
                  </a:cubicBezTo>
                  <a:cubicBezTo>
                    <a:pt x="9412" y="4926"/>
                    <a:pt x="7490" y="3863"/>
                    <a:pt x="5078" y="3458"/>
                  </a:cubicBezTo>
                  <a:cubicBezTo>
                    <a:pt x="4825" y="3424"/>
                    <a:pt x="4487" y="3374"/>
                    <a:pt x="4116" y="3374"/>
                  </a:cubicBezTo>
                  <a:cubicBezTo>
                    <a:pt x="3627" y="3374"/>
                    <a:pt x="3172" y="3475"/>
                    <a:pt x="2750" y="3627"/>
                  </a:cubicBezTo>
                  <a:cubicBezTo>
                    <a:pt x="1401" y="4167"/>
                    <a:pt x="473" y="5432"/>
                    <a:pt x="237" y="7034"/>
                  </a:cubicBezTo>
                  <a:cubicBezTo>
                    <a:pt x="1" y="8737"/>
                    <a:pt x="574" y="10576"/>
                    <a:pt x="1789" y="12077"/>
                  </a:cubicBezTo>
                  <a:cubicBezTo>
                    <a:pt x="2075" y="12414"/>
                    <a:pt x="2362" y="12718"/>
                    <a:pt x="2700" y="13021"/>
                  </a:cubicBezTo>
                  <a:cubicBezTo>
                    <a:pt x="2092" y="14320"/>
                    <a:pt x="1907" y="15821"/>
                    <a:pt x="2194" y="17255"/>
                  </a:cubicBezTo>
                  <a:cubicBezTo>
                    <a:pt x="2531" y="18824"/>
                    <a:pt x="3442" y="20207"/>
                    <a:pt x="4707" y="21185"/>
                  </a:cubicBezTo>
                  <a:cubicBezTo>
                    <a:pt x="4639" y="21438"/>
                    <a:pt x="4605" y="21657"/>
                    <a:pt x="4555" y="21910"/>
                  </a:cubicBezTo>
                  <a:cubicBezTo>
                    <a:pt x="4268" y="23934"/>
                    <a:pt x="4943" y="25199"/>
                    <a:pt x="5550" y="25908"/>
                  </a:cubicBezTo>
                  <a:cubicBezTo>
                    <a:pt x="6427" y="26920"/>
                    <a:pt x="7641" y="27459"/>
                    <a:pt x="8940" y="27459"/>
                  </a:cubicBezTo>
                  <a:cubicBezTo>
                    <a:pt x="9024" y="27459"/>
                    <a:pt x="9126" y="27459"/>
                    <a:pt x="9176" y="27409"/>
                  </a:cubicBezTo>
                  <a:cubicBezTo>
                    <a:pt x="11723" y="27274"/>
                    <a:pt x="14236" y="25081"/>
                    <a:pt x="16176" y="22804"/>
                  </a:cubicBezTo>
                  <a:cubicBezTo>
                    <a:pt x="16530" y="23057"/>
                    <a:pt x="16851" y="23259"/>
                    <a:pt x="17104" y="23394"/>
                  </a:cubicBezTo>
                  <a:cubicBezTo>
                    <a:pt x="19043" y="24406"/>
                    <a:pt x="20646" y="24845"/>
                    <a:pt x="22484" y="24845"/>
                  </a:cubicBezTo>
                  <a:cubicBezTo>
                    <a:pt x="23327" y="24845"/>
                    <a:pt x="24204" y="24761"/>
                    <a:pt x="25469" y="24575"/>
                  </a:cubicBezTo>
                  <a:cubicBezTo>
                    <a:pt x="28168" y="24153"/>
                    <a:pt x="30597" y="22922"/>
                    <a:pt x="32385" y="21084"/>
                  </a:cubicBezTo>
                  <a:cubicBezTo>
                    <a:pt x="33616" y="21843"/>
                    <a:pt x="34965" y="22467"/>
                    <a:pt x="36331" y="22905"/>
                  </a:cubicBezTo>
                  <a:cubicBezTo>
                    <a:pt x="36449" y="22939"/>
                    <a:pt x="36618" y="23023"/>
                    <a:pt x="36854" y="23108"/>
                  </a:cubicBezTo>
                  <a:cubicBezTo>
                    <a:pt x="37833" y="23512"/>
                    <a:pt x="39030" y="24002"/>
                    <a:pt x="40244" y="24002"/>
                  </a:cubicBezTo>
                  <a:cubicBezTo>
                    <a:pt x="41459" y="24002"/>
                    <a:pt x="42437" y="23512"/>
                    <a:pt x="43095" y="22635"/>
                  </a:cubicBezTo>
                  <a:cubicBezTo>
                    <a:pt x="43871" y="21556"/>
                    <a:pt x="44090" y="20122"/>
                    <a:pt x="43668" y="18587"/>
                  </a:cubicBezTo>
                  <a:cubicBezTo>
                    <a:pt x="43331" y="17356"/>
                    <a:pt x="42741" y="16226"/>
                    <a:pt x="41914" y="15248"/>
                  </a:cubicBezTo>
                  <a:cubicBezTo>
                    <a:pt x="42353" y="14506"/>
                    <a:pt x="42639" y="13696"/>
                    <a:pt x="42724" y="12853"/>
                  </a:cubicBezTo>
                  <a:cubicBezTo>
                    <a:pt x="42825" y="11672"/>
                    <a:pt x="42555" y="10458"/>
                    <a:pt x="41965" y="9446"/>
                  </a:cubicBezTo>
                  <a:cubicBezTo>
                    <a:pt x="42353" y="8839"/>
                    <a:pt x="42724" y="8215"/>
                    <a:pt x="42994" y="7557"/>
                  </a:cubicBezTo>
                  <a:cubicBezTo>
                    <a:pt x="44006" y="5128"/>
                    <a:pt x="43668" y="2733"/>
                    <a:pt x="42083" y="1265"/>
                  </a:cubicBezTo>
                  <a:cubicBezTo>
                    <a:pt x="41206" y="456"/>
                    <a:pt x="39991" y="34"/>
                    <a:pt x="385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 rot="-965529">
              <a:off x="-159068" y="139912"/>
              <a:ext cx="1395205" cy="802167"/>
            </a:xfrm>
            <a:custGeom>
              <a:avLst/>
              <a:gdLst/>
              <a:ahLst/>
              <a:cxnLst/>
              <a:rect l="l" t="t" r="r" b="b"/>
              <a:pathLst>
                <a:path w="38828" h="22324" extrusionOk="0">
                  <a:moveTo>
                    <a:pt x="35870" y="1"/>
                  </a:moveTo>
                  <a:cubicBezTo>
                    <a:pt x="32854" y="1"/>
                    <a:pt x="29964" y="2682"/>
                    <a:pt x="28623" y="5213"/>
                  </a:cubicBezTo>
                  <a:cubicBezTo>
                    <a:pt x="26950" y="2663"/>
                    <a:pt x="23937" y="1047"/>
                    <a:pt x="20892" y="1047"/>
                  </a:cubicBezTo>
                  <a:cubicBezTo>
                    <a:pt x="20714" y="1047"/>
                    <a:pt x="20536" y="1052"/>
                    <a:pt x="20358" y="1064"/>
                  </a:cubicBezTo>
                  <a:cubicBezTo>
                    <a:pt x="19599" y="1097"/>
                    <a:pt x="18840" y="1249"/>
                    <a:pt x="18098" y="1418"/>
                  </a:cubicBezTo>
                  <a:cubicBezTo>
                    <a:pt x="15332" y="2092"/>
                    <a:pt x="12583" y="4622"/>
                    <a:pt x="11908" y="8281"/>
                  </a:cubicBezTo>
                  <a:lnTo>
                    <a:pt x="11908" y="8281"/>
                  </a:lnTo>
                  <a:cubicBezTo>
                    <a:pt x="11967" y="7941"/>
                    <a:pt x="7590" y="5803"/>
                    <a:pt x="7135" y="5533"/>
                  </a:cubicBezTo>
                  <a:cubicBezTo>
                    <a:pt x="5516" y="4572"/>
                    <a:pt x="3964" y="3762"/>
                    <a:pt x="2058" y="3442"/>
                  </a:cubicBezTo>
                  <a:cubicBezTo>
                    <a:pt x="1882" y="3406"/>
                    <a:pt x="1701" y="3380"/>
                    <a:pt x="1523" y="3380"/>
                  </a:cubicBezTo>
                  <a:cubicBezTo>
                    <a:pt x="1360" y="3380"/>
                    <a:pt x="1199" y="3402"/>
                    <a:pt x="1046" y="3459"/>
                  </a:cubicBezTo>
                  <a:cubicBezTo>
                    <a:pt x="523" y="3678"/>
                    <a:pt x="253" y="4234"/>
                    <a:pt x="169" y="4808"/>
                  </a:cubicBezTo>
                  <a:cubicBezTo>
                    <a:pt x="0" y="5904"/>
                    <a:pt x="456" y="7017"/>
                    <a:pt x="1164" y="7861"/>
                  </a:cubicBezTo>
                  <a:cubicBezTo>
                    <a:pt x="1873" y="8738"/>
                    <a:pt x="2800" y="9345"/>
                    <a:pt x="3762" y="9885"/>
                  </a:cubicBezTo>
                  <a:cubicBezTo>
                    <a:pt x="2446" y="10829"/>
                    <a:pt x="1771" y="12567"/>
                    <a:pt x="2109" y="14152"/>
                  </a:cubicBezTo>
                  <a:cubicBezTo>
                    <a:pt x="2446" y="15754"/>
                    <a:pt x="3795" y="17053"/>
                    <a:pt x="5381" y="17373"/>
                  </a:cubicBezTo>
                  <a:cubicBezTo>
                    <a:pt x="4925" y="18065"/>
                    <a:pt x="4639" y="18891"/>
                    <a:pt x="4504" y="19718"/>
                  </a:cubicBezTo>
                  <a:cubicBezTo>
                    <a:pt x="4403" y="20376"/>
                    <a:pt x="4436" y="21135"/>
                    <a:pt x="4892" y="21641"/>
                  </a:cubicBezTo>
                  <a:cubicBezTo>
                    <a:pt x="5312" y="22121"/>
                    <a:pt x="5808" y="22324"/>
                    <a:pt x="6347" y="22324"/>
                  </a:cubicBezTo>
                  <a:cubicBezTo>
                    <a:pt x="8837" y="22324"/>
                    <a:pt x="12233" y="17987"/>
                    <a:pt x="13190" y="16614"/>
                  </a:cubicBezTo>
                  <a:cubicBezTo>
                    <a:pt x="13629" y="17104"/>
                    <a:pt x="15265" y="18301"/>
                    <a:pt x="15720" y="18554"/>
                  </a:cubicBezTo>
                  <a:cubicBezTo>
                    <a:pt x="17328" y="19402"/>
                    <a:pt x="18530" y="19717"/>
                    <a:pt x="19926" y="19717"/>
                  </a:cubicBezTo>
                  <a:cubicBezTo>
                    <a:pt x="20697" y="19717"/>
                    <a:pt x="21527" y="19621"/>
                    <a:pt x="22517" y="19465"/>
                  </a:cubicBezTo>
                  <a:cubicBezTo>
                    <a:pt x="25300" y="19026"/>
                    <a:pt x="27931" y="17424"/>
                    <a:pt x="29314" y="14978"/>
                  </a:cubicBezTo>
                  <a:cubicBezTo>
                    <a:pt x="30832" y="16260"/>
                    <a:pt x="32637" y="17272"/>
                    <a:pt x="34526" y="17879"/>
                  </a:cubicBezTo>
                  <a:cubicBezTo>
                    <a:pt x="35194" y="18081"/>
                    <a:pt x="36690" y="18857"/>
                    <a:pt x="37678" y="18857"/>
                  </a:cubicBezTo>
                  <a:cubicBezTo>
                    <a:pt x="38013" y="18857"/>
                    <a:pt x="38290" y="18768"/>
                    <a:pt x="38456" y="18537"/>
                  </a:cubicBezTo>
                  <a:cubicBezTo>
                    <a:pt x="38827" y="18014"/>
                    <a:pt x="38793" y="17289"/>
                    <a:pt x="38625" y="16665"/>
                  </a:cubicBezTo>
                  <a:cubicBezTo>
                    <a:pt x="38186" y="14978"/>
                    <a:pt x="36955" y="13511"/>
                    <a:pt x="35386" y="12752"/>
                  </a:cubicBezTo>
                  <a:cubicBezTo>
                    <a:pt x="36584" y="12398"/>
                    <a:pt x="37495" y="11268"/>
                    <a:pt x="37613" y="10037"/>
                  </a:cubicBezTo>
                  <a:cubicBezTo>
                    <a:pt x="37731" y="8822"/>
                    <a:pt x="37039" y="7523"/>
                    <a:pt x="35943" y="6967"/>
                  </a:cubicBezTo>
                  <a:cubicBezTo>
                    <a:pt x="36854" y="6157"/>
                    <a:pt x="37596" y="5145"/>
                    <a:pt x="38068" y="4015"/>
                  </a:cubicBezTo>
                  <a:cubicBezTo>
                    <a:pt x="38540" y="2885"/>
                    <a:pt x="38692" y="1435"/>
                    <a:pt x="37798" y="608"/>
                  </a:cubicBezTo>
                  <a:cubicBezTo>
                    <a:pt x="37292" y="153"/>
                    <a:pt x="36601" y="1"/>
                    <a:pt x="35926" y="1"/>
                  </a:cubicBezTo>
                  <a:cubicBezTo>
                    <a:pt x="35907" y="1"/>
                    <a:pt x="35889" y="1"/>
                    <a:pt x="35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 rot="-965529">
              <a:off x="-178776" y="120469"/>
              <a:ext cx="1434587" cy="838855"/>
            </a:xfrm>
            <a:custGeom>
              <a:avLst/>
              <a:gdLst/>
              <a:ahLst/>
              <a:cxnLst/>
              <a:rect l="l" t="t" r="r" b="b"/>
              <a:pathLst>
                <a:path w="39924" h="23345" extrusionOk="0">
                  <a:moveTo>
                    <a:pt x="12025" y="9024"/>
                  </a:moveTo>
                  <a:cubicBezTo>
                    <a:pt x="12026" y="9024"/>
                    <a:pt x="12026" y="9024"/>
                    <a:pt x="12027" y="9025"/>
                  </a:cubicBezTo>
                  <a:cubicBezTo>
                    <a:pt x="12026" y="9024"/>
                    <a:pt x="12026" y="9024"/>
                    <a:pt x="12025" y="9024"/>
                  </a:cubicBezTo>
                  <a:close/>
                  <a:moveTo>
                    <a:pt x="36393" y="1096"/>
                  </a:moveTo>
                  <a:cubicBezTo>
                    <a:pt x="36428" y="1096"/>
                    <a:pt x="36464" y="1097"/>
                    <a:pt x="36500" y="1098"/>
                  </a:cubicBezTo>
                  <a:cubicBezTo>
                    <a:pt x="37191" y="1098"/>
                    <a:pt x="37697" y="1266"/>
                    <a:pt x="38035" y="1553"/>
                  </a:cubicBezTo>
                  <a:cubicBezTo>
                    <a:pt x="38760" y="2211"/>
                    <a:pt x="38574" y="3476"/>
                    <a:pt x="38187" y="4387"/>
                  </a:cubicBezTo>
                  <a:cubicBezTo>
                    <a:pt x="37748" y="5432"/>
                    <a:pt x="37056" y="6411"/>
                    <a:pt x="36179" y="7170"/>
                  </a:cubicBezTo>
                  <a:lnTo>
                    <a:pt x="35640" y="7642"/>
                  </a:lnTo>
                  <a:lnTo>
                    <a:pt x="36297" y="7996"/>
                  </a:lnTo>
                  <a:cubicBezTo>
                    <a:pt x="37225" y="8468"/>
                    <a:pt x="37782" y="9531"/>
                    <a:pt x="37681" y="10560"/>
                  </a:cubicBezTo>
                  <a:cubicBezTo>
                    <a:pt x="37579" y="11589"/>
                    <a:pt x="36820" y="12550"/>
                    <a:pt x="35825" y="12837"/>
                  </a:cubicBezTo>
                  <a:lnTo>
                    <a:pt x="34594" y="13208"/>
                  </a:lnTo>
                  <a:lnTo>
                    <a:pt x="35741" y="13781"/>
                  </a:lnTo>
                  <a:cubicBezTo>
                    <a:pt x="37175" y="14473"/>
                    <a:pt x="38305" y="15839"/>
                    <a:pt x="38693" y="17374"/>
                  </a:cubicBezTo>
                  <a:cubicBezTo>
                    <a:pt x="38794" y="17779"/>
                    <a:pt x="38878" y="18386"/>
                    <a:pt x="38608" y="18757"/>
                  </a:cubicBezTo>
                  <a:cubicBezTo>
                    <a:pt x="38546" y="18845"/>
                    <a:pt x="38418" y="18881"/>
                    <a:pt x="38249" y="18881"/>
                  </a:cubicBezTo>
                  <a:cubicBezTo>
                    <a:pt x="37643" y="18881"/>
                    <a:pt x="36512" y="18415"/>
                    <a:pt x="36011" y="18217"/>
                  </a:cubicBezTo>
                  <a:cubicBezTo>
                    <a:pt x="35724" y="18082"/>
                    <a:pt x="35454" y="17981"/>
                    <a:pt x="35252" y="17913"/>
                  </a:cubicBezTo>
                  <a:cubicBezTo>
                    <a:pt x="33396" y="17323"/>
                    <a:pt x="31659" y="16362"/>
                    <a:pt x="30226" y="15114"/>
                  </a:cubicBezTo>
                  <a:lnTo>
                    <a:pt x="29753" y="14709"/>
                  </a:lnTo>
                  <a:lnTo>
                    <a:pt x="29433" y="15265"/>
                  </a:lnTo>
                  <a:cubicBezTo>
                    <a:pt x="28674" y="16598"/>
                    <a:pt x="27527" y="17694"/>
                    <a:pt x="26110" y="18453"/>
                  </a:cubicBezTo>
                  <a:cubicBezTo>
                    <a:pt x="26582" y="17138"/>
                    <a:pt x="26768" y="15771"/>
                    <a:pt x="26953" y="14439"/>
                  </a:cubicBezTo>
                  <a:cubicBezTo>
                    <a:pt x="27476" y="10577"/>
                    <a:pt x="27814" y="6866"/>
                    <a:pt x="26481" y="3695"/>
                  </a:cubicBezTo>
                  <a:lnTo>
                    <a:pt x="26481" y="3695"/>
                  </a:lnTo>
                  <a:cubicBezTo>
                    <a:pt x="27392" y="4319"/>
                    <a:pt x="28168" y="5095"/>
                    <a:pt x="28792" y="6023"/>
                  </a:cubicBezTo>
                  <a:lnTo>
                    <a:pt x="28977" y="6326"/>
                  </a:lnTo>
                  <a:cubicBezTo>
                    <a:pt x="29635" y="8384"/>
                    <a:pt x="29720" y="10408"/>
                    <a:pt x="29230" y="12601"/>
                  </a:cubicBezTo>
                  <a:cubicBezTo>
                    <a:pt x="29214" y="12752"/>
                    <a:pt x="29298" y="12887"/>
                    <a:pt x="29416" y="12904"/>
                  </a:cubicBezTo>
                  <a:lnTo>
                    <a:pt x="29483" y="12904"/>
                  </a:lnTo>
                  <a:cubicBezTo>
                    <a:pt x="29601" y="12904"/>
                    <a:pt x="29720" y="12820"/>
                    <a:pt x="29736" y="12719"/>
                  </a:cubicBezTo>
                  <a:cubicBezTo>
                    <a:pt x="29854" y="12162"/>
                    <a:pt x="29939" y="11622"/>
                    <a:pt x="29989" y="11083"/>
                  </a:cubicBezTo>
                  <a:cubicBezTo>
                    <a:pt x="30076" y="11073"/>
                    <a:pt x="30163" y="11069"/>
                    <a:pt x="30250" y="11069"/>
                  </a:cubicBezTo>
                  <a:cubicBezTo>
                    <a:pt x="31280" y="11069"/>
                    <a:pt x="32306" y="11701"/>
                    <a:pt x="32772" y="12634"/>
                  </a:cubicBezTo>
                  <a:cubicBezTo>
                    <a:pt x="32874" y="12837"/>
                    <a:pt x="32924" y="13005"/>
                    <a:pt x="32907" y="13157"/>
                  </a:cubicBezTo>
                  <a:cubicBezTo>
                    <a:pt x="32874" y="13309"/>
                    <a:pt x="32789" y="13427"/>
                    <a:pt x="32688" y="13444"/>
                  </a:cubicBezTo>
                  <a:cubicBezTo>
                    <a:pt x="32553" y="13494"/>
                    <a:pt x="32486" y="13613"/>
                    <a:pt x="32519" y="13764"/>
                  </a:cubicBezTo>
                  <a:cubicBezTo>
                    <a:pt x="32570" y="13866"/>
                    <a:pt x="32654" y="13950"/>
                    <a:pt x="32772" y="13950"/>
                  </a:cubicBezTo>
                  <a:lnTo>
                    <a:pt x="32840" y="13950"/>
                  </a:lnTo>
                  <a:cubicBezTo>
                    <a:pt x="33160" y="13866"/>
                    <a:pt x="33380" y="13579"/>
                    <a:pt x="33413" y="13208"/>
                  </a:cubicBezTo>
                  <a:cubicBezTo>
                    <a:pt x="33447" y="12904"/>
                    <a:pt x="33329" y="12601"/>
                    <a:pt x="33211" y="12415"/>
                  </a:cubicBezTo>
                  <a:cubicBezTo>
                    <a:pt x="32688" y="11306"/>
                    <a:pt x="31481" y="10584"/>
                    <a:pt x="30275" y="10584"/>
                  </a:cubicBezTo>
                  <a:cubicBezTo>
                    <a:pt x="30196" y="10584"/>
                    <a:pt x="30118" y="10587"/>
                    <a:pt x="30040" y="10593"/>
                  </a:cubicBezTo>
                  <a:cubicBezTo>
                    <a:pt x="30057" y="10121"/>
                    <a:pt x="30057" y="9649"/>
                    <a:pt x="30040" y="9193"/>
                  </a:cubicBezTo>
                  <a:cubicBezTo>
                    <a:pt x="30681" y="7878"/>
                    <a:pt x="31760" y="6798"/>
                    <a:pt x="33042" y="6158"/>
                  </a:cubicBezTo>
                  <a:cubicBezTo>
                    <a:pt x="33177" y="6090"/>
                    <a:pt x="33211" y="5938"/>
                    <a:pt x="33160" y="5820"/>
                  </a:cubicBezTo>
                  <a:cubicBezTo>
                    <a:pt x="33113" y="5725"/>
                    <a:pt x="33022" y="5680"/>
                    <a:pt x="32932" y="5680"/>
                  </a:cubicBezTo>
                  <a:cubicBezTo>
                    <a:pt x="32895" y="5680"/>
                    <a:pt x="32857" y="5687"/>
                    <a:pt x="32823" y="5702"/>
                  </a:cubicBezTo>
                  <a:cubicBezTo>
                    <a:pt x="31659" y="6326"/>
                    <a:pt x="30647" y="7220"/>
                    <a:pt x="29956" y="8350"/>
                  </a:cubicBezTo>
                  <a:cubicBezTo>
                    <a:pt x="29871" y="7675"/>
                    <a:pt x="29720" y="7018"/>
                    <a:pt x="29500" y="6343"/>
                  </a:cubicBezTo>
                  <a:lnTo>
                    <a:pt x="29669" y="6023"/>
                  </a:lnTo>
                  <a:cubicBezTo>
                    <a:pt x="30967" y="3576"/>
                    <a:pt x="33711" y="1096"/>
                    <a:pt x="36393" y="1096"/>
                  </a:cubicBezTo>
                  <a:close/>
                  <a:moveTo>
                    <a:pt x="22939" y="2211"/>
                  </a:moveTo>
                  <a:lnTo>
                    <a:pt x="22939" y="2211"/>
                  </a:lnTo>
                  <a:cubicBezTo>
                    <a:pt x="23901" y="2379"/>
                    <a:pt x="24828" y="2717"/>
                    <a:pt x="25688" y="3189"/>
                  </a:cubicBezTo>
                  <a:cubicBezTo>
                    <a:pt x="27325" y="6360"/>
                    <a:pt x="27004" y="10290"/>
                    <a:pt x="26447" y="14355"/>
                  </a:cubicBezTo>
                  <a:cubicBezTo>
                    <a:pt x="26262" y="15839"/>
                    <a:pt x="26026" y="17374"/>
                    <a:pt x="25435" y="18757"/>
                  </a:cubicBezTo>
                  <a:cubicBezTo>
                    <a:pt x="24660" y="19094"/>
                    <a:pt x="23833" y="19347"/>
                    <a:pt x="22990" y="19482"/>
                  </a:cubicBezTo>
                  <a:cubicBezTo>
                    <a:pt x="22248" y="19583"/>
                    <a:pt x="21624" y="19668"/>
                    <a:pt x="21033" y="19718"/>
                  </a:cubicBezTo>
                  <a:cubicBezTo>
                    <a:pt x="21877" y="17323"/>
                    <a:pt x="22804" y="14355"/>
                    <a:pt x="23260" y="11285"/>
                  </a:cubicBezTo>
                  <a:cubicBezTo>
                    <a:pt x="23749" y="7996"/>
                    <a:pt x="23648" y="4926"/>
                    <a:pt x="22939" y="2211"/>
                  </a:cubicBezTo>
                  <a:close/>
                  <a:moveTo>
                    <a:pt x="21364" y="2096"/>
                  </a:moveTo>
                  <a:cubicBezTo>
                    <a:pt x="21699" y="2096"/>
                    <a:pt x="22037" y="2119"/>
                    <a:pt x="22383" y="2143"/>
                  </a:cubicBezTo>
                  <a:cubicBezTo>
                    <a:pt x="23108" y="4876"/>
                    <a:pt x="23226" y="7912"/>
                    <a:pt x="22737" y="11217"/>
                  </a:cubicBezTo>
                  <a:cubicBezTo>
                    <a:pt x="22265" y="14321"/>
                    <a:pt x="21320" y="17323"/>
                    <a:pt x="20460" y="19735"/>
                  </a:cubicBezTo>
                  <a:cubicBezTo>
                    <a:pt x="19111" y="19735"/>
                    <a:pt x="17997" y="19431"/>
                    <a:pt x="16496" y="18639"/>
                  </a:cubicBezTo>
                  <a:cubicBezTo>
                    <a:pt x="16311" y="18538"/>
                    <a:pt x="15838" y="18217"/>
                    <a:pt x="15383" y="17863"/>
                  </a:cubicBezTo>
                  <a:cubicBezTo>
                    <a:pt x="18250" y="13326"/>
                    <a:pt x="19465" y="7760"/>
                    <a:pt x="18756" y="2447"/>
                  </a:cubicBezTo>
                  <a:lnTo>
                    <a:pt x="18773" y="2447"/>
                  </a:lnTo>
                  <a:cubicBezTo>
                    <a:pt x="19600" y="2261"/>
                    <a:pt x="20291" y="2126"/>
                    <a:pt x="20949" y="2110"/>
                  </a:cubicBezTo>
                  <a:cubicBezTo>
                    <a:pt x="21087" y="2100"/>
                    <a:pt x="21226" y="2096"/>
                    <a:pt x="21364" y="2096"/>
                  </a:cubicBezTo>
                  <a:close/>
                  <a:moveTo>
                    <a:pt x="18250" y="2565"/>
                  </a:moveTo>
                  <a:lnTo>
                    <a:pt x="18250" y="2565"/>
                  </a:lnTo>
                  <a:cubicBezTo>
                    <a:pt x="18925" y="7709"/>
                    <a:pt x="17744" y="13107"/>
                    <a:pt x="14961" y="17526"/>
                  </a:cubicBezTo>
                  <a:cubicBezTo>
                    <a:pt x="14894" y="17475"/>
                    <a:pt x="14843" y="17441"/>
                    <a:pt x="14793" y="17391"/>
                  </a:cubicBezTo>
                  <a:cubicBezTo>
                    <a:pt x="13730" y="16143"/>
                    <a:pt x="13157" y="14456"/>
                    <a:pt x="13325" y="12837"/>
                  </a:cubicBezTo>
                  <a:cubicBezTo>
                    <a:pt x="13359" y="12685"/>
                    <a:pt x="13241" y="12567"/>
                    <a:pt x="13106" y="12567"/>
                  </a:cubicBezTo>
                  <a:cubicBezTo>
                    <a:pt x="12954" y="12567"/>
                    <a:pt x="12819" y="12651"/>
                    <a:pt x="12819" y="12803"/>
                  </a:cubicBezTo>
                  <a:cubicBezTo>
                    <a:pt x="12802" y="12988"/>
                    <a:pt x="12802" y="13174"/>
                    <a:pt x="12802" y="13360"/>
                  </a:cubicBezTo>
                  <a:cubicBezTo>
                    <a:pt x="10947" y="12719"/>
                    <a:pt x="9446" y="11150"/>
                    <a:pt x="8906" y="9261"/>
                  </a:cubicBezTo>
                  <a:cubicBezTo>
                    <a:pt x="8866" y="9153"/>
                    <a:pt x="8771" y="9077"/>
                    <a:pt x="8666" y="9077"/>
                  </a:cubicBezTo>
                  <a:cubicBezTo>
                    <a:pt x="8640" y="9077"/>
                    <a:pt x="8613" y="9082"/>
                    <a:pt x="8586" y="9092"/>
                  </a:cubicBezTo>
                  <a:cubicBezTo>
                    <a:pt x="8468" y="9126"/>
                    <a:pt x="8383" y="9278"/>
                    <a:pt x="8417" y="9396"/>
                  </a:cubicBezTo>
                  <a:cubicBezTo>
                    <a:pt x="9024" y="11470"/>
                    <a:pt x="10677" y="13174"/>
                    <a:pt x="12701" y="13866"/>
                  </a:cubicBezTo>
                  <a:cubicBezTo>
                    <a:pt x="12718" y="13866"/>
                    <a:pt x="12769" y="13899"/>
                    <a:pt x="12786" y="13899"/>
                  </a:cubicBezTo>
                  <a:cubicBezTo>
                    <a:pt x="12802" y="13899"/>
                    <a:pt x="12802" y="13866"/>
                    <a:pt x="12819" y="13866"/>
                  </a:cubicBezTo>
                  <a:cubicBezTo>
                    <a:pt x="12853" y="14237"/>
                    <a:pt x="12904" y="14574"/>
                    <a:pt x="12988" y="14928"/>
                  </a:cubicBezTo>
                  <a:cubicBezTo>
                    <a:pt x="12777" y="14898"/>
                    <a:pt x="12566" y="14883"/>
                    <a:pt x="12357" y="14883"/>
                  </a:cubicBezTo>
                  <a:cubicBezTo>
                    <a:pt x="11980" y="14883"/>
                    <a:pt x="11609" y="14932"/>
                    <a:pt x="11251" y="15029"/>
                  </a:cubicBezTo>
                  <a:cubicBezTo>
                    <a:pt x="10711" y="15181"/>
                    <a:pt x="10289" y="15434"/>
                    <a:pt x="10036" y="15771"/>
                  </a:cubicBezTo>
                  <a:cubicBezTo>
                    <a:pt x="9682" y="16210"/>
                    <a:pt x="9615" y="16817"/>
                    <a:pt x="9868" y="17239"/>
                  </a:cubicBezTo>
                  <a:cubicBezTo>
                    <a:pt x="10019" y="17492"/>
                    <a:pt x="10289" y="17694"/>
                    <a:pt x="10610" y="17745"/>
                  </a:cubicBezTo>
                  <a:cubicBezTo>
                    <a:pt x="10677" y="17779"/>
                    <a:pt x="10745" y="17779"/>
                    <a:pt x="10778" y="17779"/>
                  </a:cubicBezTo>
                  <a:cubicBezTo>
                    <a:pt x="10998" y="17779"/>
                    <a:pt x="11200" y="17711"/>
                    <a:pt x="11352" y="17576"/>
                  </a:cubicBezTo>
                  <a:cubicBezTo>
                    <a:pt x="11453" y="17492"/>
                    <a:pt x="11470" y="17323"/>
                    <a:pt x="11369" y="17222"/>
                  </a:cubicBezTo>
                  <a:cubicBezTo>
                    <a:pt x="11323" y="17167"/>
                    <a:pt x="11253" y="17137"/>
                    <a:pt x="11182" y="17137"/>
                  </a:cubicBezTo>
                  <a:cubicBezTo>
                    <a:pt x="11122" y="17137"/>
                    <a:pt x="11061" y="17159"/>
                    <a:pt x="11015" y="17205"/>
                  </a:cubicBezTo>
                  <a:cubicBezTo>
                    <a:pt x="10945" y="17263"/>
                    <a:pt x="10851" y="17281"/>
                    <a:pt x="10771" y="17281"/>
                  </a:cubicBezTo>
                  <a:cubicBezTo>
                    <a:pt x="10736" y="17281"/>
                    <a:pt x="10703" y="17278"/>
                    <a:pt x="10677" y="17273"/>
                  </a:cubicBezTo>
                  <a:cubicBezTo>
                    <a:pt x="10509" y="17239"/>
                    <a:pt x="10357" y="17138"/>
                    <a:pt x="10289" y="17020"/>
                  </a:cubicBezTo>
                  <a:cubicBezTo>
                    <a:pt x="10154" y="16767"/>
                    <a:pt x="10205" y="16379"/>
                    <a:pt x="10424" y="16109"/>
                  </a:cubicBezTo>
                  <a:cubicBezTo>
                    <a:pt x="10610" y="15856"/>
                    <a:pt x="10947" y="15670"/>
                    <a:pt x="11369" y="15535"/>
                  </a:cubicBezTo>
                  <a:cubicBezTo>
                    <a:pt x="11698" y="15439"/>
                    <a:pt x="12038" y="15392"/>
                    <a:pt x="12380" y="15392"/>
                  </a:cubicBezTo>
                  <a:cubicBezTo>
                    <a:pt x="12634" y="15392"/>
                    <a:pt x="12888" y="15418"/>
                    <a:pt x="13140" y="15468"/>
                  </a:cubicBezTo>
                  <a:cubicBezTo>
                    <a:pt x="13241" y="15839"/>
                    <a:pt x="13393" y="16176"/>
                    <a:pt x="13578" y="16514"/>
                  </a:cubicBezTo>
                  <a:lnTo>
                    <a:pt x="13325" y="16885"/>
                  </a:lnTo>
                  <a:cubicBezTo>
                    <a:pt x="11925" y="18909"/>
                    <a:pt x="8940" y="22214"/>
                    <a:pt x="6983" y="22333"/>
                  </a:cubicBezTo>
                  <a:cubicBezTo>
                    <a:pt x="6959" y="22333"/>
                    <a:pt x="6935" y="22334"/>
                    <a:pt x="6912" y="22334"/>
                  </a:cubicBezTo>
                  <a:cubicBezTo>
                    <a:pt x="6459" y="22334"/>
                    <a:pt x="6123" y="22179"/>
                    <a:pt x="5803" y="21827"/>
                  </a:cubicBezTo>
                  <a:cubicBezTo>
                    <a:pt x="5465" y="21422"/>
                    <a:pt x="5465" y="20781"/>
                    <a:pt x="5533" y="20309"/>
                  </a:cubicBezTo>
                  <a:cubicBezTo>
                    <a:pt x="5634" y="19550"/>
                    <a:pt x="5904" y="18807"/>
                    <a:pt x="6326" y="18150"/>
                  </a:cubicBezTo>
                  <a:lnTo>
                    <a:pt x="6730" y="17526"/>
                  </a:lnTo>
                  <a:lnTo>
                    <a:pt x="5988" y="17374"/>
                  </a:lnTo>
                  <a:cubicBezTo>
                    <a:pt x="4605" y="17104"/>
                    <a:pt x="3425" y="15940"/>
                    <a:pt x="3121" y="14540"/>
                  </a:cubicBezTo>
                  <a:cubicBezTo>
                    <a:pt x="2834" y="13157"/>
                    <a:pt x="3442" y="11622"/>
                    <a:pt x="4588" y="10796"/>
                  </a:cubicBezTo>
                  <a:lnTo>
                    <a:pt x="5229" y="10324"/>
                  </a:lnTo>
                  <a:lnTo>
                    <a:pt x="4538" y="9936"/>
                  </a:lnTo>
                  <a:cubicBezTo>
                    <a:pt x="3711" y="9463"/>
                    <a:pt x="2767" y="8873"/>
                    <a:pt x="2075" y="8030"/>
                  </a:cubicBezTo>
                  <a:cubicBezTo>
                    <a:pt x="1401" y="7203"/>
                    <a:pt x="1063" y="6242"/>
                    <a:pt x="1181" y="5365"/>
                  </a:cubicBezTo>
                  <a:cubicBezTo>
                    <a:pt x="1232" y="5011"/>
                    <a:pt x="1418" y="4572"/>
                    <a:pt x="1755" y="4420"/>
                  </a:cubicBezTo>
                  <a:cubicBezTo>
                    <a:pt x="1839" y="4387"/>
                    <a:pt x="1940" y="4387"/>
                    <a:pt x="2058" y="4387"/>
                  </a:cubicBezTo>
                  <a:cubicBezTo>
                    <a:pt x="2193" y="4387"/>
                    <a:pt x="2362" y="4403"/>
                    <a:pt x="2514" y="4420"/>
                  </a:cubicBezTo>
                  <a:cubicBezTo>
                    <a:pt x="4420" y="4741"/>
                    <a:pt x="5971" y="5601"/>
                    <a:pt x="7422" y="6444"/>
                  </a:cubicBezTo>
                  <a:cubicBezTo>
                    <a:pt x="7540" y="6512"/>
                    <a:pt x="7827" y="6664"/>
                    <a:pt x="8248" y="6900"/>
                  </a:cubicBezTo>
                  <a:cubicBezTo>
                    <a:pt x="9192" y="7371"/>
                    <a:pt x="11700" y="8684"/>
                    <a:pt x="12025" y="9024"/>
                  </a:cubicBezTo>
                  <a:lnTo>
                    <a:pt x="12025" y="9024"/>
                  </a:lnTo>
                  <a:cubicBezTo>
                    <a:pt x="12024" y="9022"/>
                    <a:pt x="12023" y="9021"/>
                    <a:pt x="12024" y="9021"/>
                  </a:cubicBezTo>
                  <a:cubicBezTo>
                    <a:pt x="12045" y="9021"/>
                    <a:pt x="12651" y="9430"/>
                    <a:pt x="12651" y="9430"/>
                  </a:cubicBezTo>
                  <a:cubicBezTo>
                    <a:pt x="13292" y="6023"/>
                    <a:pt x="15990" y="3324"/>
                    <a:pt x="18250" y="2565"/>
                  </a:cubicBezTo>
                  <a:close/>
                  <a:moveTo>
                    <a:pt x="36388" y="0"/>
                  </a:moveTo>
                  <a:cubicBezTo>
                    <a:pt x="33389" y="0"/>
                    <a:pt x="30648" y="2371"/>
                    <a:pt x="29129" y="4791"/>
                  </a:cubicBezTo>
                  <a:cubicBezTo>
                    <a:pt x="27293" y="2444"/>
                    <a:pt x="24367" y="1034"/>
                    <a:pt x="21384" y="1034"/>
                  </a:cubicBezTo>
                  <a:cubicBezTo>
                    <a:pt x="21217" y="1034"/>
                    <a:pt x="21049" y="1038"/>
                    <a:pt x="20881" y="1047"/>
                  </a:cubicBezTo>
                  <a:cubicBezTo>
                    <a:pt x="20156" y="1098"/>
                    <a:pt x="19431" y="1216"/>
                    <a:pt x="18520" y="1435"/>
                  </a:cubicBezTo>
                  <a:cubicBezTo>
                    <a:pt x="15990" y="2042"/>
                    <a:pt x="13123" y="4252"/>
                    <a:pt x="12128" y="7861"/>
                  </a:cubicBezTo>
                  <a:cubicBezTo>
                    <a:pt x="11521" y="7490"/>
                    <a:pt x="10458" y="6917"/>
                    <a:pt x="8721" y="5989"/>
                  </a:cubicBezTo>
                  <a:cubicBezTo>
                    <a:pt x="8333" y="5770"/>
                    <a:pt x="8046" y="5635"/>
                    <a:pt x="7928" y="5584"/>
                  </a:cubicBezTo>
                  <a:cubicBezTo>
                    <a:pt x="6410" y="4707"/>
                    <a:pt x="4757" y="3796"/>
                    <a:pt x="2683" y="3442"/>
                  </a:cubicBezTo>
                  <a:cubicBezTo>
                    <a:pt x="2464" y="3407"/>
                    <a:pt x="2240" y="3377"/>
                    <a:pt x="2017" y="3377"/>
                  </a:cubicBezTo>
                  <a:cubicBezTo>
                    <a:pt x="1810" y="3377"/>
                    <a:pt x="1604" y="3403"/>
                    <a:pt x="1401" y="3476"/>
                  </a:cubicBezTo>
                  <a:cubicBezTo>
                    <a:pt x="760" y="3729"/>
                    <a:pt x="304" y="4387"/>
                    <a:pt x="169" y="5230"/>
                  </a:cubicBezTo>
                  <a:cubicBezTo>
                    <a:pt x="1" y="6394"/>
                    <a:pt x="422" y="7625"/>
                    <a:pt x="1299" y="8687"/>
                  </a:cubicBezTo>
                  <a:cubicBezTo>
                    <a:pt x="1907" y="9446"/>
                    <a:pt x="2683" y="9986"/>
                    <a:pt x="3425" y="10458"/>
                  </a:cubicBezTo>
                  <a:cubicBezTo>
                    <a:pt x="2328" y="11555"/>
                    <a:pt x="1805" y="13241"/>
                    <a:pt x="2143" y="14759"/>
                  </a:cubicBezTo>
                  <a:cubicBezTo>
                    <a:pt x="2480" y="16311"/>
                    <a:pt x="3661" y="17644"/>
                    <a:pt x="5145" y="18166"/>
                  </a:cubicBezTo>
                  <a:cubicBezTo>
                    <a:pt x="4858" y="18791"/>
                    <a:pt x="4639" y="19465"/>
                    <a:pt x="4538" y="20140"/>
                  </a:cubicBezTo>
                  <a:cubicBezTo>
                    <a:pt x="4386" y="21118"/>
                    <a:pt x="4588" y="21928"/>
                    <a:pt x="5044" y="22467"/>
                  </a:cubicBezTo>
                  <a:cubicBezTo>
                    <a:pt x="5533" y="23041"/>
                    <a:pt x="6191" y="23345"/>
                    <a:pt x="6899" y="23345"/>
                  </a:cubicBezTo>
                  <a:lnTo>
                    <a:pt x="7068" y="23345"/>
                  </a:lnTo>
                  <a:cubicBezTo>
                    <a:pt x="9699" y="23193"/>
                    <a:pt x="12802" y="19297"/>
                    <a:pt x="13831" y="17897"/>
                  </a:cubicBezTo>
                  <a:cubicBezTo>
                    <a:pt x="14540" y="18487"/>
                    <a:pt x="15636" y="19313"/>
                    <a:pt x="16058" y="19516"/>
                  </a:cubicBezTo>
                  <a:cubicBezTo>
                    <a:pt x="17744" y="20408"/>
                    <a:pt x="19017" y="20739"/>
                    <a:pt x="20478" y="20739"/>
                  </a:cubicBezTo>
                  <a:cubicBezTo>
                    <a:pt x="21281" y="20739"/>
                    <a:pt x="22141" y="20639"/>
                    <a:pt x="23158" y="20477"/>
                  </a:cubicBezTo>
                  <a:cubicBezTo>
                    <a:pt x="26026" y="20022"/>
                    <a:pt x="28539" y="18470"/>
                    <a:pt x="30006" y="16261"/>
                  </a:cubicBezTo>
                  <a:cubicBezTo>
                    <a:pt x="31457" y="17407"/>
                    <a:pt x="33143" y="18301"/>
                    <a:pt x="34948" y="18875"/>
                  </a:cubicBezTo>
                  <a:cubicBezTo>
                    <a:pt x="35117" y="18925"/>
                    <a:pt x="35336" y="19010"/>
                    <a:pt x="35623" y="19128"/>
                  </a:cubicBezTo>
                  <a:cubicBezTo>
                    <a:pt x="36426" y="19456"/>
                    <a:pt x="37422" y="19856"/>
                    <a:pt x="38240" y="19856"/>
                  </a:cubicBezTo>
                  <a:cubicBezTo>
                    <a:pt x="38727" y="19856"/>
                    <a:pt x="39151" y="19714"/>
                    <a:pt x="39435" y="19330"/>
                  </a:cubicBezTo>
                  <a:cubicBezTo>
                    <a:pt x="39839" y="18807"/>
                    <a:pt x="39924" y="17998"/>
                    <a:pt x="39671" y="17053"/>
                  </a:cubicBezTo>
                  <a:cubicBezTo>
                    <a:pt x="39266" y="15552"/>
                    <a:pt x="38288" y="14203"/>
                    <a:pt x="37023" y="13326"/>
                  </a:cubicBezTo>
                  <a:cubicBezTo>
                    <a:pt x="37934" y="12719"/>
                    <a:pt x="38574" y="11707"/>
                    <a:pt x="38676" y="10610"/>
                  </a:cubicBezTo>
                  <a:cubicBezTo>
                    <a:pt x="38777" y="9396"/>
                    <a:pt x="38254" y="8181"/>
                    <a:pt x="37309" y="7406"/>
                  </a:cubicBezTo>
                  <a:cubicBezTo>
                    <a:pt x="38068" y="6613"/>
                    <a:pt x="38676" y="5719"/>
                    <a:pt x="39097" y="4707"/>
                  </a:cubicBezTo>
                  <a:cubicBezTo>
                    <a:pt x="39620" y="3442"/>
                    <a:pt x="39806" y="1755"/>
                    <a:pt x="38693" y="743"/>
                  </a:cubicBezTo>
                  <a:cubicBezTo>
                    <a:pt x="38170" y="254"/>
                    <a:pt x="37428" y="18"/>
                    <a:pt x="36483" y="1"/>
                  </a:cubicBezTo>
                  <a:cubicBezTo>
                    <a:pt x="36451" y="1"/>
                    <a:pt x="36420" y="0"/>
                    <a:pt x="36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 rot="-965529">
              <a:off x="564098" y="159583"/>
              <a:ext cx="225479" cy="628539"/>
            </a:xfrm>
            <a:custGeom>
              <a:avLst/>
              <a:gdLst/>
              <a:ahLst/>
              <a:cxnLst/>
              <a:rect l="l" t="t" r="r" b="b"/>
              <a:pathLst>
                <a:path w="6275" h="17492" extrusionOk="0">
                  <a:moveTo>
                    <a:pt x="1923" y="1"/>
                  </a:moveTo>
                  <a:cubicBezTo>
                    <a:pt x="2615" y="2716"/>
                    <a:pt x="2716" y="5786"/>
                    <a:pt x="2227" y="9075"/>
                  </a:cubicBezTo>
                  <a:cubicBezTo>
                    <a:pt x="1771" y="12128"/>
                    <a:pt x="844" y="15096"/>
                    <a:pt x="0" y="17491"/>
                  </a:cubicBezTo>
                  <a:cubicBezTo>
                    <a:pt x="591" y="17441"/>
                    <a:pt x="1215" y="17373"/>
                    <a:pt x="1957" y="17255"/>
                  </a:cubicBezTo>
                  <a:cubicBezTo>
                    <a:pt x="2800" y="17120"/>
                    <a:pt x="3627" y="16867"/>
                    <a:pt x="4386" y="16530"/>
                  </a:cubicBezTo>
                  <a:cubicBezTo>
                    <a:pt x="4993" y="15147"/>
                    <a:pt x="5195" y="13612"/>
                    <a:pt x="5398" y="12128"/>
                  </a:cubicBezTo>
                  <a:cubicBezTo>
                    <a:pt x="5937" y="8080"/>
                    <a:pt x="6275" y="4167"/>
                    <a:pt x="4639" y="979"/>
                  </a:cubicBezTo>
                  <a:cubicBezTo>
                    <a:pt x="3795" y="507"/>
                    <a:pt x="2868" y="169"/>
                    <a:pt x="1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 rot="-965529">
              <a:off x="366747" y="203380"/>
              <a:ext cx="283044" cy="633893"/>
            </a:xfrm>
            <a:custGeom>
              <a:avLst/>
              <a:gdLst/>
              <a:ahLst/>
              <a:cxnLst/>
              <a:rect l="l" t="t" r="r" b="b"/>
              <a:pathLst>
                <a:path w="7877" h="17641" extrusionOk="0">
                  <a:moveTo>
                    <a:pt x="5981" y="1"/>
                  </a:moveTo>
                  <a:cubicBezTo>
                    <a:pt x="5843" y="1"/>
                    <a:pt x="5704" y="5"/>
                    <a:pt x="5566" y="15"/>
                  </a:cubicBezTo>
                  <a:cubicBezTo>
                    <a:pt x="4908" y="31"/>
                    <a:pt x="4217" y="149"/>
                    <a:pt x="3390" y="352"/>
                  </a:cubicBezTo>
                  <a:lnTo>
                    <a:pt x="3373" y="352"/>
                  </a:lnTo>
                  <a:cubicBezTo>
                    <a:pt x="4082" y="5665"/>
                    <a:pt x="2867" y="11231"/>
                    <a:pt x="0" y="15751"/>
                  </a:cubicBezTo>
                  <a:cubicBezTo>
                    <a:pt x="456" y="16088"/>
                    <a:pt x="928" y="16443"/>
                    <a:pt x="1130" y="16544"/>
                  </a:cubicBezTo>
                  <a:cubicBezTo>
                    <a:pt x="2648" y="17320"/>
                    <a:pt x="3745" y="17640"/>
                    <a:pt x="5094" y="17640"/>
                  </a:cubicBezTo>
                  <a:cubicBezTo>
                    <a:pt x="5954" y="15228"/>
                    <a:pt x="6899" y="12226"/>
                    <a:pt x="7371" y="9122"/>
                  </a:cubicBezTo>
                  <a:cubicBezTo>
                    <a:pt x="7877" y="5817"/>
                    <a:pt x="7742" y="2747"/>
                    <a:pt x="7000" y="48"/>
                  </a:cubicBezTo>
                  <a:cubicBezTo>
                    <a:pt x="6654" y="24"/>
                    <a:pt x="6316" y="1"/>
                    <a:pt x="5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23"/>
          <p:cNvGrpSpPr/>
          <p:nvPr/>
        </p:nvGrpSpPr>
        <p:grpSpPr>
          <a:xfrm>
            <a:off x="7460742" y="4055451"/>
            <a:ext cx="1940059" cy="1290660"/>
            <a:chOff x="7460742" y="4055451"/>
            <a:chExt cx="1940059" cy="1290660"/>
          </a:xfrm>
        </p:grpSpPr>
        <p:sp>
          <p:nvSpPr>
            <p:cNvPr id="747" name="Google Shape;747;p23"/>
            <p:cNvSpPr/>
            <p:nvPr/>
          </p:nvSpPr>
          <p:spPr>
            <a:xfrm rot="-796314">
              <a:off x="7541013" y="4247611"/>
              <a:ext cx="1779517" cy="906339"/>
            </a:xfrm>
            <a:custGeom>
              <a:avLst/>
              <a:gdLst/>
              <a:ahLst/>
              <a:cxnLst/>
              <a:rect l="l" t="t" r="r" b="b"/>
              <a:pathLst>
                <a:path w="42555" h="21674" extrusionOk="0">
                  <a:moveTo>
                    <a:pt x="4925" y="0"/>
                  </a:moveTo>
                  <a:cubicBezTo>
                    <a:pt x="4385" y="0"/>
                    <a:pt x="3913" y="135"/>
                    <a:pt x="3492" y="422"/>
                  </a:cubicBezTo>
                  <a:cubicBezTo>
                    <a:pt x="2867" y="810"/>
                    <a:pt x="2446" y="1518"/>
                    <a:pt x="2345" y="2328"/>
                  </a:cubicBezTo>
                  <a:cubicBezTo>
                    <a:pt x="2311" y="2564"/>
                    <a:pt x="2277" y="2868"/>
                    <a:pt x="2311" y="3205"/>
                  </a:cubicBezTo>
                  <a:cubicBezTo>
                    <a:pt x="2328" y="3408"/>
                    <a:pt x="2345" y="3593"/>
                    <a:pt x="2395" y="3795"/>
                  </a:cubicBezTo>
                  <a:lnTo>
                    <a:pt x="2395" y="3812"/>
                  </a:lnTo>
                  <a:cubicBezTo>
                    <a:pt x="2412" y="3930"/>
                    <a:pt x="2429" y="4065"/>
                    <a:pt x="2429" y="4167"/>
                  </a:cubicBezTo>
                  <a:cubicBezTo>
                    <a:pt x="2513" y="4942"/>
                    <a:pt x="2311" y="5482"/>
                    <a:pt x="1721" y="5921"/>
                  </a:cubicBezTo>
                  <a:cubicBezTo>
                    <a:pt x="0" y="7253"/>
                    <a:pt x="253" y="8720"/>
                    <a:pt x="658" y="9834"/>
                  </a:cubicBezTo>
                  <a:cubicBezTo>
                    <a:pt x="877" y="10407"/>
                    <a:pt x="1130" y="10981"/>
                    <a:pt x="1434" y="11605"/>
                  </a:cubicBezTo>
                  <a:cubicBezTo>
                    <a:pt x="1653" y="12026"/>
                    <a:pt x="1721" y="12414"/>
                    <a:pt x="1333" y="13072"/>
                  </a:cubicBezTo>
                  <a:cubicBezTo>
                    <a:pt x="978" y="13696"/>
                    <a:pt x="725" y="14337"/>
                    <a:pt x="456" y="15029"/>
                  </a:cubicBezTo>
                  <a:cubicBezTo>
                    <a:pt x="304" y="15433"/>
                    <a:pt x="236" y="15889"/>
                    <a:pt x="287" y="16412"/>
                  </a:cubicBezTo>
                  <a:cubicBezTo>
                    <a:pt x="371" y="17491"/>
                    <a:pt x="1231" y="18318"/>
                    <a:pt x="2311" y="18318"/>
                  </a:cubicBezTo>
                  <a:lnTo>
                    <a:pt x="2699" y="18318"/>
                  </a:lnTo>
                  <a:cubicBezTo>
                    <a:pt x="3188" y="18301"/>
                    <a:pt x="3711" y="18301"/>
                    <a:pt x="4284" y="18132"/>
                  </a:cubicBezTo>
                  <a:cubicBezTo>
                    <a:pt x="5229" y="17879"/>
                    <a:pt x="6190" y="17559"/>
                    <a:pt x="7084" y="17289"/>
                  </a:cubicBezTo>
                  <a:lnTo>
                    <a:pt x="7152" y="17255"/>
                  </a:lnTo>
                  <a:cubicBezTo>
                    <a:pt x="7556" y="17137"/>
                    <a:pt x="7961" y="17002"/>
                    <a:pt x="8332" y="16884"/>
                  </a:cubicBezTo>
                  <a:lnTo>
                    <a:pt x="8973" y="16698"/>
                  </a:lnTo>
                  <a:cubicBezTo>
                    <a:pt x="9732" y="16462"/>
                    <a:pt x="10525" y="16209"/>
                    <a:pt x="11301" y="15973"/>
                  </a:cubicBezTo>
                  <a:cubicBezTo>
                    <a:pt x="11587" y="16479"/>
                    <a:pt x="11925" y="17002"/>
                    <a:pt x="12397" y="17491"/>
                  </a:cubicBezTo>
                  <a:lnTo>
                    <a:pt x="12768" y="17845"/>
                  </a:lnTo>
                  <a:cubicBezTo>
                    <a:pt x="12971" y="18065"/>
                    <a:pt x="13190" y="18301"/>
                    <a:pt x="13443" y="18520"/>
                  </a:cubicBezTo>
                  <a:cubicBezTo>
                    <a:pt x="13746" y="18824"/>
                    <a:pt x="14117" y="19077"/>
                    <a:pt x="14489" y="19279"/>
                  </a:cubicBezTo>
                  <a:cubicBezTo>
                    <a:pt x="14792" y="19448"/>
                    <a:pt x="15079" y="19599"/>
                    <a:pt x="15382" y="19734"/>
                  </a:cubicBezTo>
                  <a:cubicBezTo>
                    <a:pt x="15467" y="19768"/>
                    <a:pt x="15568" y="19819"/>
                    <a:pt x="15652" y="19852"/>
                  </a:cubicBezTo>
                  <a:cubicBezTo>
                    <a:pt x="15686" y="19869"/>
                    <a:pt x="15720" y="19903"/>
                    <a:pt x="15770" y="19920"/>
                  </a:cubicBezTo>
                  <a:cubicBezTo>
                    <a:pt x="15922" y="20004"/>
                    <a:pt x="16108" y="20089"/>
                    <a:pt x="16344" y="20173"/>
                  </a:cubicBezTo>
                  <a:cubicBezTo>
                    <a:pt x="16496" y="20240"/>
                    <a:pt x="16664" y="20274"/>
                    <a:pt x="16816" y="20342"/>
                  </a:cubicBezTo>
                  <a:cubicBezTo>
                    <a:pt x="17508" y="20595"/>
                    <a:pt x="18283" y="20881"/>
                    <a:pt x="19194" y="20915"/>
                  </a:cubicBezTo>
                  <a:cubicBezTo>
                    <a:pt x="19262" y="20932"/>
                    <a:pt x="19346" y="20949"/>
                    <a:pt x="19430" y="20949"/>
                  </a:cubicBezTo>
                  <a:cubicBezTo>
                    <a:pt x="19548" y="20966"/>
                    <a:pt x="19683" y="20999"/>
                    <a:pt x="19818" y="21016"/>
                  </a:cubicBezTo>
                  <a:cubicBezTo>
                    <a:pt x="20240" y="21101"/>
                    <a:pt x="20729" y="21185"/>
                    <a:pt x="21252" y="21185"/>
                  </a:cubicBezTo>
                  <a:cubicBezTo>
                    <a:pt x="21471" y="21185"/>
                    <a:pt x="21657" y="21168"/>
                    <a:pt x="21876" y="21134"/>
                  </a:cubicBezTo>
                  <a:cubicBezTo>
                    <a:pt x="22247" y="21084"/>
                    <a:pt x="22652" y="21050"/>
                    <a:pt x="23074" y="21016"/>
                  </a:cubicBezTo>
                  <a:cubicBezTo>
                    <a:pt x="23327" y="20999"/>
                    <a:pt x="23563" y="20966"/>
                    <a:pt x="23816" y="20949"/>
                  </a:cubicBezTo>
                  <a:cubicBezTo>
                    <a:pt x="24743" y="20864"/>
                    <a:pt x="26126" y="20611"/>
                    <a:pt x="27290" y="19667"/>
                  </a:cubicBezTo>
                  <a:cubicBezTo>
                    <a:pt x="27307" y="19667"/>
                    <a:pt x="27307" y="19650"/>
                    <a:pt x="27324" y="19650"/>
                  </a:cubicBezTo>
                  <a:cubicBezTo>
                    <a:pt x="27375" y="19616"/>
                    <a:pt x="27442" y="19583"/>
                    <a:pt x="27476" y="19566"/>
                  </a:cubicBezTo>
                  <a:cubicBezTo>
                    <a:pt x="28640" y="18925"/>
                    <a:pt x="29635" y="18081"/>
                    <a:pt x="30444" y="17069"/>
                  </a:cubicBezTo>
                  <a:cubicBezTo>
                    <a:pt x="30596" y="16884"/>
                    <a:pt x="30765" y="16698"/>
                    <a:pt x="30917" y="16530"/>
                  </a:cubicBezTo>
                  <a:cubicBezTo>
                    <a:pt x="31338" y="16901"/>
                    <a:pt x="31760" y="17306"/>
                    <a:pt x="32198" y="17744"/>
                  </a:cubicBezTo>
                  <a:lnTo>
                    <a:pt x="32890" y="18436"/>
                  </a:lnTo>
                  <a:lnTo>
                    <a:pt x="32924" y="18469"/>
                  </a:lnTo>
                  <a:cubicBezTo>
                    <a:pt x="33295" y="18840"/>
                    <a:pt x="33683" y="19228"/>
                    <a:pt x="34104" y="19599"/>
                  </a:cubicBezTo>
                  <a:cubicBezTo>
                    <a:pt x="34745" y="20207"/>
                    <a:pt x="35336" y="20713"/>
                    <a:pt x="35892" y="21168"/>
                  </a:cubicBezTo>
                  <a:cubicBezTo>
                    <a:pt x="36314" y="21505"/>
                    <a:pt x="36887" y="21674"/>
                    <a:pt x="37444" y="21674"/>
                  </a:cubicBezTo>
                  <a:lnTo>
                    <a:pt x="37528" y="21674"/>
                  </a:lnTo>
                  <a:cubicBezTo>
                    <a:pt x="38996" y="21623"/>
                    <a:pt x="40311" y="20274"/>
                    <a:pt x="40345" y="18807"/>
                  </a:cubicBezTo>
                  <a:cubicBezTo>
                    <a:pt x="40345" y="18301"/>
                    <a:pt x="40345" y="17795"/>
                    <a:pt x="40311" y="17306"/>
                  </a:cubicBezTo>
                  <a:lnTo>
                    <a:pt x="40294" y="16867"/>
                  </a:lnTo>
                  <a:cubicBezTo>
                    <a:pt x="40277" y="15703"/>
                    <a:pt x="40564" y="15265"/>
                    <a:pt x="40901" y="14944"/>
                  </a:cubicBezTo>
                  <a:cubicBezTo>
                    <a:pt x="41188" y="14674"/>
                    <a:pt x="41441" y="14354"/>
                    <a:pt x="41694" y="13966"/>
                  </a:cubicBezTo>
                  <a:cubicBezTo>
                    <a:pt x="41897" y="13662"/>
                    <a:pt x="42150" y="13258"/>
                    <a:pt x="42285" y="12735"/>
                  </a:cubicBezTo>
                  <a:cubicBezTo>
                    <a:pt x="42554" y="11655"/>
                    <a:pt x="42318" y="10491"/>
                    <a:pt x="41627" y="9479"/>
                  </a:cubicBezTo>
                  <a:cubicBezTo>
                    <a:pt x="41171" y="8788"/>
                    <a:pt x="41053" y="8147"/>
                    <a:pt x="41222" y="7388"/>
                  </a:cubicBezTo>
                  <a:cubicBezTo>
                    <a:pt x="41323" y="6882"/>
                    <a:pt x="41374" y="6376"/>
                    <a:pt x="41391" y="5921"/>
                  </a:cubicBezTo>
                  <a:cubicBezTo>
                    <a:pt x="41407" y="5735"/>
                    <a:pt x="41407" y="5550"/>
                    <a:pt x="41424" y="5364"/>
                  </a:cubicBezTo>
                  <a:cubicBezTo>
                    <a:pt x="41576" y="3947"/>
                    <a:pt x="40665" y="3070"/>
                    <a:pt x="40362" y="2783"/>
                  </a:cubicBezTo>
                  <a:cubicBezTo>
                    <a:pt x="39940" y="2379"/>
                    <a:pt x="39434" y="2159"/>
                    <a:pt x="38861" y="2159"/>
                  </a:cubicBezTo>
                  <a:cubicBezTo>
                    <a:pt x="38692" y="2159"/>
                    <a:pt x="38540" y="2193"/>
                    <a:pt x="38372" y="2210"/>
                  </a:cubicBezTo>
                  <a:cubicBezTo>
                    <a:pt x="37191" y="2463"/>
                    <a:pt x="36229" y="2733"/>
                    <a:pt x="35268" y="3323"/>
                  </a:cubicBezTo>
                  <a:cubicBezTo>
                    <a:pt x="34964" y="3509"/>
                    <a:pt x="34627" y="3728"/>
                    <a:pt x="34205" y="3964"/>
                  </a:cubicBezTo>
                  <a:cubicBezTo>
                    <a:pt x="34138" y="3998"/>
                    <a:pt x="34071" y="4015"/>
                    <a:pt x="34003" y="4065"/>
                  </a:cubicBezTo>
                  <a:cubicBezTo>
                    <a:pt x="33902" y="4133"/>
                    <a:pt x="33750" y="4183"/>
                    <a:pt x="33615" y="4268"/>
                  </a:cubicBezTo>
                  <a:cubicBezTo>
                    <a:pt x="33278" y="4470"/>
                    <a:pt x="32957" y="4656"/>
                    <a:pt x="32637" y="4858"/>
                  </a:cubicBezTo>
                  <a:lnTo>
                    <a:pt x="32620" y="4892"/>
                  </a:lnTo>
                  <a:cubicBezTo>
                    <a:pt x="32232" y="5111"/>
                    <a:pt x="31861" y="5330"/>
                    <a:pt x="31473" y="5566"/>
                  </a:cubicBezTo>
                  <a:cubicBezTo>
                    <a:pt x="31304" y="5330"/>
                    <a:pt x="31170" y="5094"/>
                    <a:pt x="30967" y="4892"/>
                  </a:cubicBezTo>
                  <a:cubicBezTo>
                    <a:pt x="30107" y="3829"/>
                    <a:pt x="29061" y="3171"/>
                    <a:pt x="28150" y="2699"/>
                  </a:cubicBezTo>
                  <a:cubicBezTo>
                    <a:pt x="26869" y="1991"/>
                    <a:pt x="25553" y="1518"/>
                    <a:pt x="24204" y="1215"/>
                  </a:cubicBezTo>
                  <a:cubicBezTo>
                    <a:pt x="23394" y="1029"/>
                    <a:pt x="22584" y="1029"/>
                    <a:pt x="21893" y="1029"/>
                  </a:cubicBezTo>
                  <a:lnTo>
                    <a:pt x="21252" y="1029"/>
                  </a:lnTo>
                  <a:cubicBezTo>
                    <a:pt x="20476" y="1029"/>
                    <a:pt x="19565" y="1046"/>
                    <a:pt x="18655" y="1282"/>
                  </a:cubicBezTo>
                  <a:cubicBezTo>
                    <a:pt x="17356" y="1620"/>
                    <a:pt x="15703" y="2041"/>
                    <a:pt x="14303" y="3003"/>
                  </a:cubicBezTo>
                  <a:cubicBezTo>
                    <a:pt x="13662" y="3424"/>
                    <a:pt x="13072" y="3880"/>
                    <a:pt x="12549" y="4420"/>
                  </a:cubicBezTo>
                  <a:cubicBezTo>
                    <a:pt x="12330" y="4251"/>
                    <a:pt x="12127" y="4082"/>
                    <a:pt x="11942" y="3914"/>
                  </a:cubicBezTo>
                  <a:cubicBezTo>
                    <a:pt x="10845" y="3003"/>
                    <a:pt x="9563" y="1957"/>
                    <a:pt x="8062" y="1147"/>
                  </a:cubicBezTo>
                  <a:cubicBezTo>
                    <a:pt x="7978" y="1114"/>
                    <a:pt x="7759" y="979"/>
                    <a:pt x="7759" y="979"/>
                  </a:cubicBezTo>
                  <a:cubicBezTo>
                    <a:pt x="7202" y="675"/>
                    <a:pt x="6544" y="304"/>
                    <a:pt x="5769" y="102"/>
                  </a:cubicBezTo>
                  <a:cubicBezTo>
                    <a:pt x="5465" y="17"/>
                    <a:pt x="5195" y="0"/>
                    <a:pt x="49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 rot="-796314">
              <a:off x="7604531" y="4298133"/>
              <a:ext cx="1653982" cy="793433"/>
            </a:xfrm>
            <a:custGeom>
              <a:avLst/>
              <a:gdLst/>
              <a:ahLst/>
              <a:cxnLst/>
              <a:rect l="l" t="t" r="r" b="b"/>
              <a:pathLst>
                <a:path w="39553" h="18974" extrusionOk="0">
                  <a:moveTo>
                    <a:pt x="14439" y="3136"/>
                  </a:moveTo>
                  <a:cubicBezTo>
                    <a:pt x="14439" y="3507"/>
                    <a:pt x="14455" y="3726"/>
                    <a:pt x="14455" y="3962"/>
                  </a:cubicBezTo>
                  <a:cubicBezTo>
                    <a:pt x="14405" y="4823"/>
                    <a:pt x="14135" y="5615"/>
                    <a:pt x="13562" y="6290"/>
                  </a:cubicBezTo>
                  <a:cubicBezTo>
                    <a:pt x="13292" y="6627"/>
                    <a:pt x="13005" y="6931"/>
                    <a:pt x="12685" y="7218"/>
                  </a:cubicBezTo>
                  <a:cubicBezTo>
                    <a:pt x="12272" y="7556"/>
                    <a:pt x="11809" y="7753"/>
                    <a:pt x="11238" y="7753"/>
                  </a:cubicBezTo>
                  <a:cubicBezTo>
                    <a:pt x="11155" y="7753"/>
                    <a:pt x="11069" y="7749"/>
                    <a:pt x="10981" y="7741"/>
                  </a:cubicBezTo>
                  <a:cubicBezTo>
                    <a:pt x="11065" y="7066"/>
                    <a:pt x="11352" y="6492"/>
                    <a:pt x="11605" y="5902"/>
                  </a:cubicBezTo>
                  <a:cubicBezTo>
                    <a:pt x="11875" y="5295"/>
                    <a:pt x="12195" y="4772"/>
                    <a:pt x="12685" y="4317"/>
                  </a:cubicBezTo>
                  <a:cubicBezTo>
                    <a:pt x="13174" y="3861"/>
                    <a:pt x="13713" y="3507"/>
                    <a:pt x="14439" y="3136"/>
                  </a:cubicBezTo>
                  <a:close/>
                  <a:moveTo>
                    <a:pt x="18441" y="1915"/>
                  </a:moveTo>
                  <a:cubicBezTo>
                    <a:pt x="18641" y="1915"/>
                    <a:pt x="18704" y="2017"/>
                    <a:pt x="18756" y="2293"/>
                  </a:cubicBezTo>
                  <a:cubicBezTo>
                    <a:pt x="18925" y="3389"/>
                    <a:pt x="18773" y="4452"/>
                    <a:pt x="18284" y="5480"/>
                  </a:cubicBezTo>
                  <a:cubicBezTo>
                    <a:pt x="17728" y="6712"/>
                    <a:pt x="16884" y="7690"/>
                    <a:pt x="15973" y="8668"/>
                  </a:cubicBezTo>
                  <a:cubicBezTo>
                    <a:pt x="15214" y="9478"/>
                    <a:pt x="14388" y="10271"/>
                    <a:pt x="13393" y="10827"/>
                  </a:cubicBezTo>
                  <a:cubicBezTo>
                    <a:pt x="12870" y="11131"/>
                    <a:pt x="12330" y="11418"/>
                    <a:pt x="11791" y="11704"/>
                  </a:cubicBezTo>
                  <a:cubicBezTo>
                    <a:pt x="11666" y="11762"/>
                    <a:pt x="11531" y="11792"/>
                    <a:pt x="11394" y="11792"/>
                  </a:cubicBezTo>
                  <a:cubicBezTo>
                    <a:pt x="11289" y="11792"/>
                    <a:pt x="11184" y="11774"/>
                    <a:pt x="11082" y="11738"/>
                  </a:cubicBezTo>
                  <a:cubicBezTo>
                    <a:pt x="10863" y="11215"/>
                    <a:pt x="10728" y="9242"/>
                    <a:pt x="10897" y="8736"/>
                  </a:cubicBezTo>
                  <a:cubicBezTo>
                    <a:pt x="12246" y="8567"/>
                    <a:pt x="13174" y="7690"/>
                    <a:pt x="13950" y="6661"/>
                  </a:cubicBezTo>
                  <a:cubicBezTo>
                    <a:pt x="14776" y="5582"/>
                    <a:pt x="15029" y="4334"/>
                    <a:pt x="14827" y="2951"/>
                  </a:cubicBezTo>
                  <a:cubicBezTo>
                    <a:pt x="15164" y="2799"/>
                    <a:pt x="15467" y="2647"/>
                    <a:pt x="15788" y="2546"/>
                  </a:cubicBezTo>
                  <a:cubicBezTo>
                    <a:pt x="16159" y="2428"/>
                    <a:pt x="16547" y="2310"/>
                    <a:pt x="16918" y="2208"/>
                  </a:cubicBezTo>
                  <a:cubicBezTo>
                    <a:pt x="17340" y="2107"/>
                    <a:pt x="17778" y="2006"/>
                    <a:pt x="18234" y="1939"/>
                  </a:cubicBezTo>
                  <a:cubicBezTo>
                    <a:pt x="18316" y="1924"/>
                    <a:pt x="18384" y="1915"/>
                    <a:pt x="18441" y="1915"/>
                  </a:cubicBezTo>
                  <a:close/>
                  <a:moveTo>
                    <a:pt x="7068" y="2748"/>
                  </a:moveTo>
                  <a:lnTo>
                    <a:pt x="7068" y="2748"/>
                  </a:lnTo>
                  <a:cubicBezTo>
                    <a:pt x="7321" y="2917"/>
                    <a:pt x="7523" y="3018"/>
                    <a:pt x="7692" y="3170"/>
                  </a:cubicBezTo>
                  <a:cubicBezTo>
                    <a:pt x="8620" y="3895"/>
                    <a:pt x="9547" y="4654"/>
                    <a:pt x="10441" y="5396"/>
                  </a:cubicBezTo>
                  <a:cubicBezTo>
                    <a:pt x="10559" y="5480"/>
                    <a:pt x="10644" y="5582"/>
                    <a:pt x="10745" y="5700"/>
                  </a:cubicBezTo>
                  <a:cubicBezTo>
                    <a:pt x="10897" y="5868"/>
                    <a:pt x="10947" y="6054"/>
                    <a:pt x="10829" y="6290"/>
                  </a:cubicBezTo>
                  <a:cubicBezTo>
                    <a:pt x="10694" y="6509"/>
                    <a:pt x="10610" y="6762"/>
                    <a:pt x="10509" y="7015"/>
                  </a:cubicBezTo>
                  <a:cubicBezTo>
                    <a:pt x="9969" y="6897"/>
                    <a:pt x="9564" y="6594"/>
                    <a:pt x="9126" y="6374"/>
                  </a:cubicBezTo>
                  <a:cubicBezTo>
                    <a:pt x="8956" y="6278"/>
                    <a:pt x="8787" y="6198"/>
                    <a:pt x="8612" y="6198"/>
                  </a:cubicBezTo>
                  <a:cubicBezTo>
                    <a:pt x="8543" y="6198"/>
                    <a:pt x="8472" y="6211"/>
                    <a:pt x="8400" y="6239"/>
                  </a:cubicBezTo>
                  <a:cubicBezTo>
                    <a:pt x="8282" y="6290"/>
                    <a:pt x="8164" y="6408"/>
                    <a:pt x="8063" y="6509"/>
                  </a:cubicBezTo>
                  <a:cubicBezTo>
                    <a:pt x="8164" y="6594"/>
                    <a:pt x="8249" y="6729"/>
                    <a:pt x="8367" y="6796"/>
                  </a:cubicBezTo>
                  <a:cubicBezTo>
                    <a:pt x="8873" y="7066"/>
                    <a:pt x="9396" y="7336"/>
                    <a:pt x="9918" y="7606"/>
                  </a:cubicBezTo>
                  <a:cubicBezTo>
                    <a:pt x="10340" y="7825"/>
                    <a:pt x="10323" y="7825"/>
                    <a:pt x="10273" y="8263"/>
                  </a:cubicBezTo>
                  <a:cubicBezTo>
                    <a:pt x="10239" y="8601"/>
                    <a:pt x="10188" y="8938"/>
                    <a:pt x="10222" y="9275"/>
                  </a:cubicBezTo>
                  <a:cubicBezTo>
                    <a:pt x="10222" y="9596"/>
                    <a:pt x="10087" y="9781"/>
                    <a:pt x="9800" y="9866"/>
                  </a:cubicBezTo>
                  <a:cubicBezTo>
                    <a:pt x="9143" y="10085"/>
                    <a:pt x="8502" y="10287"/>
                    <a:pt x="7861" y="10507"/>
                  </a:cubicBezTo>
                  <a:cubicBezTo>
                    <a:pt x="7490" y="10625"/>
                    <a:pt x="7287" y="10861"/>
                    <a:pt x="7152" y="11299"/>
                  </a:cubicBezTo>
                  <a:cubicBezTo>
                    <a:pt x="7242" y="11389"/>
                    <a:pt x="7326" y="11417"/>
                    <a:pt x="7410" y="11417"/>
                  </a:cubicBezTo>
                  <a:cubicBezTo>
                    <a:pt x="7529" y="11417"/>
                    <a:pt x="7647" y="11360"/>
                    <a:pt x="7776" y="11350"/>
                  </a:cubicBezTo>
                  <a:cubicBezTo>
                    <a:pt x="8029" y="11232"/>
                    <a:pt x="8282" y="11114"/>
                    <a:pt x="8552" y="11013"/>
                  </a:cubicBezTo>
                  <a:cubicBezTo>
                    <a:pt x="9075" y="10844"/>
                    <a:pt x="9615" y="10675"/>
                    <a:pt x="10205" y="10473"/>
                  </a:cubicBezTo>
                  <a:cubicBezTo>
                    <a:pt x="10458" y="11131"/>
                    <a:pt x="10323" y="11805"/>
                    <a:pt x="10391" y="12463"/>
                  </a:cubicBezTo>
                  <a:cubicBezTo>
                    <a:pt x="9868" y="12868"/>
                    <a:pt x="9227" y="12868"/>
                    <a:pt x="8670" y="13054"/>
                  </a:cubicBezTo>
                  <a:cubicBezTo>
                    <a:pt x="7945" y="13290"/>
                    <a:pt x="7203" y="13475"/>
                    <a:pt x="6461" y="13711"/>
                  </a:cubicBezTo>
                  <a:cubicBezTo>
                    <a:pt x="6301" y="13756"/>
                    <a:pt x="6197" y="13786"/>
                    <a:pt x="6116" y="13786"/>
                  </a:cubicBezTo>
                  <a:cubicBezTo>
                    <a:pt x="5984" y="13786"/>
                    <a:pt x="5916" y="13706"/>
                    <a:pt x="5769" y="13475"/>
                  </a:cubicBezTo>
                  <a:cubicBezTo>
                    <a:pt x="5364" y="12868"/>
                    <a:pt x="5246" y="12210"/>
                    <a:pt x="5668" y="11552"/>
                  </a:cubicBezTo>
                  <a:cubicBezTo>
                    <a:pt x="6039" y="10962"/>
                    <a:pt x="6191" y="10287"/>
                    <a:pt x="6360" y="9630"/>
                  </a:cubicBezTo>
                  <a:cubicBezTo>
                    <a:pt x="6528" y="9006"/>
                    <a:pt x="6427" y="8398"/>
                    <a:pt x="6174" y="7808"/>
                  </a:cubicBezTo>
                  <a:cubicBezTo>
                    <a:pt x="5938" y="7268"/>
                    <a:pt x="5769" y="6745"/>
                    <a:pt x="5955" y="6172"/>
                  </a:cubicBezTo>
                  <a:cubicBezTo>
                    <a:pt x="6022" y="6003"/>
                    <a:pt x="6090" y="5835"/>
                    <a:pt x="6174" y="5700"/>
                  </a:cubicBezTo>
                  <a:cubicBezTo>
                    <a:pt x="6697" y="4806"/>
                    <a:pt x="7135" y="3895"/>
                    <a:pt x="7068" y="2748"/>
                  </a:cubicBezTo>
                  <a:close/>
                  <a:moveTo>
                    <a:pt x="3267" y="767"/>
                  </a:moveTo>
                  <a:cubicBezTo>
                    <a:pt x="3356" y="767"/>
                    <a:pt x="3454" y="780"/>
                    <a:pt x="3560" y="808"/>
                  </a:cubicBezTo>
                  <a:cubicBezTo>
                    <a:pt x="3914" y="910"/>
                    <a:pt x="4251" y="1028"/>
                    <a:pt x="4572" y="1180"/>
                  </a:cubicBezTo>
                  <a:cubicBezTo>
                    <a:pt x="5095" y="1433"/>
                    <a:pt x="5584" y="1736"/>
                    <a:pt x="6090" y="2006"/>
                  </a:cubicBezTo>
                  <a:cubicBezTo>
                    <a:pt x="6427" y="2192"/>
                    <a:pt x="6545" y="2495"/>
                    <a:pt x="6562" y="2849"/>
                  </a:cubicBezTo>
                  <a:cubicBezTo>
                    <a:pt x="6629" y="3726"/>
                    <a:pt x="6225" y="4435"/>
                    <a:pt x="5719" y="5143"/>
                  </a:cubicBezTo>
                  <a:cubicBezTo>
                    <a:pt x="5516" y="5076"/>
                    <a:pt x="5297" y="4991"/>
                    <a:pt x="5145" y="4941"/>
                  </a:cubicBezTo>
                  <a:cubicBezTo>
                    <a:pt x="4981" y="4903"/>
                    <a:pt x="4826" y="4884"/>
                    <a:pt x="4666" y="4884"/>
                  </a:cubicBezTo>
                  <a:cubicBezTo>
                    <a:pt x="4613" y="4884"/>
                    <a:pt x="4559" y="4886"/>
                    <a:pt x="4504" y="4890"/>
                  </a:cubicBezTo>
                  <a:cubicBezTo>
                    <a:pt x="4403" y="4907"/>
                    <a:pt x="4251" y="5042"/>
                    <a:pt x="4251" y="5093"/>
                  </a:cubicBezTo>
                  <a:cubicBezTo>
                    <a:pt x="4234" y="5177"/>
                    <a:pt x="4352" y="5329"/>
                    <a:pt x="4437" y="5379"/>
                  </a:cubicBezTo>
                  <a:cubicBezTo>
                    <a:pt x="4656" y="5480"/>
                    <a:pt x="4892" y="5514"/>
                    <a:pt x="5095" y="5599"/>
                  </a:cubicBezTo>
                  <a:cubicBezTo>
                    <a:pt x="5348" y="5683"/>
                    <a:pt x="5483" y="5868"/>
                    <a:pt x="5398" y="6138"/>
                  </a:cubicBezTo>
                  <a:cubicBezTo>
                    <a:pt x="5196" y="6729"/>
                    <a:pt x="5364" y="7285"/>
                    <a:pt x="5584" y="7825"/>
                  </a:cubicBezTo>
                  <a:cubicBezTo>
                    <a:pt x="6022" y="8955"/>
                    <a:pt x="5854" y="10034"/>
                    <a:pt x="5230" y="10996"/>
                  </a:cubicBezTo>
                  <a:cubicBezTo>
                    <a:pt x="4724" y="11805"/>
                    <a:pt x="4690" y="12581"/>
                    <a:pt x="5061" y="13408"/>
                  </a:cubicBezTo>
                  <a:cubicBezTo>
                    <a:pt x="5145" y="13593"/>
                    <a:pt x="5196" y="13762"/>
                    <a:pt x="5314" y="13998"/>
                  </a:cubicBezTo>
                  <a:cubicBezTo>
                    <a:pt x="4892" y="14167"/>
                    <a:pt x="4504" y="14319"/>
                    <a:pt x="4133" y="14437"/>
                  </a:cubicBezTo>
                  <a:cubicBezTo>
                    <a:pt x="3284" y="14699"/>
                    <a:pt x="2448" y="15018"/>
                    <a:pt x="1549" y="15018"/>
                  </a:cubicBezTo>
                  <a:cubicBezTo>
                    <a:pt x="1466" y="15018"/>
                    <a:pt x="1383" y="15016"/>
                    <a:pt x="1300" y="15010"/>
                  </a:cubicBezTo>
                  <a:cubicBezTo>
                    <a:pt x="794" y="14976"/>
                    <a:pt x="676" y="14875"/>
                    <a:pt x="794" y="14403"/>
                  </a:cubicBezTo>
                  <a:cubicBezTo>
                    <a:pt x="895" y="13947"/>
                    <a:pt x="1063" y="13509"/>
                    <a:pt x="1300" y="13104"/>
                  </a:cubicBezTo>
                  <a:cubicBezTo>
                    <a:pt x="1637" y="12531"/>
                    <a:pt x="1907" y="11940"/>
                    <a:pt x="1974" y="11266"/>
                  </a:cubicBezTo>
                  <a:cubicBezTo>
                    <a:pt x="2025" y="10844"/>
                    <a:pt x="1974" y="10389"/>
                    <a:pt x="1856" y="10001"/>
                  </a:cubicBezTo>
                  <a:cubicBezTo>
                    <a:pt x="1637" y="9360"/>
                    <a:pt x="1316" y="8753"/>
                    <a:pt x="1047" y="8112"/>
                  </a:cubicBezTo>
                  <a:cubicBezTo>
                    <a:pt x="962" y="7909"/>
                    <a:pt x="878" y="7690"/>
                    <a:pt x="810" y="7471"/>
                  </a:cubicBezTo>
                  <a:cubicBezTo>
                    <a:pt x="709" y="6998"/>
                    <a:pt x="810" y="6627"/>
                    <a:pt x="1215" y="6324"/>
                  </a:cubicBezTo>
                  <a:cubicBezTo>
                    <a:pt x="1401" y="6172"/>
                    <a:pt x="1569" y="5986"/>
                    <a:pt x="1772" y="5818"/>
                  </a:cubicBezTo>
                  <a:cubicBezTo>
                    <a:pt x="2565" y="5059"/>
                    <a:pt x="2834" y="4114"/>
                    <a:pt x="2801" y="3035"/>
                  </a:cubicBezTo>
                  <a:cubicBezTo>
                    <a:pt x="2784" y="2664"/>
                    <a:pt x="2716" y="2293"/>
                    <a:pt x="2666" y="1922"/>
                  </a:cubicBezTo>
                  <a:cubicBezTo>
                    <a:pt x="2649" y="1787"/>
                    <a:pt x="2632" y="1652"/>
                    <a:pt x="2632" y="1500"/>
                  </a:cubicBezTo>
                  <a:cubicBezTo>
                    <a:pt x="2646" y="1032"/>
                    <a:pt x="2873" y="767"/>
                    <a:pt x="3267" y="767"/>
                  </a:cubicBezTo>
                  <a:close/>
                  <a:moveTo>
                    <a:pt x="33211" y="4603"/>
                  </a:moveTo>
                  <a:cubicBezTo>
                    <a:pt x="33447" y="5076"/>
                    <a:pt x="33666" y="5514"/>
                    <a:pt x="33869" y="5919"/>
                  </a:cubicBezTo>
                  <a:cubicBezTo>
                    <a:pt x="34071" y="6374"/>
                    <a:pt x="34021" y="6813"/>
                    <a:pt x="33987" y="7251"/>
                  </a:cubicBezTo>
                  <a:cubicBezTo>
                    <a:pt x="33936" y="7892"/>
                    <a:pt x="33869" y="8500"/>
                    <a:pt x="33869" y="9124"/>
                  </a:cubicBezTo>
                  <a:cubicBezTo>
                    <a:pt x="33869" y="9461"/>
                    <a:pt x="33936" y="9832"/>
                    <a:pt x="34071" y="10169"/>
                  </a:cubicBezTo>
                  <a:cubicBezTo>
                    <a:pt x="34324" y="10861"/>
                    <a:pt x="34274" y="11485"/>
                    <a:pt x="33717" y="12042"/>
                  </a:cubicBezTo>
                  <a:cubicBezTo>
                    <a:pt x="33194" y="12581"/>
                    <a:pt x="32992" y="13307"/>
                    <a:pt x="32840" y="14015"/>
                  </a:cubicBezTo>
                  <a:cubicBezTo>
                    <a:pt x="32756" y="14420"/>
                    <a:pt x="32688" y="14825"/>
                    <a:pt x="32604" y="15280"/>
                  </a:cubicBezTo>
                  <a:cubicBezTo>
                    <a:pt x="32014" y="14926"/>
                    <a:pt x="31558" y="14437"/>
                    <a:pt x="31086" y="13964"/>
                  </a:cubicBezTo>
                  <a:cubicBezTo>
                    <a:pt x="30597" y="13475"/>
                    <a:pt x="30074" y="13054"/>
                    <a:pt x="29551" y="12564"/>
                  </a:cubicBezTo>
                  <a:cubicBezTo>
                    <a:pt x="29619" y="12295"/>
                    <a:pt x="29703" y="11991"/>
                    <a:pt x="29753" y="11704"/>
                  </a:cubicBezTo>
                  <a:cubicBezTo>
                    <a:pt x="30597" y="11738"/>
                    <a:pt x="31221" y="12244"/>
                    <a:pt x="31912" y="12531"/>
                  </a:cubicBezTo>
                  <a:cubicBezTo>
                    <a:pt x="32317" y="12244"/>
                    <a:pt x="32351" y="12075"/>
                    <a:pt x="32014" y="11856"/>
                  </a:cubicBezTo>
                  <a:cubicBezTo>
                    <a:pt x="31609" y="11569"/>
                    <a:pt x="31170" y="11367"/>
                    <a:pt x="30749" y="11148"/>
                  </a:cubicBezTo>
                  <a:cubicBezTo>
                    <a:pt x="30512" y="11046"/>
                    <a:pt x="30259" y="10979"/>
                    <a:pt x="30006" y="10895"/>
                  </a:cubicBezTo>
                  <a:cubicBezTo>
                    <a:pt x="30040" y="10271"/>
                    <a:pt x="30074" y="9680"/>
                    <a:pt x="30125" y="9022"/>
                  </a:cubicBezTo>
                  <a:cubicBezTo>
                    <a:pt x="30681" y="8820"/>
                    <a:pt x="31271" y="8567"/>
                    <a:pt x="31862" y="8331"/>
                  </a:cubicBezTo>
                  <a:cubicBezTo>
                    <a:pt x="32250" y="8179"/>
                    <a:pt x="32621" y="8027"/>
                    <a:pt x="33009" y="7859"/>
                  </a:cubicBezTo>
                  <a:cubicBezTo>
                    <a:pt x="33110" y="7825"/>
                    <a:pt x="33160" y="7690"/>
                    <a:pt x="33245" y="7606"/>
                  </a:cubicBezTo>
                  <a:cubicBezTo>
                    <a:pt x="33127" y="7555"/>
                    <a:pt x="33026" y="7437"/>
                    <a:pt x="32907" y="7420"/>
                  </a:cubicBezTo>
                  <a:cubicBezTo>
                    <a:pt x="32887" y="7417"/>
                    <a:pt x="32866" y="7416"/>
                    <a:pt x="32845" y="7416"/>
                  </a:cubicBezTo>
                  <a:cubicBezTo>
                    <a:pt x="32747" y="7416"/>
                    <a:pt x="32647" y="7446"/>
                    <a:pt x="32536" y="7488"/>
                  </a:cubicBezTo>
                  <a:cubicBezTo>
                    <a:pt x="31963" y="7690"/>
                    <a:pt x="31373" y="7909"/>
                    <a:pt x="30765" y="8095"/>
                  </a:cubicBezTo>
                  <a:cubicBezTo>
                    <a:pt x="30580" y="8179"/>
                    <a:pt x="30378" y="8230"/>
                    <a:pt x="30125" y="8280"/>
                  </a:cubicBezTo>
                  <a:cubicBezTo>
                    <a:pt x="29973" y="7690"/>
                    <a:pt x="29838" y="7167"/>
                    <a:pt x="29703" y="6627"/>
                  </a:cubicBezTo>
                  <a:cubicBezTo>
                    <a:pt x="30883" y="5936"/>
                    <a:pt x="32030" y="5295"/>
                    <a:pt x="33211" y="4603"/>
                  </a:cubicBezTo>
                  <a:close/>
                  <a:moveTo>
                    <a:pt x="20727" y="1816"/>
                  </a:moveTo>
                  <a:cubicBezTo>
                    <a:pt x="21807" y="1816"/>
                    <a:pt x="22806" y="2158"/>
                    <a:pt x="23850" y="2411"/>
                  </a:cubicBezTo>
                  <a:cubicBezTo>
                    <a:pt x="24002" y="2428"/>
                    <a:pt x="24137" y="2512"/>
                    <a:pt x="24255" y="2546"/>
                  </a:cubicBezTo>
                  <a:cubicBezTo>
                    <a:pt x="24609" y="2681"/>
                    <a:pt x="24828" y="2934"/>
                    <a:pt x="24896" y="3338"/>
                  </a:cubicBezTo>
                  <a:cubicBezTo>
                    <a:pt x="24980" y="3962"/>
                    <a:pt x="24946" y="4570"/>
                    <a:pt x="24896" y="5211"/>
                  </a:cubicBezTo>
                  <a:cubicBezTo>
                    <a:pt x="24778" y="6290"/>
                    <a:pt x="24356" y="7251"/>
                    <a:pt x="23968" y="8230"/>
                  </a:cubicBezTo>
                  <a:cubicBezTo>
                    <a:pt x="23800" y="8668"/>
                    <a:pt x="23496" y="9073"/>
                    <a:pt x="23226" y="9461"/>
                  </a:cubicBezTo>
                  <a:cubicBezTo>
                    <a:pt x="22720" y="10220"/>
                    <a:pt x="22282" y="11030"/>
                    <a:pt x="21624" y="11687"/>
                  </a:cubicBezTo>
                  <a:cubicBezTo>
                    <a:pt x="21371" y="11957"/>
                    <a:pt x="21101" y="12210"/>
                    <a:pt x="20797" y="12446"/>
                  </a:cubicBezTo>
                  <a:cubicBezTo>
                    <a:pt x="19246" y="13610"/>
                    <a:pt x="17626" y="14690"/>
                    <a:pt x="15805" y="15449"/>
                  </a:cubicBezTo>
                  <a:cubicBezTo>
                    <a:pt x="15265" y="15685"/>
                    <a:pt x="14708" y="15988"/>
                    <a:pt x="14084" y="16005"/>
                  </a:cubicBezTo>
                  <a:cubicBezTo>
                    <a:pt x="14043" y="16008"/>
                    <a:pt x="14003" y="16009"/>
                    <a:pt x="13964" y="16009"/>
                  </a:cubicBezTo>
                  <a:cubicBezTo>
                    <a:pt x="13726" y="16009"/>
                    <a:pt x="13516" y="15959"/>
                    <a:pt x="13342" y="15786"/>
                  </a:cubicBezTo>
                  <a:cubicBezTo>
                    <a:pt x="12465" y="15078"/>
                    <a:pt x="11723" y="14268"/>
                    <a:pt x="11268" y="13222"/>
                  </a:cubicBezTo>
                  <a:cubicBezTo>
                    <a:pt x="11200" y="13070"/>
                    <a:pt x="11183" y="12919"/>
                    <a:pt x="11150" y="12733"/>
                  </a:cubicBezTo>
                  <a:cubicBezTo>
                    <a:pt x="11420" y="12615"/>
                    <a:pt x="11656" y="12446"/>
                    <a:pt x="11909" y="12362"/>
                  </a:cubicBezTo>
                  <a:cubicBezTo>
                    <a:pt x="12887" y="12126"/>
                    <a:pt x="13680" y="11519"/>
                    <a:pt x="14439" y="10878"/>
                  </a:cubicBezTo>
                  <a:cubicBezTo>
                    <a:pt x="15569" y="9933"/>
                    <a:pt x="16614" y="8904"/>
                    <a:pt x="17491" y="7724"/>
                  </a:cubicBezTo>
                  <a:cubicBezTo>
                    <a:pt x="18318" y="6627"/>
                    <a:pt x="18993" y="5464"/>
                    <a:pt x="19212" y="4114"/>
                  </a:cubicBezTo>
                  <a:cubicBezTo>
                    <a:pt x="19347" y="3507"/>
                    <a:pt x="19246" y="2832"/>
                    <a:pt x="19246" y="2192"/>
                  </a:cubicBezTo>
                  <a:lnTo>
                    <a:pt x="19246" y="1922"/>
                  </a:lnTo>
                  <a:cubicBezTo>
                    <a:pt x="19667" y="1905"/>
                    <a:pt x="20089" y="1837"/>
                    <a:pt x="20511" y="1820"/>
                  </a:cubicBezTo>
                  <a:cubicBezTo>
                    <a:pt x="20583" y="1817"/>
                    <a:pt x="20655" y="1816"/>
                    <a:pt x="20727" y="1816"/>
                  </a:cubicBezTo>
                  <a:close/>
                  <a:moveTo>
                    <a:pt x="29281" y="7488"/>
                  </a:moveTo>
                  <a:cubicBezTo>
                    <a:pt x="29332" y="7690"/>
                    <a:pt x="29416" y="7909"/>
                    <a:pt x="29467" y="8129"/>
                  </a:cubicBezTo>
                  <a:cubicBezTo>
                    <a:pt x="29703" y="9714"/>
                    <a:pt x="29585" y="11266"/>
                    <a:pt x="28860" y="12683"/>
                  </a:cubicBezTo>
                  <a:cubicBezTo>
                    <a:pt x="28741" y="12919"/>
                    <a:pt x="28607" y="13138"/>
                    <a:pt x="28455" y="13323"/>
                  </a:cubicBezTo>
                  <a:cubicBezTo>
                    <a:pt x="27611" y="14437"/>
                    <a:pt x="26701" y="15449"/>
                    <a:pt x="25537" y="16224"/>
                  </a:cubicBezTo>
                  <a:cubicBezTo>
                    <a:pt x="24845" y="16697"/>
                    <a:pt x="24086" y="17068"/>
                    <a:pt x="23327" y="17405"/>
                  </a:cubicBezTo>
                  <a:cubicBezTo>
                    <a:pt x="22956" y="17574"/>
                    <a:pt x="22484" y="17624"/>
                    <a:pt x="22045" y="17709"/>
                  </a:cubicBezTo>
                  <a:cubicBezTo>
                    <a:pt x="21995" y="17641"/>
                    <a:pt x="21961" y="17608"/>
                    <a:pt x="21911" y="17540"/>
                  </a:cubicBezTo>
                  <a:cubicBezTo>
                    <a:pt x="22029" y="17473"/>
                    <a:pt x="22147" y="17422"/>
                    <a:pt x="22214" y="17355"/>
                  </a:cubicBezTo>
                  <a:cubicBezTo>
                    <a:pt x="22872" y="16798"/>
                    <a:pt x="23563" y="16275"/>
                    <a:pt x="24154" y="15668"/>
                  </a:cubicBezTo>
                  <a:cubicBezTo>
                    <a:pt x="25149" y="14622"/>
                    <a:pt x="26093" y="13560"/>
                    <a:pt x="27021" y="12463"/>
                  </a:cubicBezTo>
                  <a:cubicBezTo>
                    <a:pt x="27358" y="12058"/>
                    <a:pt x="27611" y="11552"/>
                    <a:pt x="27864" y="11080"/>
                  </a:cubicBezTo>
                  <a:cubicBezTo>
                    <a:pt x="28286" y="10271"/>
                    <a:pt x="28691" y="9444"/>
                    <a:pt x="28910" y="8550"/>
                  </a:cubicBezTo>
                  <a:cubicBezTo>
                    <a:pt x="28994" y="8196"/>
                    <a:pt x="29079" y="7842"/>
                    <a:pt x="29281" y="7488"/>
                  </a:cubicBezTo>
                  <a:close/>
                  <a:moveTo>
                    <a:pt x="25334" y="3254"/>
                  </a:moveTo>
                  <a:cubicBezTo>
                    <a:pt x="26127" y="3473"/>
                    <a:pt x="26751" y="3878"/>
                    <a:pt x="27342" y="4367"/>
                  </a:cubicBezTo>
                  <a:cubicBezTo>
                    <a:pt x="27848" y="4806"/>
                    <a:pt x="28219" y="5329"/>
                    <a:pt x="28607" y="5885"/>
                  </a:cubicBezTo>
                  <a:cubicBezTo>
                    <a:pt x="28860" y="6239"/>
                    <a:pt x="28910" y="6594"/>
                    <a:pt x="28809" y="6998"/>
                  </a:cubicBezTo>
                  <a:cubicBezTo>
                    <a:pt x="28556" y="7994"/>
                    <a:pt x="28354" y="9006"/>
                    <a:pt x="27881" y="9950"/>
                  </a:cubicBezTo>
                  <a:cubicBezTo>
                    <a:pt x="27257" y="11299"/>
                    <a:pt x="26363" y="12480"/>
                    <a:pt x="25368" y="13593"/>
                  </a:cubicBezTo>
                  <a:cubicBezTo>
                    <a:pt x="24828" y="14234"/>
                    <a:pt x="24238" y="14841"/>
                    <a:pt x="23648" y="15432"/>
                  </a:cubicBezTo>
                  <a:cubicBezTo>
                    <a:pt x="22720" y="16376"/>
                    <a:pt x="21573" y="17034"/>
                    <a:pt x="20393" y="17608"/>
                  </a:cubicBezTo>
                  <a:cubicBezTo>
                    <a:pt x="20058" y="17768"/>
                    <a:pt x="19723" y="17908"/>
                    <a:pt x="19363" y="17908"/>
                  </a:cubicBezTo>
                  <a:cubicBezTo>
                    <a:pt x="19269" y="17908"/>
                    <a:pt x="19174" y="17898"/>
                    <a:pt x="19077" y="17877"/>
                  </a:cubicBezTo>
                  <a:cubicBezTo>
                    <a:pt x="18875" y="17844"/>
                    <a:pt x="18672" y="17810"/>
                    <a:pt x="18487" y="17793"/>
                  </a:cubicBezTo>
                  <a:cubicBezTo>
                    <a:pt x="17357" y="17641"/>
                    <a:pt x="16260" y="17371"/>
                    <a:pt x="15231" y="16899"/>
                  </a:cubicBezTo>
                  <a:cubicBezTo>
                    <a:pt x="15113" y="16865"/>
                    <a:pt x="15029" y="16781"/>
                    <a:pt x="14860" y="16680"/>
                  </a:cubicBezTo>
                  <a:cubicBezTo>
                    <a:pt x="15063" y="16545"/>
                    <a:pt x="15231" y="16427"/>
                    <a:pt x="15400" y="16359"/>
                  </a:cubicBezTo>
                  <a:cubicBezTo>
                    <a:pt x="16935" y="15837"/>
                    <a:pt x="18284" y="14926"/>
                    <a:pt x="19634" y="14066"/>
                  </a:cubicBezTo>
                  <a:cubicBezTo>
                    <a:pt x="20123" y="13745"/>
                    <a:pt x="20595" y="13408"/>
                    <a:pt x="21033" y="13054"/>
                  </a:cubicBezTo>
                  <a:cubicBezTo>
                    <a:pt x="22045" y="12244"/>
                    <a:pt x="22737" y="11198"/>
                    <a:pt x="23462" y="10136"/>
                  </a:cubicBezTo>
                  <a:cubicBezTo>
                    <a:pt x="23715" y="9765"/>
                    <a:pt x="23985" y="9377"/>
                    <a:pt x="24187" y="8955"/>
                  </a:cubicBezTo>
                  <a:cubicBezTo>
                    <a:pt x="24980" y="7437"/>
                    <a:pt x="25452" y="5868"/>
                    <a:pt x="25419" y="4131"/>
                  </a:cubicBezTo>
                  <a:cubicBezTo>
                    <a:pt x="25402" y="3861"/>
                    <a:pt x="25351" y="3591"/>
                    <a:pt x="25334" y="3254"/>
                  </a:cubicBezTo>
                  <a:close/>
                  <a:moveTo>
                    <a:pt x="37026" y="2993"/>
                  </a:moveTo>
                  <a:cubicBezTo>
                    <a:pt x="37642" y="2993"/>
                    <a:pt x="38071" y="3399"/>
                    <a:pt x="38086" y="4064"/>
                  </a:cubicBezTo>
                  <a:cubicBezTo>
                    <a:pt x="38119" y="4587"/>
                    <a:pt x="38001" y="5143"/>
                    <a:pt x="37934" y="5666"/>
                  </a:cubicBezTo>
                  <a:lnTo>
                    <a:pt x="37816" y="6239"/>
                  </a:lnTo>
                  <a:cubicBezTo>
                    <a:pt x="37563" y="7268"/>
                    <a:pt x="37849" y="8213"/>
                    <a:pt x="38389" y="9107"/>
                  </a:cubicBezTo>
                  <a:cubicBezTo>
                    <a:pt x="38490" y="9343"/>
                    <a:pt x="38592" y="9562"/>
                    <a:pt x="38726" y="9781"/>
                  </a:cubicBezTo>
                  <a:cubicBezTo>
                    <a:pt x="39131" y="10507"/>
                    <a:pt x="38912" y="11131"/>
                    <a:pt x="38473" y="11721"/>
                  </a:cubicBezTo>
                  <a:cubicBezTo>
                    <a:pt x="38069" y="12261"/>
                    <a:pt x="37580" y="12716"/>
                    <a:pt x="37293" y="13323"/>
                  </a:cubicBezTo>
                  <a:cubicBezTo>
                    <a:pt x="36989" y="13931"/>
                    <a:pt x="36804" y="14572"/>
                    <a:pt x="36821" y="15246"/>
                  </a:cubicBezTo>
                  <a:cubicBezTo>
                    <a:pt x="36837" y="15904"/>
                    <a:pt x="36837" y="16562"/>
                    <a:pt x="36871" y="17220"/>
                  </a:cubicBezTo>
                  <a:cubicBezTo>
                    <a:pt x="36888" y="17692"/>
                    <a:pt x="36702" y="18012"/>
                    <a:pt x="36281" y="18215"/>
                  </a:cubicBezTo>
                  <a:cubicBezTo>
                    <a:pt x="36166" y="18269"/>
                    <a:pt x="36058" y="18293"/>
                    <a:pt x="35955" y="18293"/>
                  </a:cubicBezTo>
                  <a:cubicBezTo>
                    <a:pt x="35708" y="18293"/>
                    <a:pt x="35493" y="18157"/>
                    <a:pt x="35303" y="17979"/>
                  </a:cubicBezTo>
                  <a:cubicBezTo>
                    <a:pt x="34898" y="17641"/>
                    <a:pt x="34510" y="17270"/>
                    <a:pt x="34105" y="16933"/>
                  </a:cubicBezTo>
                  <a:cubicBezTo>
                    <a:pt x="33498" y="16427"/>
                    <a:pt x="33279" y="15752"/>
                    <a:pt x="33279" y="14976"/>
                  </a:cubicBezTo>
                  <a:cubicBezTo>
                    <a:pt x="33329" y="14066"/>
                    <a:pt x="33464" y="13172"/>
                    <a:pt x="34122" y="12497"/>
                  </a:cubicBezTo>
                  <a:cubicBezTo>
                    <a:pt x="34813" y="11755"/>
                    <a:pt x="34898" y="10912"/>
                    <a:pt x="34544" y="10018"/>
                  </a:cubicBezTo>
                  <a:cubicBezTo>
                    <a:pt x="34358" y="9528"/>
                    <a:pt x="34291" y="9039"/>
                    <a:pt x="34341" y="8533"/>
                  </a:cubicBezTo>
                  <a:cubicBezTo>
                    <a:pt x="34392" y="7943"/>
                    <a:pt x="34442" y="7336"/>
                    <a:pt x="34476" y="6729"/>
                  </a:cubicBezTo>
                  <a:cubicBezTo>
                    <a:pt x="34527" y="6189"/>
                    <a:pt x="34392" y="5733"/>
                    <a:pt x="34122" y="5295"/>
                  </a:cubicBezTo>
                  <a:cubicBezTo>
                    <a:pt x="34088" y="5227"/>
                    <a:pt x="34054" y="5160"/>
                    <a:pt x="34021" y="5093"/>
                  </a:cubicBezTo>
                  <a:cubicBezTo>
                    <a:pt x="33700" y="4485"/>
                    <a:pt x="33751" y="4334"/>
                    <a:pt x="34341" y="3996"/>
                  </a:cubicBezTo>
                  <a:cubicBezTo>
                    <a:pt x="34931" y="3659"/>
                    <a:pt x="35454" y="3271"/>
                    <a:pt x="36129" y="3136"/>
                  </a:cubicBezTo>
                  <a:lnTo>
                    <a:pt x="36753" y="3018"/>
                  </a:lnTo>
                  <a:cubicBezTo>
                    <a:pt x="36847" y="3001"/>
                    <a:pt x="36939" y="2993"/>
                    <a:pt x="37026" y="2993"/>
                  </a:cubicBezTo>
                  <a:close/>
                  <a:moveTo>
                    <a:pt x="3328" y="0"/>
                  </a:moveTo>
                  <a:cubicBezTo>
                    <a:pt x="2669" y="0"/>
                    <a:pt x="2205" y="409"/>
                    <a:pt x="2109" y="1163"/>
                  </a:cubicBezTo>
                  <a:cubicBezTo>
                    <a:pt x="2075" y="1331"/>
                    <a:pt x="2059" y="1517"/>
                    <a:pt x="2075" y="1686"/>
                  </a:cubicBezTo>
                  <a:cubicBezTo>
                    <a:pt x="2109" y="2006"/>
                    <a:pt x="2160" y="2310"/>
                    <a:pt x="2210" y="2630"/>
                  </a:cubicBezTo>
                  <a:cubicBezTo>
                    <a:pt x="2328" y="3861"/>
                    <a:pt x="1941" y="4840"/>
                    <a:pt x="962" y="5599"/>
                  </a:cubicBezTo>
                  <a:cubicBezTo>
                    <a:pt x="18" y="6341"/>
                    <a:pt x="1" y="6998"/>
                    <a:pt x="355" y="7994"/>
                  </a:cubicBezTo>
                  <a:cubicBezTo>
                    <a:pt x="557" y="8533"/>
                    <a:pt x="794" y="9090"/>
                    <a:pt x="1063" y="9613"/>
                  </a:cubicBezTo>
                  <a:cubicBezTo>
                    <a:pt x="1553" y="10557"/>
                    <a:pt x="1451" y="11468"/>
                    <a:pt x="929" y="12379"/>
                  </a:cubicBezTo>
                  <a:cubicBezTo>
                    <a:pt x="608" y="12936"/>
                    <a:pt x="372" y="13560"/>
                    <a:pt x="136" y="14150"/>
                  </a:cubicBezTo>
                  <a:cubicBezTo>
                    <a:pt x="35" y="14403"/>
                    <a:pt x="35" y="14690"/>
                    <a:pt x="51" y="14943"/>
                  </a:cubicBezTo>
                  <a:cubicBezTo>
                    <a:pt x="101" y="15319"/>
                    <a:pt x="356" y="15584"/>
                    <a:pt x="695" y="15584"/>
                  </a:cubicBezTo>
                  <a:cubicBezTo>
                    <a:pt x="705" y="15584"/>
                    <a:pt x="716" y="15584"/>
                    <a:pt x="726" y="15584"/>
                  </a:cubicBezTo>
                  <a:cubicBezTo>
                    <a:pt x="1266" y="15550"/>
                    <a:pt x="1822" y="15584"/>
                    <a:pt x="2328" y="15432"/>
                  </a:cubicBezTo>
                  <a:cubicBezTo>
                    <a:pt x="3678" y="15078"/>
                    <a:pt x="5010" y="14622"/>
                    <a:pt x="6343" y="14200"/>
                  </a:cubicBezTo>
                  <a:cubicBezTo>
                    <a:pt x="7473" y="13846"/>
                    <a:pt x="8620" y="13492"/>
                    <a:pt x="9783" y="13155"/>
                  </a:cubicBezTo>
                  <a:cubicBezTo>
                    <a:pt x="9912" y="13117"/>
                    <a:pt x="10022" y="13098"/>
                    <a:pt x="10117" y="13098"/>
                  </a:cubicBezTo>
                  <a:cubicBezTo>
                    <a:pt x="10409" y="13098"/>
                    <a:pt x="10571" y="13275"/>
                    <a:pt x="10762" y="13644"/>
                  </a:cubicBezTo>
                  <a:cubicBezTo>
                    <a:pt x="11048" y="14184"/>
                    <a:pt x="11335" y="14706"/>
                    <a:pt x="11774" y="15162"/>
                  </a:cubicBezTo>
                  <a:cubicBezTo>
                    <a:pt x="12111" y="15465"/>
                    <a:pt x="12432" y="15837"/>
                    <a:pt x="12769" y="16140"/>
                  </a:cubicBezTo>
                  <a:cubicBezTo>
                    <a:pt x="13022" y="16359"/>
                    <a:pt x="13292" y="16562"/>
                    <a:pt x="13595" y="16730"/>
                  </a:cubicBezTo>
                  <a:cubicBezTo>
                    <a:pt x="13933" y="16950"/>
                    <a:pt x="14287" y="17102"/>
                    <a:pt x="14641" y="17270"/>
                  </a:cubicBezTo>
                  <a:cubicBezTo>
                    <a:pt x="14810" y="17355"/>
                    <a:pt x="14978" y="17456"/>
                    <a:pt x="15181" y="17523"/>
                  </a:cubicBezTo>
                  <a:cubicBezTo>
                    <a:pt x="15990" y="17793"/>
                    <a:pt x="16800" y="18164"/>
                    <a:pt x="17711" y="18164"/>
                  </a:cubicBezTo>
                  <a:cubicBezTo>
                    <a:pt x="17812" y="18164"/>
                    <a:pt x="17913" y="18215"/>
                    <a:pt x="18014" y="18232"/>
                  </a:cubicBezTo>
                  <a:cubicBezTo>
                    <a:pt x="18544" y="18311"/>
                    <a:pt x="19064" y="18453"/>
                    <a:pt x="19598" y="18453"/>
                  </a:cubicBezTo>
                  <a:cubicBezTo>
                    <a:pt x="19743" y="18453"/>
                    <a:pt x="19890" y="18442"/>
                    <a:pt x="20038" y="18417"/>
                  </a:cubicBezTo>
                  <a:cubicBezTo>
                    <a:pt x="20696" y="18333"/>
                    <a:pt x="21371" y="18299"/>
                    <a:pt x="22029" y="18232"/>
                  </a:cubicBezTo>
                  <a:cubicBezTo>
                    <a:pt x="23041" y="18130"/>
                    <a:pt x="24002" y="17894"/>
                    <a:pt x="24812" y="17220"/>
                  </a:cubicBezTo>
                  <a:cubicBezTo>
                    <a:pt x="24930" y="17135"/>
                    <a:pt x="25065" y="17068"/>
                    <a:pt x="25183" y="17017"/>
                  </a:cubicBezTo>
                  <a:cubicBezTo>
                    <a:pt x="26178" y="16461"/>
                    <a:pt x="27038" y="15752"/>
                    <a:pt x="27763" y="14858"/>
                  </a:cubicBezTo>
                  <a:cubicBezTo>
                    <a:pt x="28202" y="14335"/>
                    <a:pt x="28691" y="13829"/>
                    <a:pt x="29180" y="13256"/>
                  </a:cubicBezTo>
                  <a:cubicBezTo>
                    <a:pt x="29484" y="13560"/>
                    <a:pt x="29821" y="13813"/>
                    <a:pt x="30141" y="14099"/>
                  </a:cubicBezTo>
                  <a:cubicBezTo>
                    <a:pt x="30631" y="14538"/>
                    <a:pt x="31086" y="14993"/>
                    <a:pt x="31558" y="15432"/>
                  </a:cubicBezTo>
                  <a:cubicBezTo>
                    <a:pt x="32182" y="16039"/>
                    <a:pt x="32806" y="16680"/>
                    <a:pt x="33430" y="17270"/>
                  </a:cubicBezTo>
                  <a:cubicBezTo>
                    <a:pt x="33987" y="17793"/>
                    <a:pt x="34544" y="18282"/>
                    <a:pt x="35134" y="18738"/>
                  </a:cubicBezTo>
                  <a:cubicBezTo>
                    <a:pt x="35336" y="18889"/>
                    <a:pt x="35623" y="18974"/>
                    <a:pt x="35876" y="18974"/>
                  </a:cubicBezTo>
                  <a:cubicBezTo>
                    <a:pt x="36618" y="18957"/>
                    <a:pt x="37327" y="18215"/>
                    <a:pt x="37360" y="17456"/>
                  </a:cubicBezTo>
                  <a:cubicBezTo>
                    <a:pt x="37377" y="16815"/>
                    <a:pt x="37360" y="16208"/>
                    <a:pt x="37327" y="15584"/>
                  </a:cubicBezTo>
                  <a:cubicBezTo>
                    <a:pt x="37310" y="14453"/>
                    <a:pt x="37512" y="13441"/>
                    <a:pt x="38355" y="12632"/>
                  </a:cubicBezTo>
                  <a:cubicBezTo>
                    <a:pt x="38575" y="12413"/>
                    <a:pt x="38760" y="12160"/>
                    <a:pt x="38929" y="11907"/>
                  </a:cubicBezTo>
                  <a:cubicBezTo>
                    <a:pt x="39097" y="11654"/>
                    <a:pt x="39266" y="11367"/>
                    <a:pt x="39350" y="11063"/>
                  </a:cubicBezTo>
                  <a:cubicBezTo>
                    <a:pt x="39553" y="10287"/>
                    <a:pt x="39317" y="9545"/>
                    <a:pt x="38895" y="8921"/>
                  </a:cubicBezTo>
                  <a:cubicBezTo>
                    <a:pt x="38254" y="7960"/>
                    <a:pt x="38069" y="6982"/>
                    <a:pt x="38305" y="5852"/>
                  </a:cubicBezTo>
                  <a:cubicBezTo>
                    <a:pt x="38423" y="5261"/>
                    <a:pt x="38440" y="4637"/>
                    <a:pt x="38507" y="3996"/>
                  </a:cubicBezTo>
                  <a:cubicBezTo>
                    <a:pt x="38575" y="3389"/>
                    <a:pt x="38271" y="2951"/>
                    <a:pt x="37849" y="2546"/>
                  </a:cubicBezTo>
                  <a:cubicBezTo>
                    <a:pt x="37698" y="2394"/>
                    <a:pt x="37527" y="2318"/>
                    <a:pt x="37330" y="2318"/>
                  </a:cubicBezTo>
                  <a:cubicBezTo>
                    <a:pt x="37264" y="2318"/>
                    <a:pt x="37196" y="2326"/>
                    <a:pt x="37124" y="2343"/>
                  </a:cubicBezTo>
                  <a:cubicBezTo>
                    <a:pt x="36196" y="2546"/>
                    <a:pt x="35269" y="2782"/>
                    <a:pt x="34442" y="3288"/>
                  </a:cubicBezTo>
                  <a:cubicBezTo>
                    <a:pt x="34054" y="3524"/>
                    <a:pt x="33700" y="3726"/>
                    <a:pt x="33329" y="3946"/>
                  </a:cubicBezTo>
                  <a:cubicBezTo>
                    <a:pt x="33127" y="4047"/>
                    <a:pt x="32941" y="4131"/>
                    <a:pt x="32756" y="4232"/>
                  </a:cubicBezTo>
                  <a:cubicBezTo>
                    <a:pt x="31929" y="4721"/>
                    <a:pt x="31103" y="5227"/>
                    <a:pt x="30259" y="5717"/>
                  </a:cubicBezTo>
                  <a:cubicBezTo>
                    <a:pt x="30040" y="5868"/>
                    <a:pt x="29753" y="5936"/>
                    <a:pt x="29467" y="6071"/>
                  </a:cubicBezTo>
                  <a:cubicBezTo>
                    <a:pt x="29062" y="5497"/>
                    <a:pt x="28741" y="4991"/>
                    <a:pt x="28337" y="4401"/>
                  </a:cubicBezTo>
                  <a:cubicBezTo>
                    <a:pt x="27679" y="3608"/>
                    <a:pt x="26836" y="3035"/>
                    <a:pt x="25925" y="2546"/>
                  </a:cubicBezTo>
                  <a:cubicBezTo>
                    <a:pt x="24761" y="1939"/>
                    <a:pt x="23580" y="1466"/>
                    <a:pt x="22315" y="1196"/>
                  </a:cubicBezTo>
                  <a:cubicBezTo>
                    <a:pt x="21590" y="1028"/>
                    <a:pt x="20831" y="1028"/>
                    <a:pt x="20089" y="1028"/>
                  </a:cubicBezTo>
                  <a:cubicBezTo>
                    <a:pt x="19930" y="1025"/>
                    <a:pt x="19772" y="1023"/>
                    <a:pt x="19613" y="1023"/>
                  </a:cubicBezTo>
                  <a:cubicBezTo>
                    <a:pt x="18862" y="1023"/>
                    <a:pt x="18118" y="1066"/>
                    <a:pt x="17407" y="1247"/>
                  </a:cubicBezTo>
                  <a:cubicBezTo>
                    <a:pt x="16041" y="1601"/>
                    <a:pt x="14675" y="1955"/>
                    <a:pt x="13460" y="2782"/>
                  </a:cubicBezTo>
                  <a:cubicBezTo>
                    <a:pt x="12617" y="3355"/>
                    <a:pt x="11824" y="3912"/>
                    <a:pt x="11335" y="4840"/>
                  </a:cubicBezTo>
                  <a:cubicBezTo>
                    <a:pt x="11301" y="4890"/>
                    <a:pt x="11234" y="4924"/>
                    <a:pt x="11183" y="4991"/>
                  </a:cubicBezTo>
                  <a:cubicBezTo>
                    <a:pt x="10593" y="4502"/>
                    <a:pt x="10036" y="4064"/>
                    <a:pt x="9463" y="3608"/>
                  </a:cubicBezTo>
                  <a:cubicBezTo>
                    <a:pt x="8299" y="2647"/>
                    <a:pt x="7119" y="1702"/>
                    <a:pt x="5786" y="994"/>
                  </a:cubicBezTo>
                  <a:cubicBezTo>
                    <a:pt x="5162" y="623"/>
                    <a:pt x="4521" y="252"/>
                    <a:pt x="3813" y="66"/>
                  </a:cubicBezTo>
                  <a:cubicBezTo>
                    <a:pt x="3642" y="22"/>
                    <a:pt x="3480" y="0"/>
                    <a:pt x="3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 rot="-796314">
              <a:off x="7825303" y="4523526"/>
              <a:ext cx="239109" cy="461825"/>
            </a:xfrm>
            <a:custGeom>
              <a:avLst/>
              <a:gdLst/>
              <a:ahLst/>
              <a:cxnLst/>
              <a:rect l="l" t="t" r="r" b="b"/>
              <a:pathLst>
                <a:path w="5718" h="11044" extrusionOk="0">
                  <a:moveTo>
                    <a:pt x="1839" y="1"/>
                  </a:moveTo>
                  <a:lnTo>
                    <a:pt x="1839" y="1"/>
                  </a:lnTo>
                  <a:cubicBezTo>
                    <a:pt x="1923" y="1148"/>
                    <a:pt x="1451" y="2058"/>
                    <a:pt x="928" y="2952"/>
                  </a:cubicBezTo>
                  <a:cubicBezTo>
                    <a:pt x="827" y="3087"/>
                    <a:pt x="776" y="3256"/>
                    <a:pt x="709" y="3425"/>
                  </a:cubicBezTo>
                  <a:cubicBezTo>
                    <a:pt x="523" y="3998"/>
                    <a:pt x="692" y="4555"/>
                    <a:pt x="928" y="5061"/>
                  </a:cubicBezTo>
                  <a:cubicBezTo>
                    <a:pt x="1181" y="5651"/>
                    <a:pt x="1265" y="6258"/>
                    <a:pt x="1113" y="6882"/>
                  </a:cubicBezTo>
                  <a:cubicBezTo>
                    <a:pt x="945" y="7540"/>
                    <a:pt x="776" y="8215"/>
                    <a:pt x="422" y="8805"/>
                  </a:cubicBezTo>
                  <a:cubicBezTo>
                    <a:pt x="0" y="9480"/>
                    <a:pt x="118" y="10121"/>
                    <a:pt x="523" y="10728"/>
                  </a:cubicBezTo>
                  <a:cubicBezTo>
                    <a:pt x="667" y="10964"/>
                    <a:pt x="729" y="11044"/>
                    <a:pt x="855" y="11044"/>
                  </a:cubicBezTo>
                  <a:cubicBezTo>
                    <a:pt x="935" y="11044"/>
                    <a:pt x="1043" y="11010"/>
                    <a:pt x="1215" y="10964"/>
                  </a:cubicBezTo>
                  <a:cubicBezTo>
                    <a:pt x="1957" y="10745"/>
                    <a:pt x="2699" y="10542"/>
                    <a:pt x="3441" y="10306"/>
                  </a:cubicBezTo>
                  <a:cubicBezTo>
                    <a:pt x="3998" y="10137"/>
                    <a:pt x="4622" y="10121"/>
                    <a:pt x="5145" y="9716"/>
                  </a:cubicBezTo>
                  <a:cubicBezTo>
                    <a:pt x="5077" y="9092"/>
                    <a:pt x="5212" y="8417"/>
                    <a:pt x="4959" y="7742"/>
                  </a:cubicBezTo>
                  <a:cubicBezTo>
                    <a:pt x="4369" y="7928"/>
                    <a:pt x="3829" y="8080"/>
                    <a:pt x="3306" y="8265"/>
                  </a:cubicBezTo>
                  <a:cubicBezTo>
                    <a:pt x="3053" y="8350"/>
                    <a:pt x="2783" y="8468"/>
                    <a:pt x="2530" y="8603"/>
                  </a:cubicBezTo>
                  <a:cubicBezTo>
                    <a:pt x="2395" y="8655"/>
                    <a:pt x="2265" y="8733"/>
                    <a:pt x="2135" y="8733"/>
                  </a:cubicBezTo>
                  <a:cubicBezTo>
                    <a:pt x="2054" y="8733"/>
                    <a:pt x="1973" y="8703"/>
                    <a:pt x="1889" y="8619"/>
                  </a:cubicBezTo>
                  <a:cubicBezTo>
                    <a:pt x="2007" y="8181"/>
                    <a:pt x="2210" y="7945"/>
                    <a:pt x="2615" y="7759"/>
                  </a:cubicBezTo>
                  <a:cubicBezTo>
                    <a:pt x="3272" y="7540"/>
                    <a:pt x="3896" y="7338"/>
                    <a:pt x="4554" y="7118"/>
                  </a:cubicBezTo>
                  <a:cubicBezTo>
                    <a:pt x="4841" y="7034"/>
                    <a:pt x="4993" y="6865"/>
                    <a:pt x="4976" y="6528"/>
                  </a:cubicBezTo>
                  <a:cubicBezTo>
                    <a:pt x="4959" y="6191"/>
                    <a:pt x="4993" y="5853"/>
                    <a:pt x="5043" y="5516"/>
                  </a:cubicBezTo>
                  <a:cubicBezTo>
                    <a:pt x="5077" y="5094"/>
                    <a:pt x="5094" y="5077"/>
                    <a:pt x="4672" y="4858"/>
                  </a:cubicBezTo>
                  <a:cubicBezTo>
                    <a:pt x="4166" y="4588"/>
                    <a:pt x="3643" y="4335"/>
                    <a:pt x="3121" y="4049"/>
                  </a:cubicBezTo>
                  <a:cubicBezTo>
                    <a:pt x="2986" y="3981"/>
                    <a:pt x="2935" y="3880"/>
                    <a:pt x="2817" y="3762"/>
                  </a:cubicBezTo>
                  <a:cubicBezTo>
                    <a:pt x="2935" y="3678"/>
                    <a:pt x="3036" y="3559"/>
                    <a:pt x="3154" y="3492"/>
                  </a:cubicBezTo>
                  <a:cubicBezTo>
                    <a:pt x="3226" y="3463"/>
                    <a:pt x="3296" y="3451"/>
                    <a:pt x="3366" y="3451"/>
                  </a:cubicBezTo>
                  <a:cubicBezTo>
                    <a:pt x="3541" y="3451"/>
                    <a:pt x="3710" y="3530"/>
                    <a:pt x="3880" y="3627"/>
                  </a:cubicBezTo>
                  <a:cubicBezTo>
                    <a:pt x="4318" y="3880"/>
                    <a:pt x="4723" y="4167"/>
                    <a:pt x="5263" y="4268"/>
                  </a:cubicBezTo>
                  <a:cubicBezTo>
                    <a:pt x="5381" y="4015"/>
                    <a:pt x="5465" y="3762"/>
                    <a:pt x="5583" y="3543"/>
                  </a:cubicBezTo>
                  <a:cubicBezTo>
                    <a:pt x="5718" y="3306"/>
                    <a:pt x="5651" y="3121"/>
                    <a:pt x="5499" y="2952"/>
                  </a:cubicBezTo>
                  <a:cubicBezTo>
                    <a:pt x="5414" y="2834"/>
                    <a:pt x="5313" y="2733"/>
                    <a:pt x="5212" y="2649"/>
                  </a:cubicBezTo>
                  <a:cubicBezTo>
                    <a:pt x="4284" y="1890"/>
                    <a:pt x="3374" y="1148"/>
                    <a:pt x="2446" y="422"/>
                  </a:cubicBezTo>
                  <a:cubicBezTo>
                    <a:pt x="2277" y="287"/>
                    <a:pt x="2092" y="169"/>
                    <a:pt x="1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 rot="-796314">
              <a:off x="8831347" y="4373421"/>
              <a:ext cx="198923" cy="448611"/>
            </a:xfrm>
            <a:custGeom>
              <a:avLst/>
              <a:gdLst/>
              <a:ahLst/>
              <a:cxnLst/>
              <a:rect l="l" t="t" r="r" b="b"/>
              <a:pathLst>
                <a:path w="4757" h="10728" extrusionOk="0">
                  <a:moveTo>
                    <a:pt x="3660" y="0"/>
                  </a:moveTo>
                  <a:cubicBezTo>
                    <a:pt x="2463" y="675"/>
                    <a:pt x="1332" y="1333"/>
                    <a:pt x="152" y="2058"/>
                  </a:cubicBezTo>
                  <a:cubicBezTo>
                    <a:pt x="287" y="2632"/>
                    <a:pt x="422" y="3154"/>
                    <a:pt x="574" y="3728"/>
                  </a:cubicBezTo>
                  <a:cubicBezTo>
                    <a:pt x="827" y="3644"/>
                    <a:pt x="1029" y="3593"/>
                    <a:pt x="1214" y="3526"/>
                  </a:cubicBezTo>
                  <a:cubicBezTo>
                    <a:pt x="1805" y="3323"/>
                    <a:pt x="2395" y="3104"/>
                    <a:pt x="2985" y="2918"/>
                  </a:cubicBezTo>
                  <a:cubicBezTo>
                    <a:pt x="3087" y="2889"/>
                    <a:pt x="3202" y="2848"/>
                    <a:pt x="3307" y="2848"/>
                  </a:cubicBezTo>
                  <a:cubicBezTo>
                    <a:pt x="3324" y="2848"/>
                    <a:pt x="3340" y="2849"/>
                    <a:pt x="3356" y="2851"/>
                  </a:cubicBezTo>
                  <a:cubicBezTo>
                    <a:pt x="3475" y="2885"/>
                    <a:pt x="3576" y="2986"/>
                    <a:pt x="3694" y="3053"/>
                  </a:cubicBezTo>
                  <a:cubicBezTo>
                    <a:pt x="3609" y="3138"/>
                    <a:pt x="3559" y="3256"/>
                    <a:pt x="3458" y="3306"/>
                  </a:cubicBezTo>
                  <a:cubicBezTo>
                    <a:pt x="3103" y="3475"/>
                    <a:pt x="2699" y="3610"/>
                    <a:pt x="2311" y="3762"/>
                  </a:cubicBezTo>
                  <a:cubicBezTo>
                    <a:pt x="1720" y="3998"/>
                    <a:pt x="1130" y="4234"/>
                    <a:pt x="574" y="4453"/>
                  </a:cubicBezTo>
                  <a:cubicBezTo>
                    <a:pt x="523" y="5111"/>
                    <a:pt x="506" y="5701"/>
                    <a:pt x="455" y="6342"/>
                  </a:cubicBezTo>
                  <a:cubicBezTo>
                    <a:pt x="692" y="6427"/>
                    <a:pt x="961" y="6477"/>
                    <a:pt x="1198" y="6595"/>
                  </a:cubicBezTo>
                  <a:cubicBezTo>
                    <a:pt x="1619" y="6798"/>
                    <a:pt x="2058" y="7017"/>
                    <a:pt x="2463" y="7287"/>
                  </a:cubicBezTo>
                  <a:cubicBezTo>
                    <a:pt x="2817" y="7540"/>
                    <a:pt x="2766" y="7692"/>
                    <a:pt x="2361" y="7961"/>
                  </a:cubicBezTo>
                  <a:cubicBezTo>
                    <a:pt x="1670" y="7692"/>
                    <a:pt x="1046" y="7152"/>
                    <a:pt x="202" y="7135"/>
                  </a:cubicBezTo>
                  <a:cubicBezTo>
                    <a:pt x="118" y="7439"/>
                    <a:pt x="68" y="7725"/>
                    <a:pt x="0" y="7995"/>
                  </a:cubicBezTo>
                  <a:cubicBezTo>
                    <a:pt x="523" y="8484"/>
                    <a:pt x="1080" y="8906"/>
                    <a:pt x="1535" y="9395"/>
                  </a:cubicBezTo>
                  <a:cubicBezTo>
                    <a:pt x="2007" y="9850"/>
                    <a:pt x="2463" y="10340"/>
                    <a:pt x="3053" y="10728"/>
                  </a:cubicBezTo>
                  <a:cubicBezTo>
                    <a:pt x="3137" y="10255"/>
                    <a:pt x="3205" y="9850"/>
                    <a:pt x="3289" y="9463"/>
                  </a:cubicBezTo>
                  <a:cubicBezTo>
                    <a:pt x="3441" y="8720"/>
                    <a:pt x="3643" y="8029"/>
                    <a:pt x="4166" y="7472"/>
                  </a:cubicBezTo>
                  <a:cubicBezTo>
                    <a:pt x="4723" y="6933"/>
                    <a:pt x="4756" y="6292"/>
                    <a:pt x="4503" y="5600"/>
                  </a:cubicBezTo>
                  <a:cubicBezTo>
                    <a:pt x="4402" y="5280"/>
                    <a:pt x="4318" y="4925"/>
                    <a:pt x="4318" y="4571"/>
                  </a:cubicBezTo>
                  <a:cubicBezTo>
                    <a:pt x="4301" y="3930"/>
                    <a:pt x="4368" y="3306"/>
                    <a:pt x="4419" y="2682"/>
                  </a:cubicBezTo>
                  <a:cubicBezTo>
                    <a:pt x="4470" y="2227"/>
                    <a:pt x="4503" y="1788"/>
                    <a:pt x="4318" y="1367"/>
                  </a:cubicBezTo>
                  <a:cubicBezTo>
                    <a:pt x="4132" y="911"/>
                    <a:pt x="3913" y="490"/>
                    <a:pt x="36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 rot="-796314">
              <a:off x="8543889" y="4549706"/>
              <a:ext cx="327301" cy="427452"/>
            </a:xfrm>
            <a:custGeom>
              <a:avLst/>
              <a:gdLst/>
              <a:ahLst/>
              <a:cxnLst/>
              <a:rect l="l" t="t" r="r" b="b"/>
              <a:pathLst>
                <a:path w="7827" h="10222" extrusionOk="0">
                  <a:moveTo>
                    <a:pt x="7388" y="1"/>
                  </a:moveTo>
                  <a:cubicBezTo>
                    <a:pt x="7203" y="355"/>
                    <a:pt x="7118" y="709"/>
                    <a:pt x="7034" y="1063"/>
                  </a:cubicBezTo>
                  <a:cubicBezTo>
                    <a:pt x="6798" y="1974"/>
                    <a:pt x="6393" y="2800"/>
                    <a:pt x="5971" y="3593"/>
                  </a:cubicBezTo>
                  <a:cubicBezTo>
                    <a:pt x="5718" y="4082"/>
                    <a:pt x="5465" y="4571"/>
                    <a:pt x="5128" y="4976"/>
                  </a:cubicBezTo>
                  <a:cubicBezTo>
                    <a:pt x="4200" y="6073"/>
                    <a:pt x="3256" y="7152"/>
                    <a:pt x="2261" y="8181"/>
                  </a:cubicBezTo>
                  <a:cubicBezTo>
                    <a:pt x="1670" y="8788"/>
                    <a:pt x="979" y="9311"/>
                    <a:pt x="321" y="9868"/>
                  </a:cubicBezTo>
                  <a:cubicBezTo>
                    <a:pt x="237" y="9952"/>
                    <a:pt x="119" y="9986"/>
                    <a:pt x="1" y="10053"/>
                  </a:cubicBezTo>
                  <a:cubicBezTo>
                    <a:pt x="51" y="10104"/>
                    <a:pt x="85" y="10154"/>
                    <a:pt x="152" y="10222"/>
                  </a:cubicBezTo>
                  <a:cubicBezTo>
                    <a:pt x="574" y="10137"/>
                    <a:pt x="1046" y="10087"/>
                    <a:pt x="1434" y="9918"/>
                  </a:cubicBezTo>
                  <a:cubicBezTo>
                    <a:pt x="2193" y="9581"/>
                    <a:pt x="2952" y="9210"/>
                    <a:pt x="3661" y="8737"/>
                  </a:cubicBezTo>
                  <a:cubicBezTo>
                    <a:pt x="4807" y="7962"/>
                    <a:pt x="5718" y="6933"/>
                    <a:pt x="6562" y="5836"/>
                  </a:cubicBezTo>
                  <a:cubicBezTo>
                    <a:pt x="6713" y="5617"/>
                    <a:pt x="6865" y="5432"/>
                    <a:pt x="6966" y="5196"/>
                  </a:cubicBezTo>
                  <a:cubicBezTo>
                    <a:pt x="7709" y="3745"/>
                    <a:pt x="7827" y="2227"/>
                    <a:pt x="7574" y="642"/>
                  </a:cubicBezTo>
                  <a:cubicBezTo>
                    <a:pt x="7540" y="422"/>
                    <a:pt x="7456" y="203"/>
                    <a:pt x="7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 rot="-796314">
              <a:off x="8032636" y="4501487"/>
              <a:ext cx="146066" cy="191939"/>
            </a:xfrm>
            <a:custGeom>
              <a:avLst/>
              <a:gdLst/>
              <a:ahLst/>
              <a:cxnLst/>
              <a:rect l="l" t="t" r="r" b="b"/>
              <a:pathLst>
                <a:path w="3493" h="4590" extrusionOk="0">
                  <a:moveTo>
                    <a:pt x="3459" y="0"/>
                  </a:moveTo>
                  <a:cubicBezTo>
                    <a:pt x="2717" y="371"/>
                    <a:pt x="2194" y="725"/>
                    <a:pt x="1705" y="1164"/>
                  </a:cubicBezTo>
                  <a:cubicBezTo>
                    <a:pt x="1215" y="1602"/>
                    <a:pt x="895" y="2125"/>
                    <a:pt x="625" y="2749"/>
                  </a:cubicBezTo>
                  <a:cubicBezTo>
                    <a:pt x="372" y="3356"/>
                    <a:pt x="85" y="3930"/>
                    <a:pt x="1" y="4571"/>
                  </a:cubicBezTo>
                  <a:cubicBezTo>
                    <a:pt x="105" y="4584"/>
                    <a:pt x="206" y="4590"/>
                    <a:pt x="303" y="4590"/>
                  </a:cubicBezTo>
                  <a:cubicBezTo>
                    <a:pt x="853" y="4590"/>
                    <a:pt x="1303" y="4392"/>
                    <a:pt x="1705" y="4048"/>
                  </a:cubicBezTo>
                  <a:cubicBezTo>
                    <a:pt x="2025" y="3761"/>
                    <a:pt x="2312" y="3441"/>
                    <a:pt x="2582" y="3120"/>
                  </a:cubicBezTo>
                  <a:cubicBezTo>
                    <a:pt x="3138" y="2446"/>
                    <a:pt x="3425" y="1670"/>
                    <a:pt x="3475" y="810"/>
                  </a:cubicBezTo>
                  <a:cubicBezTo>
                    <a:pt x="3492" y="573"/>
                    <a:pt x="3459" y="371"/>
                    <a:pt x="3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 rot="-796314">
              <a:off x="8067240" y="4391808"/>
              <a:ext cx="578411" cy="592838"/>
            </a:xfrm>
            <a:custGeom>
              <a:avLst/>
              <a:gdLst/>
              <a:ahLst/>
              <a:cxnLst/>
              <a:rect l="l" t="t" r="r" b="b"/>
              <a:pathLst>
                <a:path w="13832" h="14177" extrusionOk="0">
                  <a:moveTo>
                    <a:pt x="9570" y="1"/>
                  </a:moveTo>
                  <a:cubicBezTo>
                    <a:pt x="9501" y="1"/>
                    <a:pt x="9431" y="2"/>
                    <a:pt x="9362" y="5"/>
                  </a:cubicBezTo>
                  <a:cubicBezTo>
                    <a:pt x="8940" y="22"/>
                    <a:pt x="8518" y="90"/>
                    <a:pt x="8097" y="107"/>
                  </a:cubicBezTo>
                  <a:lnTo>
                    <a:pt x="8097" y="376"/>
                  </a:lnTo>
                  <a:cubicBezTo>
                    <a:pt x="8097" y="1017"/>
                    <a:pt x="8198" y="1692"/>
                    <a:pt x="8063" y="2299"/>
                  </a:cubicBezTo>
                  <a:cubicBezTo>
                    <a:pt x="7844" y="3648"/>
                    <a:pt x="7169" y="4812"/>
                    <a:pt x="6342" y="5909"/>
                  </a:cubicBezTo>
                  <a:cubicBezTo>
                    <a:pt x="5465" y="7089"/>
                    <a:pt x="4420" y="8118"/>
                    <a:pt x="3290" y="9063"/>
                  </a:cubicBezTo>
                  <a:cubicBezTo>
                    <a:pt x="2531" y="9704"/>
                    <a:pt x="1738" y="10311"/>
                    <a:pt x="760" y="10547"/>
                  </a:cubicBezTo>
                  <a:cubicBezTo>
                    <a:pt x="507" y="10598"/>
                    <a:pt x="271" y="10783"/>
                    <a:pt x="1" y="10901"/>
                  </a:cubicBezTo>
                  <a:cubicBezTo>
                    <a:pt x="34" y="11087"/>
                    <a:pt x="51" y="11238"/>
                    <a:pt x="119" y="11390"/>
                  </a:cubicBezTo>
                  <a:cubicBezTo>
                    <a:pt x="574" y="12436"/>
                    <a:pt x="1316" y="13246"/>
                    <a:pt x="2193" y="13954"/>
                  </a:cubicBezTo>
                  <a:cubicBezTo>
                    <a:pt x="2367" y="14127"/>
                    <a:pt x="2577" y="14177"/>
                    <a:pt x="2815" y="14177"/>
                  </a:cubicBezTo>
                  <a:cubicBezTo>
                    <a:pt x="2854" y="14177"/>
                    <a:pt x="2894" y="14176"/>
                    <a:pt x="2935" y="14173"/>
                  </a:cubicBezTo>
                  <a:cubicBezTo>
                    <a:pt x="3559" y="14156"/>
                    <a:pt x="4116" y="13853"/>
                    <a:pt x="4656" y="13617"/>
                  </a:cubicBezTo>
                  <a:cubicBezTo>
                    <a:pt x="6477" y="12858"/>
                    <a:pt x="8097" y="11778"/>
                    <a:pt x="9648" y="10614"/>
                  </a:cubicBezTo>
                  <a:cubicBezTo>
                    <a:pt x="9952" y="10378"/>
                    <a:pt x="10222" y="10125"/>
                    <a:pt x="10475" y="9855"/>
                  </a:cubicBezTo>
                  <a:cubicBezTo>
                    <a:pt x="11133" y="9198"/>
                    <a:pt x="11571" y="8388"/>
                    <a:pt x="12077" y="7629"/>
                  </a:cubicBezTo>
                  <a:cubicBezTo>
                    <a:pt x="12347" y="7241"/>
                    <a:pt x="12651" y="6836"/>
                    <a:pt x="12819" y="6398"/>
                  </a:cubicBezTo>
                  <a:cubicBezTo>
                    <a:pt x="13207" y="5419"/>
                    <a:pt x="13629" y="4458"/>
                    <a:pt x="13747" y="3379"/>
                  </a:cubicBezTo>
                  <a:cubicBezTo>
                    <a:pt x="13797" y="2771"/>
                    <a:pt x="13831" y="2147"/>
                    <a:pt x="13747" y="1523"/>
                  </a:cubicBezTo>
                  <a:cubicBezTo>
                    <a:pt x="13679" y="1119"/>
                    <a:pt x="13460" y="866"/>
                    <a:pt x="13106" y="731"/>
                  </a:cubicBezTo>
                  <a:cubicBezTo>
                    <a:pt x="12988" y="697"/>
                    <a:pt x="12853" y="613"/>
                    <a:pt x="12701" y="596"/>
                  </a:cubicBezTo>
                  <a:cubicBezTo>
                    <a:pt x="11655" y="358"/>
                    <a:pt x="10653" y="1"/>
                    <a:pt x="9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 rot="-796314">
              <a:off x="8234814" y="4412744"/>
              <a:ext cx="586147" cy="612784"/>
            </a:xfrm>
            <a:custGeom>
              <a:avLst/>
              <a:gdLst/>
              <a:ahLst/>
              <a:cxnLst/>
              <a:rect l="l" t="t" r="r" b="b"/>
              <a:pathLst>
                <a:path w="14017" h="14654" extrusionOk="0">
                  <a:moveTo>
                    <a:pt x="10474" y="0"/>
                  </a:moveTo>
                  <a:lnTo>
                    <a:pt x="10474" y="0"/>
                  </a:lnTo>
                  <a:cubicBezTo>
                    <a:pt x="10508" y="337"/>
                    <a:pt x="10542" y="607"/>
                    <a:pt x="10559" y="877"/>
                  </a:cubicBezTo>
                  <a:cubicBezTo>
                    <a:pt x="10609" y="2614"/>
                    <a:pt x="10120" y="4183"/>
                    <a:pt x="9344" y="5701"/>
                  </a:cubicBezTo>
                  <a:cubicBezTo>
                    <a:pt x="9125" y="6123"/>
                    <a:pt x="8855" y="6511"/>
                    <a:pt x="8602" y="6882"/>
                  </a:cubicBezTo>
                  <a:cubicBezTo>
                    <a:pt x="7877" y="7944"/>
                    <a:pt x="7185" y="8990"/>
                    <a:pt x="6173" y="9800"/>
                  </a:cubicBezTo>
                  <a:cubicBezTo>
                    <a:pt x="5735" y="10154"/>
                    <a:pt x="5263" y="10491"/>
                    <a:pt x="4790" y="10812"/>
                  </a:cubicBezTo>
                  <a:cubicBezTo>
                    <a:pt x="3441" y="11672"/>
                    <a:pt x="2092" y="12583"/>
                    <a:pt x="540" y="13105"/>
                  </a:cubicBezTo>
                  <a:cubicBezTo>
                    <a:pt x="371" y="13173"/>
                    <a:pt x="203" y="13291"/>
                    <a:pt x="0" y="13426"/>
                  </a:cubicBezTo>
                  <a:cubicBezTo>
                    <a:pt x="169" y="13527"/>
                    <a:pt x="253" y="13611"/>
                    <a:pt x="371" y="13645"/>
                  </a:cubicBezTo>
                  <a:cubicBezTo>
                    <a:pt x="1417" y="14117"/>
                    <a:pt x="2513" y="14387"/>
                    <a:pt x="3626" y="14539"/>
                  </a:cubicBezTo>
                  <a:cubicBezTo>
                    <a:pt x="3812" y="14556"/>
                    <a:pt x="4031" y="14590"/>
                    <a:pt x="4217" y="14623"/>
                  </a:cubicBezTo>
                  <a:cubicBezTo>
                    <a:pt x="4318" y="14644"/>
                    <a:pt x="4416" y="14654"/>
                    <a:pt x="4511" y="14654"/>
                  </a:cubicBezTo>
                  <a:cubicBezTo>
                    <a:pt x="4880" y="14654"/>
                    <a:pt x="5214" y="14514"/>
                    <a:pt x="5549" y="14354"/>
                  </a:cubicBezTo>
                  <a:cubicBezTo>
                    <a:pt x="6730" y="13780"/>
                    <a:pt x="7860" y="13122"/>
                    <a:pt x="8788" y="12178"/>
                  </a:cubicBezTo>
                  <a:cubicBezTo>
                    <a:pt x="9378" y="11587"/>
                    <a:pt x="9968" y="10980"/>
                    <a:pt x="10525" y="10339"/>
                  </a:cubicBezTo>
                  <a:cubicBezTo>
                    <a:pt x="11503" y="9226"/>
                    <a:pt x="12397" y="8045"/>
                    <a:pt x="13021" y="6696"/>
                  </a:cubicBezTo>
                  <a:cubicBezTo>
                    <a:pt x="13493" y="5752"/>
                    <a:pt x="13696" y="4740"/>
                    <a:pt x="13949" y="3744"/>
                  </a:cubicBezTo>
                  <a:cubicBezTo>
                    <a:pt x="14016" y="3340"/>
                    <a:pt x="13983" y="2985"/>
                    <a:pt x="13730" y="2631"/>
                  </a:cubicBezTo>
                  <a:cubicBezTo>
                    <a:pt x="13342" y="2075"/>
                    <a:pt x="12971" y="1552"/>
                    <a:pt x="12465" y="1113"/>
                  </a:cubicBezTo>
                  <a:cubicBezTo>
                    <a:pt x="11891" y="624"/>
                    <a:pt x="11250" y="219"/>
                    <a:pt x="10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 rot="-796314">
              <a:off x="8988391" y="4265105"/>
              <a:ext cx="244796" cy="639882"/>
            </a:xfrm>
            <a:custGeom>
              <a:avLst/>
              <a:gdLst/>
              <a:ahLst/>
              <a:cxnLst/>
              <a:rect l="l" t="t" r="r" b="b"/>
              <a:pathLst>
                <a:path w="5854" h="15302" extrusionOk="0">
                  <a:moveTo>
                    <a:pt x="3765" y="1"/>
                  </a:moveTo>
                  <a:cubicBezTo>
                    <a:pt x="3678" y="1"/>
                    <a:pt x="3586" y="9"/>
                    <a:pt x="3492" y="26"/>
                  </a:cubicBezTo>
                  <a:lnTo>
                    <a:pt x="2868" y="144"/>
                  </a:lnTo>
                  <a:cubicBezTo>
                    <a:pt x="2193" y="279"/>
                    <a:pt x="1670" y="684"/>
                    <a:pt x="1080" y="1021"/>
                  </a:cubicBezTo>
                  <a:cubicBezTo>
                    <a:pt x="490" y="1358"/>
                    <a:pt x="439" y="1493"/>
                    <a:pt x="760" y="2117"/>
                  </a:cubicBezTo>
                  <a:cubicBezTo>
                    <a:pt x="793" y="2168"/>
                    <a:pt x="827" y="2235"/>
                    <a:pt x="861" y="2303"/>
                  </a:cubicBezTo>
                  <a:cubicBezTo>
                    <a:pt x="1131" y="2741"/>
                    <a:pt x="1266" y="3214"/>
                    <a:pt x="1215" y="3736"/>
                  </a:cubicBezTo>
                  <a:cubicBezTo>
                    <a:pt x="1181" y="4344"/>
                    <a:pt x="1131" y="4951"/>
                    <a:pt x="1080" y="5541"/>
                  </a:cubicBezTo>
                  <a:cubicBezTo>
                    <a:pt x="1030" y="6047"/>
                    <a:pt x="1097" y="6536"/>
                    <a:pt x="1283" y="7025"/>
                  </a:cubicBezTo>
                  <a:cubicBezTo>
                    <a:pt x="1637" y="7936"/>
                    <a:pt x="1552" y="8780"/>
                    <a:pt x="861" y="9505"/>
                  </a:cubicBezTo>
                  <a:cubicBezTo>
                    <a:pt x="186" y="10213"/>
                    <a:pt x="68" y="11073"/>
                    <a:pt x="1" y="11984"/>
                  </a:cubicBezTo>
                  <a:cubicBezTo>
                    <a:pt x="1" y="12760"/>
                    <a:pt x="203" y="13435"/>
                    <a:pt x="827" y="13941"/>
                  </a:cubicBezTo>
                  <a:cubicBezTo>
                    <a:pt x="1215" y="14278"/>
                    <a:pt x="1620" y="14649"/>
                    <a:pt x="2025" y="14986"/>
                  </a:cubicBezTo>
                  <a:cubicBezTo>
                    <a:pt x="2215" y="15165"/>
                    <a:pt x="2430" y="15301"/>
                    <a:pt x="2671" y="15301"/>
                  </a:cubicBezTo>
                  <a:cubicBezTo>
                    <a:pt x="2771" y="15301"/>
                    <a:pt x="2877" y="15277"/>
                    <a:pt x="2986" y="15223"/>
                  </a:cubicBezTo>
                  <a:cubicBezTo>
                    <a:pt x="3408" y="15020"/>
                    <a:pt x="3610" y="14700"/>
                    <a:pt x="3576" y="14227"/>
                  </a:cubicBezTo>
                  <a:cubicBezTo>
                    <a:pt x="3560" y="13587"/>
                    <a:pt x="3560" y="12912"/>
                    <a:pt x="3543" y="12254"/>
                  </a:cubicBezTo>
                  <a:cubicBezTo>
                    <a:pt x="3526" y="11579"/>
                    <a:pt x="3711" y="10938"/>
                    <a:pt x="3998" y="10331"/>
                  </a:cubicBezTo>
                  <a:cubicBezTo>
                    <a:pt x="4302" y="9724"/>
                    <a:pt x="4791" y="9286"/>
                    <a:pt x="5179" y="8729"/>
                  </a:cubicBezTo>
                  <a:cubicBezTo>
                    <a:pt x="5651" y="8122"/>
                    <a:pt x="5853" y="7498"/>
                    <a:pt x="5465" y="6789"/>
                  </a:cubicBezTo>
                  <a:cubicBezTo>
                    <a:pt x="5331" y="6587"/>
                    <a:pt x="5229" y="6351"/>
                    <a:pt x="5128" y="6115"/>
                  </a:cubicBezTo>
                  <a:cubicBezTo>
                    <a:pt x="4588" y="5238"/>
                    <a:pt x="4302" y="4276"/>
                    <a:pt x="4555" y="3247"/>
                  </a:cubicBezTo>
                  <a:lnTo>
                    <a:pt x="4673" y="2674"/>
                  </a:lnTo>
                  <a:cubicBezTo>
                    <a:pt x="4740" y="2151"/>
                    <a:pt x="4858" y="1611"/>
                    <a:pt x="4825" y="1072"/>
                  </a:cubicBezTo>
                  <a:cubicBezTo>
                    <a:pt x="4810" y="407"/>
                    <a:pt x="4381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 rot="-796314">
              <a:off x="7635931" y="4485513"/>
              <a:ext cx="249019" cy="596267"/>
            </a:xfrm>
            <a:custGeom>
              <a:avLst/>
              <a:gdLst/>
              <a:ahLst/>
              <a:cxnLst/>
              <a:rect l="l" t="t" r="r" b="b"/>
              <a:pathLst>
                <a:path w="5955" h="14259" extrusionOk="0">
                  <a:moveTo>
                    <a:pt x="2613" y="1"/>
                  </a:moveTo>
                  <a:cubicBezTo>
                    <a:pt x="2206" y="1"/>
                    <a:pt x="1971" y="267"/>
                    <a:pt x="1957" y="743"/>
                  </a:cubicBezTo>
                  <a:cubicBezTo>
                    <a:pt x="1957" y="878"/>
                    <a:pt x="1974" y="1030"/>
                    <a:pt x="2008" y="1165"/>
                  </a:cubicBezTo>
                  <a:cubicBezTo>
                    <a:pt x="2041" y="1536"/>
                    <a:pt x="2109" y="1890"/>
                    <a:pt x="2126" y="2278"/>
                  </a:cubicBezTo>
                  <a:cubicBezTo>
                    <a:pt x="2176" y="3357"/>
                    <a:pt x="1889" y="4302"/>
                    <a:pt x="1097" y="5061"/>
                  </a:cubicBezTo>
                  <a:cubicBezTo>
                    <a:pt x="911" y="5230"/>
                    <a:pt x="743" y="5415"/>
                    <a:pt x="540" y="5567"/>
                  </a:cubicBezTo>
                  <a:cubicBezTo>
                    <a:pt x="152" y="5854"/>
                    <a:pt x="34" y="6242"/>
                    <a:pt x="152" y="6697"/>
                  </a:cubicBezTo>
                  <a:cubicBezTo>
                    <a:pt x="203" y="6933"/>
                    <a:pt x="287" y="7152"/>
                    <a:pt x="371" y="7355"/>
                  </a:cubicBezTo>
                  <a:cubicBezTo>
                    <a:pt x="658" y="7996"/>
                    <a:pt x="962" y="8603"/>
                    <a:pt x="1181" y="9227"/>
                  </a:cubicBezTo>
                  <a:cubicBezTo>
                    <a:pt x="1299" y="9632"/>
                    <a:pt x="1350" y="10070"/>
                    <a:pt x="1299" y="10492"/>
                  </a:cubicBezTo>
                  <a:cubicBezTo>
                    <a:pt x="1249" y="11167"/>
                    <a:pt x="962" y="11757"/>
                    <a:pt x="624" y="12347"/>
                  </a:cubicBezTo>
                  <a:cubicBezTo>
                    <a:pt x="405" y="12752"/>
                    <a:pt x="237" y="13191"/>
                    <a:pt x="118" y="13629"/>
                  </a:cubicBezTo>
                  <a:cubicBezTo>
                    <a:pt x="0" y="14118"/>
                    <a:pt x="118" y="14203"/>
                    <a:pt x="624" y="14253"/>
                  </a:cubicBezTo>
                  <a:cubicBezTo>
                    <a:pt x="689" y="14257"/>
                    <a:pt x="754" y="14258"/>
                    <a:pt x="818" y="14258"/>
                  </a:cubicBezTo>
                  <a:cubicBezTo>
                    <a:pt x="1738" y="14258"/>
                    <a:pt x="2591" y="13932"/>
                    <a:pt x="3458" y="13680"/>
                  </a:cubicBezTo>
                  <a:cubicBezTo>
                    <a:pt x="3829" y="13545"/>
                    <a:pt x="4217" y="13410"/>
                    <a:pt x="4639" y="13241"/>
                  </a:cubicBezTo>
                  <a:cubicBezTo>
                    <a:pt x="4538" y="13005"/>
                    <a:pt x="4470" y="12836"/>
                    <a:pt x="4386" y="12651"/>
                  </a:cubicBezTo>
                  <a:cubicBezTo>
                    <a:pt x="4032" y="11824"/>
                    <a:pt x="4048" y="11049"/>
                    <a:pt x="4554" y="10239"/>
                  </a:cubicBezTo>
                  <a:cubicBezTo>
                    <a:pt x="5145" y="9311"/>
                    <a:pt x="5313" y="8249"/>
                    <a:pt x="4858" y="7102"/>
                  </a:cubicBezTo>
                  <a:cubicBezTo>
                    <a:pt x="4656" y="6579"/>
                    <a:pt x="4487" y="6005"/>
                    <a:pt x="4672" y="5415"/>
                  </a:cubicBezTo>
                  <a:cubicBezTo>
                    <a:pt x="4757" y="5145"/>
                    <a:pt x="4639" y="4977"/>
                    <a:pt x="4386" y="4892"/>
                  </a:cubicBezTo>
                  <a:cubicBezTo>
                    <a:pt x="4166" y="4808"/>
                    <a:pt x="3930" y="4757"/>
                    <a:pt x="3728" y="4656"/>
                  </a:cubicBezTo>
                  <a:cubicBezTo>
                    <a:pt x="3644" y="4606"/>
                    <a:pt x="3509" y="4471"/>
                    <a:pt x="3542" y="4386"/>
                  </a:cubicBezTo>
                  <a:cubicBezTo>
                    <a:pt x="3542" y="4319"/>
                    <a:pt x="3694" y="4201"/>
                    <a:pt x="3795" y="4167"/>
                  </a:cubicBezTo>
                  <a:cubicBezTo>
                    <a:pt x="3846" y="4163"/>
                    <a:pt x="3898" y="4161"/>
                    <a:pt x="3950" y="4161"/>
                  </a:cubicBezTo>
                  <a:cubicBezTo>
                    <a:pt x="4106" y="4161"/>
                    <a:pt x="4268" y="4180"/>
                    <a:pt x="4419" y="4218"/>
                  </a:cubicBezTo>
                  <a:cubicBezTo>
                    <a:pt x="4639" y="4251"/>
                    <a:pt x="4841" y="4319"/>
                    <a:pt x="5060" y="4386"/>
                  </a:cubicBezTo>
                  <a:cubicBezTo>
                    <a:pt x="5566" y="3661"/>
                    <a:pt x="5954" y="2969"/>
                    <a:pt x="5904" y="2092"/>
                  </a:cubicBezTo>
                  <a:cubicBezTo>
                    <a:pt x="5870" y="1721"/>
                    <a:pt x="5752" y="1435"/>
                    <a:pt x="5415" y="1249"/>
                  </a:cubicBezTo>
                  <a:cubicBezTo>
                    <a:pt x="4909" y="962"/>
                    <a:pt x="4419" y="676"/>
                    <a:pt x="3897" y="423"/>
                  </a:cubicBezTo>
                  <a:cubicBezTo>
                    <a:pt x="3576" y="271"/>
                    <a:pt x="3239" y="153"/>
                    <a:pt x="2885" y="35"/>
                  </a:cubicBezTo>
                  <a:cubicBezTo>
                    <a:pt x="2787" y="12"/>
                    <a:pt x="2696" y="1"/>
                    <a:pt x="2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 rot="-796314">
              <a:off x="8031222" y="4428216"/>
              <a:ext cx="344947" cy="413736"/>
            </a:xfrm>
            <a:custGeom>
              <a:avLst/>
              <a:gdLst/>
              <a:ahLst/>
              <a:cxnLst/>
              <a:rect l="l" t="t" r="r" b="b"/>
              <a:pathLst>
                <a:path w="8249" h="9894" extrusionOk="0">
                  <a:moveTo>
                    <a:pt x="7764" y="0"/>
                  </a:moveTo>
                  <a:cubicBezTo>
                    <a:pt x="7707" y="0"/>
                    <a:pt x="7639" y="9"/>
                    <a:pt x="7557" y="24"/>
                  </a:cubicBezTo>
                  <a:cubicBezTo>
                    <a:pt x="7101" y="74"/>
                    <a:pt x="6663" y="192"/>
                    <a:pt x="6241" y="294"/>
                  </a:cubicBezTo>
                  <a:cubicBezTo>
                    <a:pt x="5870" y="395"/>
                    <a:pt x="5482" y="496"/>
                    <a:pt x="5111" y="631"/>
                  </a:cubicBezTo>
                  <a:cubicBezTo>
                    <a:pt x="4790" y="732"/>
                    <a:pt x="4487" y="884"/>
                    <a:pt x="4150" y="1036"/>
                  </a:cubicBezTo>
                  <a:cubicBezTo>
                    <a:pt x="4352" y="2419"/>
                    <a:pt x="4099" y="3667"/>
                    <a:pt x="3273" y="4746"/>
                  </a:cubicBezTo>
                  <a:cubicBezTo>
                    <a:pt x="2463" y="5792"/>
                    <a:pt x="1535" y="6635"/>
                    <a:pt x="169" y="6821"/>
                  </a:cubicBezTo>
                  <a:cubicBezTo>
                    <a:pt x="0" y="7327"/>
                    <a:pt x="152" y="9317"/>
                    <a:pt x="355" y="9840"/>
                  </a:cubicBezTo>
                  <a:cubicBezTo>
                    <a:pt x="457" y="9876"/>
                    <a:pt x="562" y="9894"/>
                    <a:pt x="668" y="9894"/>
                  </a:cubicBezTo>
                  <a:cubicBezTo>
                    <a:pt x="806" y="9894"/>
                    <a:pt x="946" y="9864"/>
                    <a:pt x="1080" y="9806"/>
                  </a:cubicBezTo>
                  <a:cubicBezTo>
                    <a:pt x="1603" y="9520"/>
                    <a:pt x="2159" y="9233"/>
                    <a:pt x="2682" y="8929"/>
                  </a:cubicBezTo>
                  <a:cubicBezTo>
                    <a:pt x="3677" y="8373"/>
                    <a:pt x="4487" y="7580"/>
                    <a:pt x="5246" y="6770"/>
                  </a:cubicBezTo>
                  <a:cubicBezTo>
                    <a:pt x="6157" y="5792"/>
                    <a:pt x="7000" y="4797"/>
                    <a:pt x="7573" y="3582"/>
                  </a:cubicBezTo>
                  <a:cubicBezTo>
                    <a:pt x="8096" y="2537"/>
                    <a:pt x="8248" y="1491"/>
                    <a:pt x="8079" y="378"/>
                  </a:cubicBezTo>
                  <a:cubicBezTo>
                    <a:pt x="8027" y="102"/>
                    <a:pt x="7964" y="0"/>
                    <a:pt x="7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7481225" y="48867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8481350" y="2121413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-234025" y="257173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881025" y="431338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404400" y="9258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23200" y="4833013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3610039" y="2671500"/>
            <a:ext cx="43065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hasCustomPrompt="1"/>
          </p:nvPr>
        </p:nvSpPr>
        <p:spPr>
          <a:xfrm>
            <a:off x="1241138" y="1586100"/>
            <a:ext cx="1908300" cy="19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3" name="Google Shape;53;p3"/>
          <p:cNvGrpSpPr/>
          <p:nvPr/>
        </p:nvGrpSpPr>
        <p:grpSpPr>
          <a:xfrm>
            <a:off x="5148322" y="-471790"/>
            <a:ext cx="1229660" cy="1498233"/>
            <a:chOff x="5148322" y="-471790"/>
            <a:chExt cx="1229660" cy="1498233"/>
          </a:xfrm>
        </p:grpSpPr>
        <p:sp>
          <p:nvSpPr>
            <p:cNvPr id="54" name="Google Shape;54;p3"/>
            <p:cNvSpPr/>
            <p:nvPr/>
          </p:nvSpPr>
          <p:spPr>
            <a:xfrm rot="1053773">
              <a:off x="5322845" y="-369057"/>
              <a:ext cx="880614" cy="1292766"/>
            </a:xfrm>
            <a:custGeom>
              <a:avLst/>
              <a:gdLst/>
              <a:ahLst/>
              <a:cxnLst/>
              <a:rect l="l" t="t" r="r" b="b"/>
              <a:pathLst>
                <a:path w="25116" h="36871" extrusionOk="0">
                  <a:moveTo>
                    <a:pt x="12313" y="0"/>
                  </a:moveTo>
                  <a:cubicBezTo>
                    <a:pt x="11133" y="0"/>
                    <a:pt x="10155" y="439"/>
                    <a:pt x="9412" y="1265"/>
                  </a:cubicBezTo>
                  <a:cubicBezTo>
                    <a:pt x="9143" y="1586"/>
                    <a:pt x="8923" y="1889"/>
                    <a:pt x="8755" y="2260"/>
                  </a:cubicBezTo>
                  <a:cubicBezTo>
                    <a:pt x="8181" y="1940"/>
                    <a:pt x="7591" y="1788"/>
                    <a:pt x="7001" y="1788"/>
                  </a:cubicBezTo>
                  <a:cubicBezTo>
                    <a:pt x="5516" y="1788"/>
                    <a:pt x="4268" y="2766"/>
                    <a:pt x="3712" y="4301"/>
                  </a:cubicBezTo>
                  <a:cubicBezTo>
                    <a:pt x="2936" y="6511"/>
                    <a:pt x="3846" y="8973"/>
                    <a:pt x="4589" y="10626"/>
                  </a:cubicBezTo>
                  <a:cubicBezTo>
                    <a:pt x="5196" y="12009"/>
                    <a:pt x="6056" y="13224"/>
                    <a:pt x="6916" y="14354"/>
                  </a:cubicBezTo>
                  <a:cubicBezTo>
                    <a:pt x="5128" y="15922"/>
                    <a:pt x="3948" y="18064"/>
                    <a:pt x="3020" y="20071"/>
                  </a:cubicBezTo>
                  <a:cubicBezTo>
                    <a:pt x="1991" y="22298"/>
                    <a:pt x="844" y="24912"/>
                    <a:pt x="507" y="27695"/>
                  </a:cubicBezTo>
                  <a:cubicBezTo>
                    <a:pt x="1" y="31945"/>
                    <a:pt x="1806" y="34104"/>
                    <a:pt x="3408" y="35184"/>
                  </a:cubicBezTo>
                  <a:cubicBezTo>
                    <a:pt x="5061" y="36314"/>
                    <a:pt x="7304" y="36870"/>
                    <a:pt x="10188" y="36870"/>
                  </a:cubicBezTo>
                  <a:cubicBezTo>
                    <a:pt x="11639" y="36870"/>
                    <a:pt x="13039" y="36719"/>
                    <a:pt x="13983" y="36601"/>
                  </a:cubicBezTo>
                  <a:cubicBezTo>
                    <a:pt x="16142" y="36348"/>
                    <a:pt x="18183" y="35842"/>
                    <a:pt x="20021" y="35099"/>
                  </a:cubicBezTo>
                  <a:cubicBezTo>
                    <a:pt x="20038" y="35083"/>
                    <a:pt x="20072" y="35083"/>
                    <a:pt x="20106" y="35066"/>
                  </a:cubicBezTo>
                  <a:cubicBezTo>
                    <a:pt x="20140" y="35066"/>
                    <a:pt x="20156" y="35066"/>
                    <a:pt x="20190" y="35032"/>
                  </a:cubicBezTo>
                  <a:cubicBezTo>
                    <a:pt x="22045" y="34222"/>
                    <a:pt x="23361" y="32839"/>
                    <a:pt x="23985" y="31068"/>
                  </a:cubicBezTo>
                  <a:cubicBezTo>
                    <a:pt x="25115" y="27830"/>
                    <a:pt x="23732" y="23984"/>
                    <a:pt x="22349" y="21336"/>
                  </a:cubicBezTo>
                  <a:cubicBezTo>
                    <a:pt x="20899" y="18537"/>
                    <a:pt x="19431" y="16394"/>
                    <a:pt x="17879" y="14910"/>
                  </a:cubicBezTo>
                  <a:cubicBezTo>
                    <a:pt x="18790" y="13224"/>
                    <a:pt x="19431" y="11486"/>
                    <a:pt x="19920" y="10103"/>
                  </a:cubicBezTo>
                  <a:lnTo>
                    <a:pt x="20055" y="9698"/>
                  </a:lnTo>
                  <a:cubicBezTo>
                    <a:pt x="20646" y="8079"/>
                    <a:pt x="21405" y="5819"/>
                    <a:pt x="21033" y="3778"/>
                  </a:cubicBezTo>
                  <a:cubicBezTo>
                    <a:pt x="20713" y="2058"/>
                    <a:pt x="19448" y="962"/>
                    <a:pt x="17846" y="962"/>
                  </a:cubicBezTo>
                  <a:cubicBezTo>
                    <a:pt x="17120" y="962"/>
                    <a:pt x="16378" y="1181"/>
                    <a:pt x="15602" y="1603"/>
                  </a:cubicBezTo>
                  <a:cubicBezTo>
                    <a:pt x="15552" y="1636"/>
                    <a:pt x="15484" y="1670"/>
                    <a:pt x="15417" y="1704"/>
                  </a:cubicBezTo>
                  <a:cubicBezTo>
                    <a:pt x="15248" y="1468"/>
                    <a:pt x="15080" y="1248"/>
                    <a:pt x="14894" y="1046"/>
                  </a:cubicBezTo>
                  <a:cubicBezTo>
                    <a:pt x="14203" y="354"/>
                    <a:pt x="13325" y="0"/>
                    <a:pt x="123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1053773">
              <a:off x="5643194" y="-259847"/>
              <a:ext cx="422881" cy="429718"/>
            </a:xfrm>
            <a:custGeom>
              <a:avLst/>
              <a:gdLst/>
              <a:ahLst/>
              <a:cxnLst/>
              <a:rect l="l" t="t" r="r" b="b"/>
              <a:pathLst>
                <a:path w="12061" h="12256" extrusionOk="0">
                  <a:moveTo>
                    <a:pt x="6044" y="1"/>
                  </a:moveTo>
                  <a:cubicBezTo>
                    <a:pt x="5943" y="1"/>
                    <a:pt x="5835" y="20"/>
                    <a:pt x="5718" y="61"/>
                  </a:cubicBezTo>
                  <a:cubicBezTo>
                    <a:pt x="4015" y="651"/>
                    <a:pt x="4892" y="4412"/>
                    <a:pt x="5010" y="5745"/>
                  </a:cubicBezTo>
                  <a:cubicBezTo>
                    <a:pt x="5021" y="5941"/>
                    <a:pt x="4829" y="6081"/>
                    <a:pt x="4646" y="6081"/>
                  </a:cubicBezTo>
                  <a:cubicBezTo>
                    <a:pt x="4561" y="6081"/>
                    <a:pt x="4478" y="6051"/>
                    <a:pt x="4420" y="5981"/>
                  </a:cubicBezTo>
                  <a:cubicBezTo>
                    <a:pt x="3610" y="5121"/>
                    <a:pt x="3155" y="4075"/>
                    <a:pt x="2446" y="3148"/>
                  </a:cubicBezTo>
                  <a:cubicBezTo>
                    <a:pt x="2118" y="2703"/>
                    <a:pt x="1291" y="1992"/>
                    <a:pt x="700" y="1992"/>
                  </a:cubicBezTo>
                  <a:cubicBezTo>
                    <a:pt x="350" y="1992"/>
                    <a:pt x="82" y="2242"/>
                    <a:pt x="51" y="2945"/>
                  </a:cubicBezTo>
                  <a:cubicBezTo>
                    <a:pt x="1" y="3704"/>
                    <a:pt x="85" y="4497"/>
                    <a:pt x="321" y="5205"/>
                  </a:cubicBezTo>
                  <a:cubicBezTo>
                    <a:pt x="1097" y="7752"/>
                    <a:pt x="2868" y="9692"/>
                    <a:pt x="4352" y="11851"/>
                  </a:cubicBezTo>
                  <a:cubicBezTo>
                    <a:pt x="4869" y="11672"/>
                    <a:pt x="5373" y="11590"/>
                    <a:pt x="5863" y="11590"/>
                  </a:cubicBezTo>
                  <a:cubicBezTo>
                    <a:pt x="6716" y="11590"/>
                    <a:pt x="7528" y="11838"/>
                    <a:pt x="8299" y="12255"/>
                  </a:cubicBezTo>
                  <a:cubicBezTo>
                    <a:pt x="9985" y="9742"/>
                    <a:pt x="11166" y="6673"/>
                    <a:pt x="11756" y="3721"/>
                  </a:cubicBezTo>
                  <a:cubicBezTo>
                    <a:pt x="11875" y="3080"/>
                    <a:pt x="12060" y="2405"/>
                    <a:pt x="12009" y="1731"/>
                  </a:cubicBezTo>
                  <a:cubicBezTo>
                    <a:pt x="11960" y="1208"/>
                    <a:pt x="11723" y="1019"/>
                    <a:pt x="11417" y="1019"/>
                  </a:cubicBezTo>
                  <a:cubicBezTo>
                    <a:pt x="10884" y="1019"/>
                    <a:pt x="10144" y="1592"/>
                    <a:pt x="9834" y="1967"/>
                  </a:cubicBezTo>
                  <a:cubicBezTo>
                    <a:pt x="8923" y="3063"/>
                    <a:pt x="8636" y="4497"/>
                    <a:pt x="7962" y="5711"/>
                  </a:cubicBezTo>
                  <a:cubicBezTo>
                    <a:pt x="7898" y="5832"/>
                    <a:pt x="7794" y="5883"/>
                    <a:pt x="7688" y="5883"/>
                  </a:cubicBezTo>
                  <a:cubicBezTo>
                    <a:pt x="7512" y="5883"/>
                    <a:pt x="7331" y="5742"/>
                    <a:pt x="7321" y="5543"/>
                  </a:cubicBezTo>
                  <a:cubicBezTo>
                    <a:pt x="7289" y="4639"/>
                    <a:pt x="7600" y="1"/>
                    <a:pt x="6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1053773">
              <a:off x="5368010" y="115892"/>
              <a:ext cx="489709" cy="600399"/>
            </a:xfrm>
            <a:custGeom>
              <a:avLst/>
              <a:gdLst/>
              <a:ahLst/>
              <a:cxnLst/>
              <a:rect l="l" t="t" r="r" b="b"/>
              <a:pathLst>
                <a:path w="13967" h="17124" extrusionOk="0">
                  <a:moveTo>
                    <a:pt x="9564" y="0"/>
                  </a:moveTo>
                  <a:cubicBezTo>
                    <a:pt x="9327" y="0"/>
                    <a:pt x="9085" y="28"/>
                    <a:pt x="8839" y="88"/>
                  </a:cubicBezTo>
                  <a:cubicBezTo>
                    <a:pt x="7405" y="443"/>
                    <a:pt x="6157" y="1336"/>
                    <a:pt x="5212" y="2450"/>
                  </a:cubicBezTo>
                  <a:cubicBezTo>
                    <a:pt x="3543" y="4406"/>
                    <a:pt x="2446" y="6970"/>
                    <a:pt x="1586" y="9382"/>
                  </a:cubicBezTo>
                  <a:cubicBezTo>
                    <a:pt x="861" y="11389"/>
                    <a:pt x="1" y="13936"/>
                    <a:pt x="777" y="16044"/>
                  </a:cubicBezTo>
                  <a:cubicBezTo>
                    <a:pt x="928" y="16449"/>
                    <a:pt x="1148" y="16803"/>
                    <a:pt x="1401" y="17124"/>
                  </a:cubicBezTo>
                  <a:cubicBezTo>
                    <a:pt x="6089" y="13379"/>
                    <a:pt x="13005" y="9331"/>
                    <a:pt x="13966" y="2888"/>
                  </a:cubicBezTo>
                  <a:cubicBezTo>
                    <a:pt x="13578" y="2433"/>
                    <a:pt x="13157" y="1994"/>
                    <a:pt x="12735" y="1589"/>
                  </a:cubicBezTo>
                  <a:cubicBezTo>
                    <a:pt x="11873" y="742"/>
                    <a:pt x="10786" y="0"/>
                    <a:pt x="9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053773">
              <a:off x="5390292" y="270410"/>
              <a:ext cx="678938" cy="556046"/>
            </a:xfrm>
            <a:custGeom>
              <a:avLst/>
              <a:gdLst/>
              <a:ahLst/>
              <a:cxnLst/>
              <a:rect l="l" t="t" r="r" b="b"/>
              <a:pathLst>
                <a:path w="19364" h="15859" extrusionOk="0">
                  <a:moveTo>
                    <a:pt x="12617" y="0"/>
                  </a:moveTo>
                  <a:cubicBezTo>
                    <a:pt x="11453" y="6376"/>
                    <a:pt x="4707" y="10373"/>
                    <a:pt x="1" y="14135"/>
                  </a:cubicBezTo>
                  <a:cubicBezTo>
                    <a:pt x="1456" y="15590"/>
                    <a:pt x="4038" y="15858"/>
                    <a:pt x="6051" y="15858"/>
                  </a:cubicBezTo>
                  <a:cubicBezTo>
                    <a:pt x="6185" y="15858"/>
                    <a:pt x="6316" y="15857"/>
                    <a:pt x="6444" y="15855"/>
                  </a:cubicBezTo>
                  <a:cubicBezTo>
                    <a:pt x="9244" y="15838"/>
                    <a:pt x="12060" y="15383"/>
                    <a:pt x="14675" y="14337"/>
                  </a:cubicBezTo>
                  <a:cubicBezTo>
                    <a:pt x="19364" y="12229"/>
                    <a:pt x="16749" y="6309"/>
                    <a:pt x="14793" y="3121"/>
                  </a:cubicBezTo>
                  <a:cubicBezTo>
                    <a:pt x="14135" y="2041"/>
                    <a:pt x="13410" y="996"/>
                    <a:pt x="1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053773">
              <a:off x="5404072" y="-288946"/>
              <a:ext cx="753444" cy="1144594"/>
            </a:xfrm>
            <a:custGeom>
              <a:avLst/>
              <a:gdLst/>
              <a:ahLst/>
              <a:cxnLst/>
              <a:rect l="l" t="t" r="r" b="b"/>
              <a:pathLst>
                <a:path w="21489" h="32645" extrusionOk="0">
                  <a:moveTo>
                    <a:pt x="9915" y="618"/>
                  </a:moveTo>
                  <a:cubicBezTo>
                    <a:pt x="11478" y="618"/>
                    <a:pt x="11152" y="5268"/>
                    <a:pt x="11200" y="6157"/>
                  </a:cubicBezTo>
                  <a:cubicBezTo>
                    <a:pt x="11210" y="6357"/>
                    <a:pt x="11385" y="6497"/>
                    <a:pt x="11555" y="6497"/>
                  </a:cubicBezTo>
                  <a:cubicBezTo>
                    <a:pt x="11659" y="6497"/>
                    <a:pt x="11760" y="6446"/>
                    <a:pt x="11824" y="6325"/>
                  </a:cubicBezTo>
                  <a:cubicBezTo>
                    <a:pt x="12498" y="5111"/>
                    <a:pt x="12802" y="3677"/>
                    <a:pt x="13713" y="2581"/>
                  </a:cubicBezTo>
                  <a:cubicBezTo>
                    <a:pt x="14013" y="2206"/>
                    <a:pt x="14755" y="1633"/>
                    <a:pt x="15287" y="1633"/>
                  </a:cubicBezTo>
                  <a:cubicBezTo>
                    <a:pt x="15593" y="1633"/>
                    <a:pt x="15829" y="1822"/>
                    <a:pt x="15872" y="2345"/>
                  </a:cubicBezTo>
                  <a:cubicBezTo>
                    <a:pt x="15939" y="3003"/>
                    <a:pt x="15754" y="3677"/>
                    <a:pt x="15619" y="4318"/>
                  </a:cubicBezTo>
                  <a:cubicBezTo>
                    <a:pt x="15012" y="7270"/>
                    <a:pt x="13848" y="10340"/>
                    <a:pt x="12161" y="12836"/>
                  </a:cubicBezTo>
                  <a:lnTo>
                    <a:pt x="12161" y="12870"/>
                  </a:lnTo>
                  <a:cubicBezTo>
                    <a:pt x="11394" y="12448"/>
                    <a:pt x="10572" y="12200"/>
                    <a:pt x="9712" y="12200"/>
                  </a:cubicBezTo>
                  <a:cubicBezTo>
                    <a:pt x="9229" y="12200"/>
                    <a:pt x="8734" y="12278"/>
                    <a:pt x="8231" y="12448"/>
                  </a:cubicBezTo>
                  <a:cubicBezTo>
                    <a:pt x="6747" y="10340"/>
                    <a:pt x="4976" y="8366"/>
                    <a:pt x="4200" y="5819"/>
                  </a:cubicBezTo>
                  <a:cubicBezTo>
                    <a:pt x="3964" y="5077"/>
                    <a:pt x="3880" y="4318"/>
                    <a:pt x="3930" y="3559"/>
                  </a:cubicBezTo>
                  <a:cubicBezTo>
                    <a:pt x="3962" y="2862"/>
                    <a:pt x="4230" y="2614"/>
                    <a:pt x="4580" y="2614"/>
                  </a:cubicBezTo>
                  <a:cubicBezTo>
                    <a:pt x="5171" y="2614"/>
                    <a:pt x="5997" y="3317"/>
                    <a:pt x="6325" y="3762"/>
                  </a:cubicBezTo>
                  <a:cubicBezTo>
                    <a:pt x="7017" y="4689"/>
                    <a:pt x="7506" y="5735"/>
                    <a:pt x="8282" y="6595"/>
                  </a:cubicBezTo>
                  <a:cubicBezTo>
                    <a:pt x="8347" y="6666"/>
                    <a:pt x="8436" y="6698"/>
                    <a:pt x="8525" y="6698"/>
                  </a:cubicBezTo>
                  <a:cubicBezTo>
                    <a:pt x="8710" y="6698"/>
                    <a:pt x="8895" y="6559"/>
                    <a:pt x="8872" y="6342"/>
                  </a:cubicBezTo>
                  <a:cubicBezTo>
                    <a:pt x="8771" y="5027"/>
                    <a:pt x="7894" y="1265"/>
                    <a:pt x="9597" y="675"/>
                  </a:cubicBezTo>
                  <a:cubicBezTo>
                    <a:pt x="9711" y="636"/>
                    <a:pt x="9817" y="618"/>
                    <a:pt x="9915" y="618"/>
                  </a:cubicBezTo>
                  <a:close/>
                  <a:moveTo>
                    <a:pt x="9876" y="12805"/>
                  </a:moveTo>
                  <a:cubicBezTo>
                    <a:pt x="11104" y="12805"/>
                    <a:pt x="12190" y="13548"/>
                    <a:pt x="13072" y="14388"/>
                  </a:cubicBezTo>
                  <a:cubicBezTo>
                    <a:pt x="13494" y="14809"/>
                    <a:pt x="13915" y="15248"/>
                    <a:pt x="14303" y="15686"/>
                  </a:cubicBezTo>
                  <a:cubicBezTo>
                    <a:pt x="13342" y="22112"/>
                    <a:pt x="6426" y="26160"/>
                    <a:pt x="1754" y="29888"/>
                  </a:cubicBezTo>
                  <a:cubicBezTo>
                    <a:pt x="1501" y="29601"/>
                    <a:pt x="1282" y="29264"/>
                    <a:pt x="1114" y="28842"/>
                  </a:cubicBezTo>
                  <a:cubicBezTo>
                    <a:pt x="338" y="26734"/>
                    <a:pt x="1198" y="24187"/>
                    <a:pt x="1923" y="22180"/>
                  </a:cubicBezTo>
                  <a:cubicBezTo>
                    <a:pt x="2783" y="19768"/>
                    <a:pt x="3880" y="17204"/>
                    <a:pt x="5549" y="15248"/>
                  </a:cubicBezTo>
                  <a:cubicBezTo>
                    <a:pt x="6494" y="14118"/>
                    <a:pt x="7725" y="13241"/>
                    <a:pt x="9176" y="12886"/>
                  </a:cubicBezTo>
                  <a:cubicBezTo>
                    <a:pt x="9414" y="12831"/>
                    <a:pt x="9647" y="12805"/>
                    <a:pt x="9876" y="12805"/>
                  </a:cubicBezTo>
                  <a:close/>
                  <a:moveTo>
                    <a:pt x="14573" y="16040"/>
                  </a:moveTo>
                  <a:cubicBezTo>
                    <a:pt x="15366" y="17036"/>
                    <a:pt x="16091" y="18081"/>
                    <a:pt x="16749" y="19144"/>
                  </a:cubicBezTo>
                  <a:cubicBezTo>
                    <a:pt x="18705" y="22349"/>
                    <a:pt x="21336" y="28269"/>
                    <a:pt x="16631" y="30377"/>
                  </a:cubicBezTo>
                  <a:cubicBezTo>
                    <a:pt x="14033" y="31423"/>
                    <a:pt x="11200" y="31878"/>
                    <a:pt x="8400" y="31895"/>
                  </a:cubicBezTo>
                  <a:cubicBezTo>
                    <a:pt x="8271" y="31897"/>
                    <a:pt x="8139" y="31898"/>
                    <a:pt x="8004" y="31898"/>
                  </a:cubicBezTo>
                  <a:cubicBezTo>
                    <a:pt x="5979" y="31898"/>
                    <a:pt x="3412" y="31630"/>
                    <a:pt x="1957" y="30175"/>
                  </a:cubicBezTo>
                  <a:cubicBezTo>
                    <a:pt x="6663" y="26413"/>
                    <a:pt x="13409" y="22416"/>
                    <a:pt x="14573" y="16040"/>
                  </a:cubicBezTo>
                  <a:close/>
                  <a:moveTo>
                    <a:pt x="9969" y="0"/>
                  </a:moveTo>
                  <a:cubicBezTo>
                    <a:pt x="9963" y="0"/>
                    <a:pt x="9957" y="0"/>
                    <a:pt x="9952" y="0"/>
                  </a:cubicBezTo>
                  <a:cubicBezTo>
                    <a:pt x="7607" y="17"/>
                    <a:pt x="7843" y="3171"/>
                    <a:pt x="8079" y="5229"/>
                  </a:cubicBezTo>
                  <a:cubicBezTo>
                    <a:pt x="7304" y="4065"/>
                    <a:pt x="6679" y="2800"/>
                    <a:pt x="5448" y="2041"/>
                  </a:cubicBezTo>
                  <a:cubicBezTo>
                    <a:pt x="5170" y="1877"/>
                    <a:pt x="4903" y="1803"/>
                    <a:pt x="4657" y="1803"/>
                  </a:cubicBezTo>
                  <a:cubicBezTo>
                    <a:pt x="4068" y="1803"/>
                    <a:pt x="3595" y="2230"/>
                    <a:pt x="3357" y="2885"/>
                  </a:cubicBezTo>
                  <a:cubicBezTo>
                    <a:pt x="2834" y="4386"/>
                    <a:pt x="3542" y="6308"/>
                    <a:pt x="4166" y="7658"/>
                  </a:cubicBezTo>
                  <a:cubicBezTo>
                    <a:pt x="4976" y="9463"/>
                    <a:pt x="6325" y="10981"/>
                    <a:pt x="7472" y="12617"/>
                  </a:cubicBezTo>
                  <a:cubicBezTo>
                    <a:pt x="7489" y="12633"/>
                    <a:pt x="7489" y="12667"/>
                    <a:pt x="7506" y="12701"/>
                  </a:cubicBezTo>
                  <a:lnTo>
                    <a:pt x="7573" y="12752"/>
                  </a:lnTo>
                  <a:cubicBezTo>
                    <a:pt x="5145" y="13915"/>
                    <a:pt x="3694" y="16513"/>
                    <a:pt x="2598" y="18857"/>
                  </a:cubicBezTo>
                  <a:cubicBezTo>
                    <a:pt x="1569" y="21067"/>
                    <a:pt x="557" y="23411"/>
                    <a:pt x="253" y="25857"/>
                  </a:cubicBezTo>
                  <a:cubicBezTo>
                    <a:pt x="0" y="27982"/>
                    <a:pt x="355" y="30073"/>
                    <a:pt x="2227" y="31338"/>
                  </a:cubicBezTo>
                  <a:cubicBezTo>
                    <a:pt x="3736" y="32348"/>
                    <a:pt x="5797" y="32645"/>
                    <a:pt x="7800" y="32645"/>
                  </a:cubicBezTo>
                  <a:cubicBezTo>
                    <a:pt x="9044" y="32645"/>
                    <a:pt x="10265" y="32530"/>
                    <a:pt x="11318" y="32401"/>
                  </a:cubicBezTo>
                  <a:cubicBezTo>
                    <a:pt x="13207" y="32182"/>
                    <a:pt x="15079" y="31760"/>
                    <a:pt x="16850" y="31035"/>
                  </a:cubicBezTo>
                  <a:cubicBezTo>
                    <a:pt x="16867" y="31035"/>
                    <a:pt x="16867" y="31018"/>
                    <a:pt x="16884" y="31018"/>
                  </a:cubicBezTo>
                  <a:cubicBezTo>
                    <a:pt x="16917" y="31018"/>
                    <a:pt x="16917" y="31018"/>
                    <a:pt x="16934" y="31001"/>
                  </a:cubicBezTo>
                  <a:cubicBezTo>
                    <a:pt x="21488" y="28960"/>
                    <a:pt x="19886" y="23630"/>
                    <a:pt x="18098" y="20173"/>
                  </a:cubicBezTo>
                  <a:cubicBezTo>
                    <a:pt x="17002" y="18014"/>
                    <a:pt x="15146" y="14843"/>
                    <a:pt x="12751" y="13241"/>
                  </a:cubicBezTo>
                  <a:lnTo>
                    <a:pt x="12785" y="13224"/>
                  </a:lnTo>
                  <a:cubicBezTo>
                    <a:pt x="14000" y="11402"/>
                    <a:pt x="14826" y="9344"/>
                    <a:pt x="15534" y="7304"/>
                  </a:cubicBezTo>
                  <a:cubicBezTo>
                    <a:pt x="16074" y="5786"/>
                    <a:pt x="16867" y="3677"/>
                    <a:pt x="16563" y="2041"/>
                  </a:cubicBezTo>
                  <a:cubicBezTo>
                    <a:pt x="16415" y="1251"/>
                    <a:pt x="15989" y="953"/>
                    <a:pt x="15459" y="953"/>
                  </a:cubicBezTo>
                  <a:cubicBezTo>
                    <a:pt x="15083" y="953"/>
                    <a:pt x="14655" y="1102"/>
                    <a:pt x="14236" y="1333"/>
                  </a:cubicBezTo>
                  <a:cubicBezTo>
                    <a:pt x="12971" y="2024"/>
                    <a:pt x="12448" y="3340"/>
                    <a:pt x="11925" y="4605"/>
                  </a:cubicBezTo>
                  <a:cubicBezTo>
                    <a:pt x="11942" y="2671"/>
                    <a:pt x="11791" y="0"/>
                    <a:pt x="9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3"/>
          <p:cNvSpPr txBox="1">
            <a:spLocks noGrp="1"/>
          </p:cNvSpPr>
          <p:nvPr>
            <p:ph type="title" idx="2"/>
          </p:nvPr>
        </p:nvSpPr>
        <p:spPr>
          <a:xfrm>
            <a:off x="3609900" y="1684800"/>
            <a:ext cx="43065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7526388" y="3892264"/>
            <a:ext cx="1617608" cy="1503205"/>
            <a:chOff x="7526388" y="3892264"/>
            <a:chExt cx="1617608" cy="1503205"/>
          </a:xfrm>
        </p:grpSpPr>
        <p:sp>
          <p:nvSpPr>
            <p:cNvPr id="61" name="Google Shape;61;p3"/>
            <p:cNvSpPr/>
            <p:nvPr/>
          </p:nvSpPr>
          <p:spPr>
            <a:xfrm>
              <a:off x="7526388" y="3892264"/>
              <a:ext cx="1617608" cy="1503205"/>
            </a:xfrm>
            <a:custGeom>
              <a:avLst/>
              <a:gdLst/>
              <a:ahLst/>
              <a:cxnLst/>
              <a:rect l="l" t="t" r="r" b="b"/>
              <a:pathLst>
                <a:path w="44596" h="41442" extrusionOk="0">
                  <a:moveTo>
                    <a:pt x="21606" y="16682"/>
                  </a:moveTo>
                  <a:cubicBezTo>
                    <a:pt x="22517" y="16682"/>
                    <a:pt x="23445" y="17069"/>
                    <a:pt x="24255" y="17761"/>
                  </a:cubicBezTo>
                  <a:cubicBezTo>
                    <a:pt x="25047" y="18621"/>
                    <a:pt x="25486" y="19852"/>
                    <a:pt x="25452" y="21050"/>
                  </a:cubicBezTo>
                  <a:cubicBezTo>
                    <a:pt x="25401" y="22146"/>
                    <a:pt x="24963" y="23108"/>
                    <a:pt x="24204" y="23782"/>
                  </a:cubicBezTo>
                  <a:cubicBezTo>
                    <a:pt x="23529" y="24373"/>
                    <a:pt x="22517" y="24744"/>
                    <a:pt x="21438" y="24744"/>
                  </a:cubicBezTo>
                  <a:cubicBezTo>
                    <a:pt x="20679" y="24744"/>
                    <a:pt x="19970" y="24592"/>
                    <a:pt x="19363" y="24272"/>
                  </a:cubicBezTo>
                  <a:cubicBezTo>
                    <a:pt x="18570" y="23867"/>
                    <a:pt x="18065" y="23293"/>
                    <a:pt x="17845" y="22484"/>
                  </a:cubicBezTo>
                  <a:cubicBezTo>
                    <a:pt x="17508" y="21303"/>
                    <a:pt x="17761" y="19802"/>
                    <a:pt x="18520" y="18554"/>
                  </a:cubicBezTo>
                  <a:cubicBezTo>
                    <a:pt x="19245" y="17356"/>
                    <a:pt x="20341" y="16682"/>
                    <a:pt x="21606" y="16682"/>
                  </a:cubicBezTo>
                  <a:close/>
                  <a:moveTo>
                    <a:pt x="21758" y="1"/>
                  </a:moveTo>
                  <a:cubicBezTo>
                    <a:pt x="21067" y="1"/>
                    <a:pt x="20409" y="51"/>
                    <a:pt x="19819" y="135"/>
                  </a:cubicBezTo>
                  <a:cubicBezTo>
                    <a:pt x="15686" y="726"/>
                    <a:pt x="11352" y="2716"/>
                    <a:pt x="8198" y="5533"/>
                  </a:cubicBezTo>
                  <a:cubicBezTo>
                    <a:pt x="4318" y="8990"/>
                    <a:pt x="2294" y="14270"/>
                    <a:pt x="1434" y="17120"/>
                  </a:cubicBezTo>
                  <a:cubicBezTo>
                    <a:pt x="51" y="21674"/>
                    <a:pt x="0" y="26464"/>
                    <a:pt x="1316" y="30225"/>
                  </a:cubicBezTo>
                  <a:cubicBezTo>
                    <a:pt x="4032" y="38102"/>
                    <a:pt x="13173" y="40480"/>
                    <a:pt x="18385" y="41206"/>
                  </a:cubicBezTo>
                  <a:cubicBezTo>
                    <a:pt x="19498" y="41357"/>
                    <a:pt x="20645" y="41442"/>
                    <a:pt x="21775" y="41442"/>
                  </a:cubicBezTo>
                  <a:cubicBezTo>
                    <a:pt x="28657" y="41442"/>
                    <a:pt x="34897" y="38591"/>
                    <a:pt x="38945" y="33683"/>
                  </a:cubicBezTo>
                  <a:cubicBezTo>
                    <a:pt x="43145" y="28471"/>
                    <a:pt x="44596" y="21303"/>
                    <a:pt x="42757" y="14961"/>
                  </a:cubicBezTo>
                  <a:cubicBezTo>
                    <a:pt x="41829" y="11723"/>
                    <a:pt x="39738" y="8737"/>
                    <a:pt x="36584" y="6039"/>
                  </a:cubicBezTo>
                  <a:cubicBezTo>
                    <a:pt x="35319" y="4959"/>
                    <a:pt x="33970" y="4217"/>
                    <a:pt x="32654" y="3526"/>
                  </a:cubicBezTo>
                  <a:cubicBezTo>
                    <a:pt x="32452" y="3408"/>
                    <a:pt x="32216" y="3290"/>
                    <a:pt x="32013" y="3171"/>
                  </a:cubicBezTo>
                  <a:cubicBezTo>
                    <a:pt x="31844" y="3070"/>
                    <a:pt x="31642" y="2986"/>
                    <a:pt x="31473" y="2868"/>
                  </a:cubicBezTo>
                  <a:cubicBezTo>
                    <a:pt x="30192" y="2159"/>
                    <a:pt x="28893" y="1434"/>
                    <a:pt x="27324" y="1013"/>
                  </a:cubicBezTo>
                  <a:cubicBezTo>
                    <a:pt x="25823" y="355"/>
                    <a:pt x="23782" y="1"/>
                    <a:pt x="217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783341" y="4134055"/>
              <a:ext cx="1101269" cy="1015376"/>
            </a:xfrm>
            <a:custGeom>
              <a:avLst/>
              <a:gdLst/>
              <a:ahLst/>
              <a:cxnLst/>
              <a:rect l="l" t="t" r="r" b="b"/>
              <a:pathLst>
                <a:path w="30361" h="27993" extrusionOk="0">
                  <a:moveTo>
                    <a:pt x="14476" y="7087"/>
                  </a:moveTo>
                  <a:cubicBezTo>
                    <a:pt x="16089" y="7087"/>
                    <a:pt x="17732" y="7704"/>
                    <a:pt x="19110" y="8902"/>
                  </a:cubicBezTo>
                  <a:cubicBezTo>
                    <a:pt x="19127" y="8919"/>
                    <a:pt x="19161" y="8936"/>
                    <a:pt x="19195" y="8970"/>
                  </a:cubicBezTo>
                  <a:lnTo>
                    <a:pt x="19245" y="9020"/>
                  </a:lnTo>
                  <a:cubicBezTo>
                    <a:pt x="21809" y="11736"/>
                    <a:pt x="22197" y="16745"/>
                    <a:pt x="19110" y="19258"/>
                  </a:cubicBezTo>
                  <a:cubicBezTo>
                    <a:pt x="17745" y="20360"/>
                    <a:pt x="15930" y="21005"/>
                    <a:pt x="14136" y="21005"/>
                  </a:cubicBezTo>
                  <a:cubicBezTo>
                    <a:pt x="12826" y="21005"/>
                    <a:pt x="11527" y="20661"/>
                    <a:pt x="10424" y="19899"/>
                  </a:cubicBezTo>
                  <a:cubicBezTo>
                    <a:pt x="6848" y="17454"/>
                    <a:pt x="6966" y="12883"/>
                    <a:pt x="9429" y="9661"/>
                  </a:cubicBezTo>
                  <a:cubicBezTo>
                    <a:pt x="10755" y="7927"/>
                    <a:pt x="12594" y="7087"/>
                    <a:pt x="14476" y="7087"/>
                  </a:cubicBezTo>
                  <a:close/>
                  <a:moveTo>
                    <a:pt x="12208" y="1"/>
                  </a:moveTo>
                  <a:cubicBezTo>
                    <a:pt x="11587" y="1"/>
                    <a:pt x="10993" y="134"/>
                    <a:pt x="10593" y="587"/>
                  </a:cubicBezTo>
                  <a:cubicBezTo>
                    <a:pt x="9732" y="1565"/>
                    <a:pt x="10070" y="2274"/>
                    <a:pt x="9901" y="3336"/>
                  </a:cubicBezTo>
                  <a:cubicBezTo>
                    <a:pt x="9720" y="4462"/>
                    <a:pt x="8040" y="4534"/>
                    <a:pt x="6926" y="4534"/>
                  </a:cubicBezTo>
                  <a:cubicBezTo>
                    <a:pt x="6761" y="4534"/>
                    <a:pt x="6609" y="4533"/>
                    <a:pt x="6476" y="4533"/>
                  </a:cubicBezTo>
                  <a:cubicBezTo>
                    <a:pt x="6416" y="4533"/>
                    <a:pt x="6360" y="4533"/>
                    <a:pt x="6308" y="4534"/>
                  </a:cubicBezTo>
                  <a:cubicBezTo>
                    <a:pt x="3829" y="4568"/>
                    <a:pt x="2952" y="6457"/>
                    <a:pt x="3289" y="8616"/>
                  </a:cubicBezTo>
                  <a:cubicBezTo>
                    <a:pt x="3407" y="9341"/>
                    <a:pt x="3593" y="10201"/>
                    <a:pt x="3289" y="10893"/>
                  </a:cubicBezTo>
                  <a:cubicBezTo>
                    <a:pt x="2615" y="12411"/>
                    <a:pt x="473" y="12529"/>
                    <a:pt x="220" y="14418"/>
                  </a:cubicBezTo>
                  <a:cubicBezTo>
                    <a:pt x="0" y="16020"/>
                    <a:pt x="1417" y="17100"/>
                    <a:pt x="2075" y="18432"/>
                  </a:cubicBezTo>
                  <a:cubicBezTo>
                    <a:pt x="2783" y="19866"/>
                    <a:pt x="1856" y="21232"/>
                    <a:pt x="1822" y="22716"/>
                  </a:cubicBezTo>
                  <a:cubicBezTo>
                    <a:pt x="1778" y="24608"/>
                    <a:pt x="2694" y="24971"/>
                    <a:pt x="3853" y="24971"/>
                  </a:cubicBezTo>
                  <a:cubicBezTo>
                    <a:pt x="4578" y="24971"/>
                    <a:pt x="5399" y="24829"/>
                    <a:pt x="6141" y="24829"/>
                  </a:cubicBezTo>
                  <a:cubicBezTo>
                    <a:pt x="6497" y="24829"/>
                    <a:pt x="6835" y="24862"/>
                    <a:pt x="7135" y="24959"/>
                  </a:cubicBezTo>
                  <a:cubicBezTo>
                    <a:pt x="8585" y="25448"/>
                    <a:pt x="9614" y="26545"/>
                    <a:pt x="10913" y="27321"/>
                  </a:cubicBezTo>
                  <a:cubicBezTo>
                    <a:pt x="11675" y="27790"/>
                    <a:pt x="12355" y="27993"/>
                    <a:pt x="12996" y="27993"/>
                  </a:cubicBezTo>
                  <a:cubicBezTo>
                    <a:pt x="14129" y="27993"/>
                    <a:pt x="15139" y="27359"/>
                    <a:pt x="16260" y="26444"/>
                  </a:cubicBezTo>
                  <a:cubicBezTo>
                    <a:pt x="16789" y="26002"/>
                    <a:pt x="17387" y="25844"/>
                    <a:pt x="18005" y="25844"/>
                  </a:cubicBezTo>
                  <a:cubicBezTo>
                    <a:pt x="18686" y="25844"/>
                    <a:pt x="19391" y="26037"/>
                    <a:pt x="20055" y="26258"/>
                  </a:cubicBezTo>
                  <a:cubicBezTo>
                    <a:pt x="20666" y="26464"/>
                    <a:pt x="21459" y="26665"/>
                    <a:pt x="22194" y="26665"/>
                  </a:cubicBezTo>
                  <a:cubicBezTo>
                    <a:pt x="23263" y="26665"/>
                    <a:pt x="24208" y="26240"/>
                    <a:pt x="24288" y="24791"/>
                  </a:cubicBezTo>
                  <a:cubicBezTo>
                    <a:pt x="24322" y="24318"/>
                    <a:pt x="24322" y="23694"/>
                    <a:pt x="24541" y="23239"/>
                  </a:cubicBezTo>
                  <a:cubicBezTo>
                    <a:pt x="25469" y="21535"/>
                    <a:pt x="27442" y="22261"/>
                    <a:pt x="28555" y="20962"/>
                  </a:cubicBezTo>
                  <a:cubicBezTo>
                    <a:pt x="30360" y="18854"/>
                    <a:pt x="27780" y="18246"/>
                    <a:pt x="27982" y="16307"/>
                  </a:cubicBezTo>
                  <a:cubicBezTo>
                    <a:pt x="28167" y="14451"/>
                    <a:pt x="29905" y="13237"/>
                    <a:pt x="29854" y="11297"/>
                  </a:cubicBezTo>
                  <a:cubicBezTo>
                    <a:pt x="29820" y="9408"/>
                    <a:pt x="27729" y="9746"/>
                    <a:pt x="26666" y="8582"/>
                  </a:cubicBezTo>
                  <a:cubicBezTo>
                    <a:pt x="25992" y="7840"/>
                    <a:pt x="26548" y="6963"/>
                    <a:pt x="26464" y="6052"/>
                  </a:cubicBezTo>
                  <a:cubicBezTo>
                    <a:pt x="26245" y="3775"/>
                    <a:pt x="24018" y="4787"/>
                    <a:pt x="22534" y="3960"/>
                  </a:cubicBezTo>
                  <a:cubicBezTo>
                    <a:pt x="22180" y="3775"/>
                    <a:pt x="22011" y="3353"/>
                    <a:pt x="21893" y="2999"/>
                  </a:cubicBezTo>
                  <a:cubicBezTo>
                    <a:pt x="21543" y="2007"/>
                    <a:pt x="20887" y="1710"/>
                    <a:pt x="20096" y="1710"/>
                  </a:cubicBezTo>
                  <a:cubicBezTo>
                    <a:pt x="19744" y="1710"/>
                    <a:pt x="19365" y="1769"/>
                    <a:pt x="18975" y="1852"/>
                  </a:cubicBezTo>
                  <a:cubicBezTo>
                    <a:pt x="18710" y="1909"/>
                    <a:pt x="18453" y="1959"/>
                    <a:pt x="18222" y="1959"/>
                  </a:cubicBezTo>
                  <a:cubicBezTo>
                    <a:pt x="17836" y="1959"/>
                    <a:pt x="17518" y="1821"/>
                    <a:pt x="17339" y="1346"/>
                  </a:cubicBezTo>
                  <a:cubicBezTo>
                    <a:pt x="17068" y="329"/>
                    <a:pt x="16550" y="109"/>
                    <a:pt x="15924" y="109"/>
                  </a:cubicBezTo>
                  <a:cubicBezTo>
                    <a:pt x="15444" y="109"/>
                    <a:pt x="14900" y="239"/>
                    <a:pt x="14355" y="239"/>
                  </a:cubicBezTo>
                  <a:cubicBezTo>
                    <a:pt x="14197" y="239"/>
                    <a:pt x="14038" y="228"/>
                    <a:pt x="13882" y="199"/>
                  </a:cubicBezTo>
                  <a:cubicBezTo>
                    <a:pt x="13392" y="118"/>
                    <a:pt x="12789" y="1"/>
                    <a:pt x="12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617540" y="4000101"/>
              <a:ext cx="1400445" cy="1289560"/>
            </a:xfrm>
            <a:custGeom>
              <a:avLst/>
              <a:gdLst/>
              <a:ahLst/>
              <a:cxnLst/>
              <a:rect l="l" t="t" r="r" b="b"/>
              <a:pathLst>
                <a:path w="38609" h="35552" extrusionOk="0">
                  <a:moveTo>
                    <a:pt x="20733" y="3251"/>
                  </a:moveTo>
                  <a:cubicBezTo>
                    <a:pt x="20749" y="3251"/>
                    <a:pt x="20764" y="3251"/>
                    <a:pt x="20780" y="3251"/>
                  </a:cubicBezTo>
                  <a:cubicBezTo>
                    <a:pt x="21708" y="3268"/>
                    <a:pt x="22113" y="4162"/>
                    <a:pt x="22298" y="4921"/>
                  </a:cubicBezTo>
                  <a:cubicBezTo>
                    <a:pt x="22377" y="5115"/>
                    <a:pt x="22634" y="5180"/>
                    <a:pt x="22969" y="5180"/>
                  </a:cubicBezTo>
                  <a:cubicBezTo>
                    <a:pt x="23662" y="5180"/>
                    <a:pt x="24688" y="4900"/>
                    <a:pt x="25143" y="4900"/>
                  </a:cubicBezTo>
                  <a:cubicBezTo>
                    <a:pt x="25176" y="4900"/>
                    <a:pt x="25206" y="4901"/>
                    <a:pt x="25233" y="4904"/>
                  </a:cubicBezTo>
                  <a:cubicBezTo>
                    <a:pt x="25739" y="4938"/>
                    <a:pt x="26177" y="5360"/>
                    <a:pt x="26481" y="5748"/>
                  </a:cubicBezTo>
                  <a:cubicBezTo>
                    <a:pt x="27021" y="6422"/>
                    <a:pt x="26751" y="7316"/>
                    <a:pt x="27948" y="7552"/>
                  </a:cubicBezTo>
                  <a:cubicBezTo>
                    <a:pt x="28707" y="7704"/>
                    <a:pt x="29669" y="7552"/>
                    <a:pt x="30377" y="7805"/>
                  </a:cubicBezTo>
                  <a:cubicBezTo>
                    <a:pt x="31558" y="8210"/>
                    <a:pt x="31541" y="9661"/>
                    <a:pt x="31406" y="10723"/>
                  </a:cubicBezTo>
                  <a:cubicBezTo>
                    <a:pt x="31153" y="12629"/>
                    <a:pt x="33312" y="12545"/>
                    <a:pt x="34425" y="13607"/>
                  </a:cubicBezTo>
                  <a:cubicBezTo>
                    <a:pt x="35268" y="14451"/>
                    <a:pt x="34813" y="16306"/>
                    <a:pt x="34324" y="17166"/>
                  </a:cubicBezTo>
                  <a:cubicBezTo>
                    <a:pt x="33750" y="18178"/>
                    <a:pt x="32570" y="19494"/>
                    <a:pt x="33076" y="20725"/>
                  </a:cubicBezTo>
                  <a:cubicBezTo>
                    <a:pt x="33346" y="21400"/>
                    <a:pt x="33987" y="21973"/>
                    <a:pt x="34155" y="22665"/>
                  </a:cubicBezTo>
                  <a:cubicBezTo>
                    <a:pt x="34476" y="23980"/>
                    <a:pt x="33565" y="25279"/>
                    <a:pt x="32300" y="25650"/>
                  </a:cubicBezTo>
                  <a:cubicBezTo>
                    <a:pt x="30849" y="26072"/>
                    <a:pt x="29399" y="26274"/>
                    <a:pt x="29281" y="28146"/>
                  </a:cubicBezTo>
                  <a:cubicBezTo>
                    <a:pt x="29247" y="28804"/>
                    <a:pt x="29197" y="29361"/>
                    <a:pt x="28825" y="29900"/>
                  </a:cubicBezTo>
                  <a:cubicBezTo>
                    <a:pt x="28373" y="30598"/>
                    <a:pt x="27589" y="30832"/>
                    <a:pt x="26782" y="30832"/>
                  </a:cubicBezTo>
                  <a:cubicBezTo>
                    <a:pt x="26144" y="30832"/>
                    <a:pt x="25493" y="30686"/>
                    <a:pt x="24980" y="30508"/>
                  </a:cubicBezTo>
                  <a:cubicBezTo>
                    <a:pt x="24262" y="30265"/>
                    <a:pt x="23384" y="29920"/>
                    <a:pt x="22561" y="29920"/>
                  </a:cubicBezTo>
                  <a:cubicBezTo>
                    <a:pt x="22127" y="29920"/>
                    <a:pt x="21709" y="30016"/>
                    <a:pt x="21337" y="30272"/>
                  </a:cubicBezTo>
                  <a:cubicBezTo>
                    <a:pt x="20780" y="30676"/>
                    <a:pt x="20325" y="31233"/>
                    <a:pt x="19734" y="31570"/>
                  </a:cubicBezTo>
                  <a:cubicBezTo>
                    <a:pt x="19018" y="31989"/>
                    <a:pt x="18374" y="32159"/>
                    <a:pt x="17775" y="32159"/>
                  </a:cubicBezTo>
                  <a:cubicBezTo>
                    <a:pt x="15862" y="32159"/>
                    <a:pt x="14408" y="30417"/>
                    <a:pt x="12532" y="29428"/>
                  </a:cubicBezTo>
                  <a:cubicBezTo>
                    <a:pt x="11904" y="29103"/>
                    <a:pt x="11274" y="29017"/>
                    <a:pt x="10644" y="29017"/>
                  </a:cubicBezTo>
                  <a:cubicBezTo>
                    <a:pt x="9955" y="29017"/>
                    <a:pt x="9266" y="29119"/>
                    <a:pt x="8580" y="29119"/>
                  </a:cubicBezTo>
                  <a:cubicBezTo>
                    <a:pt x="8074" y="29119"/>
                    <a:pt x="7570" y="29064"/>
                    <a:pt x="7068" y="28872"/>
                  </a:cubicBezTo>
                  <a:cubicBezTo>
                    <a:pt x="5954" y="28416"/>
                    <a:pt x="5921" y="26898"/>
                    <a:pt x="6022" y="25937"/>
                  </a:cubicBezTo>
                  <a:cubicBezTo>
                    <a:pt x="6140" y="24975"/>
                    <a:pt x="6730" y="23845"/>
                    <a:pt x="6444" y="22867"/>
                  </a:cubicBezTo>
                  <a:cubicBezTo>
                    <a:pt x="6241" y="22142"/>
                    <a:pt x="5853" y="21552"/>
                    <a:pt x="5415" y="20961"/>
                  </a:cubicBezTo>
                  <a:cubicBezTo>
                    <a:pt x="4875" y="20219"/>
                    <a:pt x="4200" y="19308"/>
                    <a:pt x="4318" y="18330"/>
                  </a:cubicBezTo>
                  <a:cubicBezTo>
                    <a:pt x="4504" y="16913"/>
                    <a:pt x="5398" y="16104"/>
                    <a:pt x="6528" y="15395"/>
                  </a:cubicBezTo>
                  <a:cubicBezTo>
                    <a:pt x="8552" y="14113"/>
                    <a:pt x="6832" y="12157"/>
                    <a:pt x="7338" y="10369"/>
                  </a:cubicBezTo>
                  <a:cubicBezTo>
                    <a:pt x="7675" y="9171"/>
                    <a:pt x="8771" y="7991"/>
                    <a:pt x="10070" y="7839"/>
                  </a:cubicBezTo>
                  <a:cubicBezTo>
                    <a:pt x="10402" y="7805"/>
                    <a:pt x="10733" y="7802"/>
                    <a:pt x="11064" y="7802"/>
                  </a:cubicBezTo>
                  <a:cubicBezTo>
                    <a:pt x="11158" y="7802"/>
                    <a:pt x="11252" y="7802"/>
                    <a:pt x="11347" y="7802"/>
                  </a:cubicBezTo>
                  <a:cubicBezTo>
                    <a:pt x="11912" y="7802"/>
                    <a:pt x="12472" y="7791"/>
                    <a:pt x="13022" y="7637"/>
                  </a:cubicBezTo>
                  <a:cubicBezTo>
                    <a:pt x="14168" y="7299"/>
                    <a:pt x="13983" y="6658"/>
                    <a:pt x="14017" y="5764"/>
                  </a:cubicBezTo>
                  <a:cubicBezTo>
                    <a:pt x="14126" y="3819"/>
                    <a:pt x="15594" y="3355"/>
                    <a:pt x="17113" y="3355"/>
                  </a:cubicBezTo>
                  <a:cubicBezTo>
                    <a:pt x="17701" y="3355"/>
                    <a:pt x="18296" y="3424"/>
                    <a:pt x="18824" y="3504"/>
                  </a:cubicBezTo>
                  <a:cubicBezTo>
                    <a:pt x="18911" y="3516"/>
                    <a:pt x="18995" y="3522"/>
                    <a:pt x="19077" y="3522"/>
                  </a:cubicBezTo>
                  <a:cubicBezTo>
                    <a:pt x="19662" y="3522"/>
                    <a:pt x="20133" y="3251"/>
                    <a:pt x="20733" y="3251"/>
                  </a:cubicBezTo>
                  <a:close/>
                  <a:moveTo>
                    <a:pt x="18261" y="1"/>
                  </a:moveTo>
                  <a:cubicBezTo>
                    <a:pt x="16302" y="1"/>
                    <a:pt x="14041" y="942"/>
                    <a:pt x="12330" y="1750"/>
                  </a:cubicBezTo>
                  <a:cubicBezTo>
                    <a:pt x="8130" y="3757"/>
                    <a:pt x="5263" y="6861"/>
                    <a:pt x="3256" y="11061"/>
                  </a:cubicBezTo>
                  <a:cubicBezTo>
                    <a:pt x="1249" y="15243"/>
                    <a:pt x="1" y="20540"/>
                    <a:pt x="1198" y="25161"/>
                  </a:cubicBezTo>
                  <a:cubicBezTo>
                    <a:pt x="3121" y="32481"/>
                    <a:pt x="12010" y="35483"/>
                    <a:pt x="18857" y="35551"/>
                  </a:cubicBezTo>
                  <a:cubicBezTo>
                    <a:pt x="18931" y="35551"/>
                    <a:pt x="19004" y="35552"/>
                    <a:pt x="19077" y="35552"/>
                  </a:cubicBezTo>
                  <a:cubicBezTo>
                    <a:pt x="27309" y="35552"/>
                    <a:pt x="34986" y="30856"/>
                    <a:pt x="37343" y="22631"/>
                  </a:cubicBezTo>
                  <a:cubicBezTo>
                    <a:pt x="38608" y="18195"/>
                    <a:pt x="38372" y="13085"/>
                    <a:pt x="35724" y="9171"/>
                  </a:cubicBezTo>
                  <a:cubicBezTo>
                    <a:pt x="34256" y="6979"/>
                    <a:pt x="32199" y="4921"/>
                    <a:pt x="29871" y="3673"/>
                  </a:cubicBezTo>
                  <a:cubicBezTo>
                    <a:pt x="27948" y="2644"/>
                    <a:pt x="25975" y="1312"/>
                    <a:pt x="23850" y="806"/>
                  </a:cubicBezTo>
                  <a:cubicBezTo>
                    <a:pt x="23766" y="789"/>
                    <a:pt x="23698" y="738"/>
                    <a:pt x="23647" y="704"/>
                  </a:cubicBezTo>
                  <a:cubicBezTo>
                    <a:pt x="23631" y="704"/>
                    <a:pt x="23614" y="688"/>
                    <a:pt x="23563" y="688"/>
                  </a:cubicBezTo>
                  <a:cubicBezTo>
                    <a:pt x="22096" y="47"/>
                    <a:pt x="20224" y="97"/>
                    <a:pt x="18638" y="13"/>
                  </a:cubicBezTo>
                  <a:cubicBezTo>
                    <a:pt x="18514" y="5"/>
                    <a:pt x="18388" y="1"/>
                    <a:pt x="1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033547" y="4391081"/>
              <a:ext cx="556166" cy="504913"/>
            </a:xfrm>
            <a:custGeom>
              <a:avLst/>
              <a:gdLst/>
              <a:ahLst/>
              <a:cxnLst/>
              <a:rect l="l" t="t" r="r" b="b"/>
              <a:pathLst>
                <a:path w="15333" h="13920" extrusionOk="0">
                  <a:moveTo>
                    <a:pt x="7605" y="799"/>
                  </a:moveTo>
                  <a:cubicBezTo>
                    <a:pt x="9025" y="799"/>
                    <a:pt x="10478" y="1343"/>
                    <a:pt x="11706" y="2440"/>
                  </a:cubicBezTo>
                  <a:cubicBezTo>
                    <a:pt x="14118" y="4954"/>
                    <a:pt x="14270" y="9221"/>
                    <a:pt x="11622" y="11582"/>
                  </a:cubicBezTo>
                  <a:cubicBezTo>
                    <a:pt x="10490" y="12585"/>
                    <a:pt x="8971" y="13068"/>
                    <a:pt x="7460" y="13068"/>
                  </a:cubicBezTo>
                  <a:cubicBezTo>
                    <a:pt x="6404" y="13068"/>
                    <a:pt x="5352" y="12833"/>
                    <a:pt x="4437" y="12375"/>
                  </a:cubicBezTo>
                  <a:cubicBezTo>
                    <a:pt x="1080" y="10705"/>
                    <a:pt x="996" y="6573"/>
                    <a:pt x="2716" y="3689"/>
                  </a:cubicBezTo>
                  <a:cubicBezTo>
                    <a:pt x="3874" y="1769"/>
                    <a:pt x="5709" y="799"/>
                    <a:pt x="7605" y="799"/>
                  </a:cubicBezTo>
                  <a:close/>
                  <a:moveTo>
                    <a:pt x="7582" y="1"/>
                  </a:moveTo>
                  <a:cubicBezTo>
                    <a:pt x="5700" y="1"/>
                    <a:pt x="3865" y="841"/>
                    <a:pt x="2548" y="2575"/>
                  </a:cubicBezTo>
                  <a:cubicBezTo>
                    <a:pt x="102" y="5797"/>
                    <a:pt x="1" y="10368"/>
                    <a:pt x="3543" y="12813"/>
                  </a:cubicBezTo>
                  <a:cubicBezTo>
                    <a:pt x="4639" y="13575"/>
                    <a:pt x="5937" y="13919"/>
                    <a:pt x="7248" y="13919"/>
                  </a:cubicBezTo>
                  <a:cubicBezTo>
                    <a:pt x="9043" y="13919"/>
                    <a:pt x="10864" y="13274"/>
                    <a:pt x="12229" y="12172"/>
                  </a:cubicBezTo>
                  <a:cubicBezTo>
                    <a:pt x="15332" y="9659"/>
                    <a:pt x="14928" y="4650"/>
                    <a:pt x="12398" y="1934"/>
                  </a:cubicBezTo>
                  <a:cubicBezTo>
                    <a:pt x="12347" y="1918"/>
                    <a:pt x="12330" y="1901"/>
                    <a:pt x="12313" y="1884"/>
                  </a:cubicBezTo>
                  <a:cubicBezTo>
                    <a:pt x="12297" y="1850"/>
                    <a:pt x="12246" y="1833"/>
                    <a:pt x="12229" y="1816"/>
                  </a:cubicBezTo>
                  <a:cubicBezTo>
                    <a:pt x="10843" y="618"/>
                    <a:pt x="9196" y="1"/>
                    <a:pt x="7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599803" y="3968000"/>
              <a:ext cx="1464647" cy="1350062"/>
            </a:xfrm>
            <a:custGeom>
              <a:avLst/>
              <a:gdLst/>
              <a:ahLst/>
              <a:cxnLst/>
              <a:rect l="l" t="t" r="r" b="b"/>
              <a:pathLst>
                <a:path w="40379" h="37220" extrusionOk="0">
                  <a:moveTo>
                    <a:pt x="18849" y="857"/>
                  </a:moveTo>
                  <a:cubicBezTo>
                    <a:pt x="18948" y="857"/>
                    <a:pt x="19046" y="859"/>
                    <a:pt x="19144" y="864"/>
                  </a:cubicBezTo>
                  <a:cubicBezTo>
                    <a:pt x="20729" y="982"/>
                    <a:pt x="22602" y="932"/>
                    <a:pt x="24086" y="1539"/>
                  </a:cubicBezTo>
                  <a:cubicBezTo>
                    <a:pt x="24103" y="1556"/>
                    <a:pt x="24120" y="1556"/>
                    <a:pt x="24170" y="1556"/>
                  </a:cubicBezTo>
                  <a:cubicBezTo>
                    <a:pt x="24204" y="1606"/>
                    <a:pt x="24271" y="1657"/>
                    <a:pt x="24356" y="1674"/>
                  </a:cubicBezTo>
                  <a:cubicBezTo>
                    <a:pt x="26481" y="2180"/>
                    <a:pt x="28471" y="3495"/>
                    <a:pt x="30377" y="4541"/>
                  </a:cubicBezTo>
                  <a:cubicBezTo>
                    <a:pt x="32705" y="5772"/>
                    <a:pt x="34796" y="7847"/>
                    <a:pt x="36247" y="10023"/>
                  </a:cubicBezTo>
                  <a:cubicBezTo>
                    <a:pt x="38861" y="13936"/>
                    <a:pt x="39114" y="19080"/>
                    <a:pt x="37849" y="23499"/>
                  </a:cubicBezTo>
                  <a:cubicBezTo>
                    <a:pt x="35488" y="31722"/>
                    <a:pt x="27788" y="36420"/>
                    <a:pt x="19540" y="36420"/>
                  </a:cubicBezTo>
                  <a:cubicBezTo>
                    <a:pt x="19481" y="36420"/>
                    <a:pt x="19422" y="36419"/>
                    <a:pt x="19363" y="36419"/>
                  </a:cubicBezTo>
                  <a:cubicBezTo>
                    <a:pt x="12532" y="36351"/>
                    <a:pt x="3627" y="33366"/>
                    <a:pt x="1704" y="26029"/>
                  </a:cubicBezTo>
                  <a:cubicBezTo>
                    <a:pt x="506" y="21408"/>
                    <a:pt x="1755" y="16112"/>
                    <a:pt x="3762" y="11912"/>
                  </a:cubicBezTo>
                  <a:cubicBezTo>
                    <a:pt x="5752" y="7729"/>
                    <a:pt x="8619" y="4625"/>
                    <a:pt x="12836" y="2618"/>
                  </a:cubicBezTo>
                  <a:cubicBezTo>
                    <a:pt x="14571" y="1799"/>
                    <a:pt x="16857" y="857"/>
                    <a:pt x="18849" y="857"/>
                  </a:cubicBezTo>
                  <a:close/>
                  <a:moveTo>
                    <a:pt x="19708" y="0"/>
                  </a:moveTo>
                  <a:cubicBezTo>
                    <a:pt x="19138" y="0"/>
                    <a:pt x="18592" y="35"/>
                    <a:pt x="18098" y="105"/>
                  </a:cubicBezTo>
                  <a:cubicBezTo>
                    <a:pt x="14337" y="645"/>
                    <a:pt x="10424" y="2467"/>
                    <a:pt x="7590" y="4980"/>
                  </a:cubicBezTo>
                  <a:cubicBezTo>
                    <a:pt x="4605" y="7661"/>
                    <a:pt x="2598" y="11861"/>
                    <a:pt x="1434" y="15606"/>
                  </a:cubicBezTo>
                  <a:cubicBezTo>
                    <a:pt x="321" y="19299"/>
                    <a:pt x="0" y="23702"/>
                    <a:pt x="1282" y="27412"/>
                  </a:cubicBezTo>
                  <a:cubicBezTo>
                    <a:pt x="3441" y="33636"/>
                    <a:pt x="10761" y="36183"/>
                    <a:pt x="16681" y="37009"/>
                  </a:cubicBezTo>
                  <a:cubicBezTo>
                    <a:pt x="17713" y="37149"/>
                    <a:pt x="18749" y="37220"/>
                    <a:pt x="19781" y="37220"/>
                  </a:cubicBezTo>
                  <a:cubicBezTo>
                    <a:pt x="25695" y="37220"/>
                    <a:pt x="31448" y="34906"/>
                    <a:pt x="35268" y="30195"/>
                  </a:cubicBezTo>
                  <a:cubicBezTo>
                    <a:pt x="39046" y="25540"/>
                    <a:pt x="40379" y="19148"/>
                    <a:pt x="38709" y="13396"/>
                  </a:cubicBezTo>
                  <a:cubicBezTo>
                    <a:pt x="37765" y="10208"/>
                    <a:pt x="35656" y="7645"/>
                    <a:pt x="33160" y="5502"/>
                  </a:cubicBezTo>
                  <a:cubicBezTo>
                    <a:pt x="31878" y="4406"/>
                    <a:pt x="30411" y="3698"/>
                    <a:pt x="28943" y="2888"/>
                  </a:cubicBezTo>
                  <a:cubicBezTo>
                    <a:pt x="27527" y="2112"/>
                    <a:pt x="26160" y="1269"/>
                    <a:pt x="24575" y="898"/>
                  </a:cubicBezTo>
                  <a:cubicBezTo>
                    <a:pt x="24541" y="864"/>
                    <a:pt x="24524" y="847"/>
                    <a:pt x="24491" y="847"/>
                  </a:cubicBezTo>
                  <a:cubicBezTo>
                    <a:pt x="23154" y="285"/>
                    <a:pt x="21335" y="0"/>
                    <a:pt x="19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769884" y="4119220"/>
              <a:ext cx="1128184" cy="1048312"/>
            </a:xfrm>
            <a:custGeom>
              <a:avLst/>
              <a:gdLst/>
              <a:ahLst/>
              <a:cxnLst/>
              <a:rect l="l" t="t" r="r" b="b"/>
              <a:pathLst>
                <a:path w="31103" h="28901" extrusionOk="0">
                  <a:moveTo>
                    <a:pt x="12623" y="462"/>
                  </a:moveTo>
                  <a:cubicBezTo>
                    <a:pt x="13190" y="462"/>
                    <a:pt x="13776" y="571"/>
                    <a:pt x="14253" y="659"/>
                  </a:cubicBezTo>
                  <a:cubicBezTo>
                    <a:pt x="14412" y="688"/>
                    <a:pt x="14573" y="699"/>
                    <a:pt x="14734" y="699"/>
                  </a:cubicBezTo>
                  <a:cubicBezTo>
                    <a:pt x="15269" y="699"/>
                    <a:pt x="15803" y="576"/>
                    <a:pt x="16277" y="576"/>
                  </a:cubicBezTo>
                  <a:cubicBezTo>
                    <a:pt x="16911" y="576"/>
                    <a:pt x="17436" y="796"/>
                    <a:pt x="17710" y="1823"/>
                  </a:cubicBezTo>
                  <a:cubicBezTo>
                    <a:pt x="17889" y="2297"/>
                    <a:pt x="18207" y="2435"/>
                    <a:pt x="18593" y="2435"/>
                  </a:cubicBezTo>
                  <a:cubicBezTo>
                    <a:pt x="18824" y="2435"/>
                    <a:pt x="19081" y="2386"/>
                    <a:pt x="19346" y="2329"/>
                  </a:cubicBezTo>
                  <a:cubicBezTo>
                    <a:pt x="19736" y="2245"/>
                    <a:pt x="20115" y="2186"/>
                    <a:pt x="20467" y="2186"/>
                  </a:cubicBezTo>
                  <a:cubicBezTo>
                    <a:pt x="21258" y="2186"/>
                    <a:pt x="21914" y="2484"/>
                    <a:pt x="22264" y="3476"/>
                  </a:cubicBezTo>
                  <a:cubicBezTo>
                    <a:pt x="22382" y="3830"/>
                    <a:pt x="22551" y="4251"/>
                    <a:pt x="22905" y="4437"/>
                  </a:cubicBezTo>
                  <a:cubicBezTo>
                    <a:pt x="24389" y="5263"/>
                    <a:pt x="26649" y="4251"/>
                    <a:pt x="26835" y="6528"/>
                  </a:cubicBezTo>
                  <a:cubicBezTo>
                    <a:pt x="26919" y="7439"/>
                    <a:pt x="26363" y="8316"/>
                    <a:pt x="27037" y="9058"/>
                  </a:cubicBezTo>
                  <a:cubicBezTo>
                    <a:pt x="28100" y="10222"/>
                    <a:pt x="30191" y="9851"/>
                    <a:pt x="30208" y="11841"/>
                  </a:cubicBezTo>
                  <a:cubicBezTo>
                    <a:pt x="30276" y="13714"/>
                    <a:pt x="28538" y="14911"/>
                    <a:pt x="28353" y="16766"/>
                  </a:cubicBezTo>
                  <a:cubicBezTo>
                    <a:pt x="28134" y="18706"/>
                    <a:pt x="30731" y="19330"/>
                    <a:pt x="28926" y="21438"/>
                  </a:cubicBezTo>
                  <a:cubicBezTo>
                    <a:pt x="27813" y="22737"/>
                    <a:pt x="25823" y="21978"/>
                    <a:pt x="24912" y="23715"/>
                  </a:cubicBezTo>
                  <a:cubicBezTo>
                    <a:pt x="24676" y="24154"/>
                    <a:pt x="24676" y="24761"/>
                    <a:pt x="24659" y="25267"/>
                  </a:cubicBezTo>
                  <a:cubicBezTo>
                    <a:pt x="24570" y="26708"/>
                    <a:pt x="23643" y="27130"/>
                    <a:pt x="22586" y="27130"/>
                  </a:cubicBezTo>
                  <a:cubicBezTo>
                    <a:pt x="21849" y="27130"/>
                    <a:pt x="21049" y="26925"/>
                    <a:pt x="20426" y="26718"/>
                  </a:cubicBezTo>
                  <a:cubicBezTo>
                    <a:pt x="19770" y="26499"/>
                    <a:pt x="19073" y="26312"/>
                    <a:pt x="18399" y="26312"/>
                  </a:cubicBezTo>
                  <a:cubicBezTo>
                    <a:pt x="17773" y="26312"/>
                    <a:pt x="17167" y="26473"/>
                    <a:pt x="16631" y="26920"/>
                  </a:cubicBezTo>
                  <a:cubicBezTo>
                    <a:pt x="15522" y="27835"/>
                    <a:pt x="14502" y="28462"/>
                    <a:pt x="13361" y="28462"/>
                  </a:cubicBezTo>
                  <a:cubicBezTo>
                    <a:pt x="12715" y="28462"/>
                    <a:pt x="12030" y="28261"/>
                    <a:pt x="11267" y="27797"/>
                  </a:cubicBezTo>
                  <a:cubicBezTo>
                    <a:pt x="9985" y="27021"/>
                    <a:pt x="8973" y="25908"/>
                    <a:pt x="7506" y="25436"/>
                  </a:cubicBezTo>
                  <a:cubicBezTo>
                    <a:pt x="7206" y="25338"/>
                    <a:pt x="6867" y="25305"/>
                    <a:pt x="6511" y="25305"/>
                  </a:cubicBezTo>
                  <a:cubicBezTo>
                    <a:pt x="5773" y="25305"/>
                    <a:pt x="4956" y="25446"/>
                    <a:pt x="4234" y="25446"/>
                  </a:cubicBezTo>
                  <a:cubicBezTo>
                    <a:pt x="3070" y="25446"/>
                    <a:pt x="2149" y="25081"/>
                    <a:pt x="2193" y="23176"/>
                  </a:cubicBezTo>
                  <a:cubicBezTo>
                    <a:pt x="2227" y="21708"/>
                    <a:pt x="3154" y="20342"/>
                    <a:pt x="2446" y="18908"/>
                  </a:cubicBezTo>
                  <a:cubicBezTo>
                    <a:pt x="1788" y="17593"/>
                    <a:pt x="371" y="16497"/>
                    <a:pt x="591" y="14894"/>
                  </a:cubicBezTo>
                  <a:cubicBezTo>
                    <a:pt x="844" y="12988"/>
                    <a:pt x="2969" y="12887"/>
                    <a:pt x="3660" y="11369"/>
                  </a:cubicBezTo>
                  <a:cubicBezTo>
                    <a:pt x="3981" y="10678"/>
                    <a:pt x="3762" y="9817"/>
                    <a:pt x="3660" y="9092"/>
                  </a:cubicBezTo>
                  <a:cubicBezTo>
                    <a:pt x="3340" y="6950"/>
                    <a:pt x="4183" y="5061"/>
                    <a:pt x="6679" y="5010"/>
                  </a:cubicBezTo>
                  <a:cubicBezTo>
                    <a:pt x="7624" y="4977"/>
                    <a:pt x="10053" y="5179"/>
                    <a:pt x="10255" y="3813"/>
                  </a:cubicBezTo>
                  <a:cubicBezTo>
                    <a:pt x="10424" y="2750"/>
                    <a:pt x="10087" y="2042"/>
                    <a:pt x="10964" y="1064"/>
                  </a:cubicBezTo>
                  <a:cubicBezTo>
                    <a:pt x="11374" y="600"/>
                    <a:pt x="11987" y="462"/>
                    <a:pt x="12623" y="462"/>
                  </a:cubicBezTo>
                  <a:close/>
                  <a:moveTo>
                    <a:pt x="16535" y="1"/>
                  </a:moveTo>
                  <a:cubicBezTo>
                    <a:pt x="15942" y="1"/>
                    <a:pt x="15476" y="276"/>
                    <a:pt x="14902" y="276"/>
                  </a:cubicBezTo>
                  <a:cubicBezTo>
                    <a:pt x="14812" y="276"/>
                    <a:pt x="14720" y="270"/>
                    <a:pt x="14624" y="254"/>
                  </a:cubicBezTo>
                  <a:cubicBezTo>
                    <a:pt x="14096" y="174"/>
                    <a:pt x="13501" y="105"/>
                    <a:pt x="12913" y="105"/>
                  </a:cubicBezTo>
                  <a:cubicBezTo>
                    <a:pt x="11394" y="105"/>
                    <a:pt x="9926" y="569"/>
                    <a:pt x="9817" y="2514"/>
                  </a:cubicBezTo>
                  <a:cubicBezTo>
                    <a:pt x="9783" y="3408"/>
                    <a:pt x="9968" y="4032"/>
                    <a:pt x="8822" y="4386"/>
                  </a:cubicBezTo>
                  <a:cubicBezTo>
                    <a:pt x="8266" y="4562"/>
                    <a:pt x="7700" y="4580"/>
                    <a:pt x="7128" y="4580"/>
                  </a:cubicBezTo>
                  <a:cubicBezTo>
                    <a:pt x="6983" y="4580"/>
                    <a:pt x="6837" y="4578"/>
                    <a:pt x="6691" y="4578"/>
                  </a:cubicBezTo>
                  <a:cubicBezTo>
                    <a:pt x="6418" y="4578"/>
                    <a:pt x="6144" y="4582"/>
                    <a:pt x="5870" y="4606"/>
                  </a:cubicBezTo>
                  <a:cubicBezTo>
                    <a:pt x="4571" y="4724"/>
                    <a:pt x="3492" y="5938"/>
                    <a:pt x="3138" y="7136"/>
                  </a:cubicBezTo>
                  <a:cubicBezTo>
                    <a:pt x="2632" y="8907"/>
                    <a:pt x="4352" y="10863"/>
                    <a:pt x="2328" y="12145"/>
                  </a:cubicBezTo>
                  <a:cubicBezTo>
                    <a:pt x="1198" y="12870"/>
                    <a:pt x="321" y="13663"/>
                    <a:pt x="118" y="15080"/>
                  </a:cubicBezTo>
                  <a:cubicBezTo>
                    <a:pt x="0" y="16075"/>
                    <a:pt x="675" y="16986"/>
                    <a:pt x="1215" y="17711"/>
                  </a:cubicBezTo>
                  <a:cubicBezTo>
                    <a:pt x="1653" y="18301"/>
                    <a:pt x="2041" y="18892"/>
                    <a:pt x="2260" y="19617"/>
                  </a:cubicBezTo>
                  <a:cubicBezTo>
                    <a:pt x="2530" y="20578"/>
                    <a:pt x="1940" y="21725"/>
                    <a:pt x="1839" y="22687"/>
                  </a:cubicBezTo>
                  <a:cubicBezTo>
                    <a:pt x="1721" y="23665"/>
                    <a:pt x="1754" y="25183"/>
                    <a:pt x="2868" y="25621"/>
                  </a:cubicBezTo>
                  <a:cubicBezTo>
                    <a:pt x="3381" y="25820"/>
                    <a:pt x="3898" y="25875"/>
                    <a:pt x="4418" y="25875"/>
                  </a:cubicBezTo>
                  <a:cubicBezTo>
                    <a:pt x="5075" y="25875"/>
                    <a:pt x="5737" y="25787"/>
                    <a:pt x="6401" y="25787"/>
                  </a:cubicBezTo>
                  <a:cubicBezTo>
                    <a:pt x="7043" y="25787"/>
                    <a:pt x="7688" y="25870"/>
                    <a:pt x="8332" y="26195"/>
                  </a:cubicBezTo>
                  <a:cubicBezTo>
                    <a:pt x="10211" y="27160"/>
                    <a:pt x="11677" y="28900"/>
                    <a:pt x="13592" y="28900"/>
                  </a:cubicBezTo>
                  <a:cubicBezTo>
                    <a:pt x="14188" y="28900"/>
                    <a:pt x="14826" y="28732"/>
                    <a:pt x="15534" y="28320"/>
                  </a:cubicBezTo>
                  <a:cubicBezTo>
                    <a:pt x="16125" y="27983"/>
                    <a:pt x="16597" y="27409"/>
                    <a:pt x="17137" y="27038"/>
                  </a:cubicBezTo>
                  <a:cubicBezTo>
                    <a:pt x="17509" y="26777"/>
                    <a:pt x="17927" y="26679"/>
                    <a:pt x="18360" y="26679"/>
                  </a:cubicBezTo>
                  <a:cubicBezTo>
                    <a:pt x="19184" y="26679"/>
                    <a:pt x="20061" y="27031"/>
                    <a:pt x="20780" y="27274"/>
                  </a:cubicBezTo>
                  <a:cubicBezTo>
                    <a:pt x="21287" y="27436"/>
                    <a:pt x="21930" y="27572"/>
                    <a:pt x="22560" y="27572"/>
                  </a:cubicBezTo>
                  <a:cubicBezTo>
                    <a:pt x="23374" y="27572"/>
                    <a:pt x="24169" y="27345"/>
                    <a:pt x="24625" y="26650"/>
                  </a:cubicBezTo>
                  <a:cubicBezTo>
                    <a:pt x="24980" y="26110"/>
                    <a:pt x="25047" y="25554"/>
                    <a:pt x="25081" y="24913"/>
                  </a:cubicBezTo>
                  <a:cubicBezTo>
                    <a:pt x="25199" y="23024"/>
                    <a:pt x="26649" y="22821"/>
                    <a:pt x="28100" y="22400"/>
                  </a:cubicBezTo>
                  <a:cubicBezTo>
                    <a:pt x="29365" y="22012"/>
                    <a:pt x="30276" y="20730"/>
                    <a:pt x="29955" y="19431"/>
                  </a:cubicBezTo>
                  <a:cubicBezTo>
                    <a:pt x="29787" y="18723"/>
                    <a:pt x="29163" y="18166"/>
                    <a:pt x="28876" y="17492"/>
                  </a:cubicBezTo>
                  <a:cubicBezTo>
                    <a:pt x="28404" y="16244"/>
                    <a:pt x="29550" y="14928"/>
                    <a:pt x="30124" y="13916"/>
                  </a:cubicBezTo>
                  <a:cubicBezTo>
                    <a:pt x="30613" y="13056"/>
                    <a:pt x="31102" y="11200"/>
                    <a:pt x="30225" y="10408"/>
                  </a:cubicBezTo>
                  <a:cubicBezTo>
                    <a:pt x="29112" y="9295"/>
                    <a:pt x="26953" y="9396"/>
                    <a:pt x="27206" y="7473"/>
                  </a:cubicBezTo>
                  <a:cubicBezTo>
                    <a:pt x="27341" y="6427"/>
                    <a:pt x="27358" y="4960"/>
                    <a:pt x="26177" y="4555"/>
                  </a:cubicBezTo>
                  <a:cubicBezTo>
                    <a:pt x="25435" y="4319"/>
                    <a:pt x="24524" y="4454"/>
                    <a:pt x="23748" y="4319"/>
                  </a:cubicBezTo>
                  <a:cubicBezTo>
                    <a:pt x="22568" y="4083"/>
                    <a:pt x="22854" y="3172"/>
                    <a:pt x="22281" y="2497"/>
                  </a:cubicBezTo>
                  <a:cubicBezTo>
                    <a:pt x="21994" y="2143"/>
                    <a:pt x="21539" y="1688"/>
                    <a:pt x="21033" y="1654"/>
                  </a:cubicBezTo>
                  <a:cubicBezTo>
                    <a:pt x="21013" y="1652"/>
                    <a:pt x="20991" y="1651"/>
                    <a:pt x="20967" y="1651"/>
                  </a:cubicBezTo>
                  <a:cubicBezTo>
                    <a:pt x="20527" y="1651"/>
                    <a:pt x="19489" y="1941"/>
                    <a:pt x="18789" y="1941"/>
                  </a:cubicBezTo>
                  <a:cubicBezTo>
                    <a:pt x="18450" y="1941"/>
                    <a:pt x="18189" y="1873"/>
                    <a:pt x="18115" y="1671"/>
                  </a:cubicBezTo>
                  <a:cubicBezTo>
                    <a:pt x="17913" y="912"/>
                    <a:pt x="17491" y="35"/>
                    <a:pt x="16580" y="1"/>
                  </a:cubicBezTo>
                  <a:cubicBezTo>
                    <a:pt x="16565" y="1"/>
                    <a:pt x="16550" y="1"/>
                    <a:pt x="16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-499214" y="-177325"/>
            <a:ext cx="2062486" cy="1992979"/>
            <a:chOff x="-499214" y="-177325"/>
            <a:chExt cx="2062486" cy="1992979"/>
          </a:xfrm>
        </p:grpSpPr>
        <p:sp>
          <p:nvSpPr>
            <p:cNvPr id="68" name="Google Shape;68;p3"/>
            <p:cNvSpPr/>
            <p:nvPr/>
          </p:nvSpPr>
          <p:spPr>
            <a:xfrm rot="-2500558">
              <a:off x="-398002" y="312956"/>
              <a:ext cx="1860062" cy="1012418"/>
            </a:xfrm>
            <a:custGeom>
              <a:avLst/>
              <a:gdLst/>
              <a:ahLst/>
              <a:cxnLst/>
              <a:rect l="l" t="t" r="r" b="b"/>
              <a:pathLst>
                <a:path w="46080" h="25081" extrusionOk="0">
                  <a:moveTo>
                    <a:pt x="37731" y="0"/>
                  </a:moveTo>
                  <a:cubicBezTo>
                    <a:pt x="35555" y="0"/>
                    <a:pt x="33683" y="1349"/>
                    <a:pt x="32671" y="2058"/>
                  </a:cubicBezTo>
                  <a:cubicBezTo>
                    <a:pt x="31928" y="2598"/>
                    <a:pt x="31237" y="3154"/>
                    <a:pt x="30562" y="3711"/>
                  </a:cubicBezTo>
                  <a:cubicBezTo>
                    <a:pt x="30191" y="4031"/>
                    <a:pt x="29820" y="4318"/>
                    <a:pt x="29449" y="4622"/>
                  </a:cubicBezTo>
                  <a:cubicBezTo>
                    <a:pt x="27240" y="2800"/>
                    <a:pt x="24457" y="1704"/>
                    <a:pt x="21640" y="1602"/>
                  </a:cubicBezTo>
                  <a:lnTo>
                    <a:pt x="21522" y="1602"/>
                  </a:lnTo>
                  <a:cubicBezTo>
                    <a:pt x="19093" y="1636"/>
                    <a:pt x="16698" y="2227"/>
                    <a:pt x="14590" y="3289"/>
                  </a:cubicBezTo>
                  <a:cubicBezTo>
                    <a:pt x="12785" y="4166"/>
                    <a:pt x="11486" y="5802"/>
                    <a:pt x="10626" y="7523"/>
                  </a:cubicBezTo>
                  <a:cubicBezTo>
                    <a:pt x="9901" y="7185"/>
                    <a:pt x="9192" y="6932"/>
                    <a:pt x="8568" y="6730"/>
                  </a:cubicBezTo>
                  <a:cubicBezTo>
                    <a:pt x="7539" y="6359"/>
                    <a:pt x="6173" y="5971"/>
                    <a:pt x="4807" y="5971"/>
                  </a:cubicBezTo>
                  <a:cubicBezTo>
                    <a:pt x="3829" y="5971"/>
                    <a:pt x="2985" y="6173"/>
                    <a:pt x="2243" y="6578"/>
                  </a:cubicBezTo>
                  <a:cubicBezTo>
                    <a:pt x="1147" y="7168"/>
                    <a:pt x="422" y="8164"/>
                    <a:pt x="203" y="9277"/>
                  </a:cubicBezTo>
                  <a:cubicBezTo>
                    <a:pt x="0" y="10390"/>
                    <a:pt x="287" y="11537"/>
                    <a:pt x="1063" y="12481"/>
                  </a:cubicBezTo>
                  <a:cubicBezTo>
                    <a:pt x="1299" y="12751"/>
                    <a:pt x="1535" y="13004"/>
                    <a:pt x="1805" y="13257"/>
                  </a:cubicBezTo>
                  <a:cubicBezTo>
                    <a:pt x="354" y="15028"/>
                    <a:pt x="692" y="16867"/>
                    <a:pt x="894" y="17558"/>
                  </a:cubicBezTo>
                  <a:cubicBezTo>
                    <a:pt x="1215" y="18587"/>
                    <a:pt x="1822" y="19380"/>
                    <a:pt x="2631" y="19886"/>
                  </a:cubicBezTo>
                  <a:cubicBezTo>
                    <a:pt x="2749" y="21522"/>
                    <a:pt x="3879" y="23006"/>
                    <a:pt x="5701" y="23698"/>
                  </a:cubicBezTo>
                  <a:cubicBezTo>
                    <a:pt x="6258" y="23900"/>
                    <a:pt x="6831" y="24018"/>
                    <a:pt x="7421" y="24018"/>
                  </a:cubicBezTo>
                  <a:cubicBezTo>
                    <a:pt x="9563" y="24018"/>
                    <a:pt x="11587" y="22669"/>
                    <a:pt x="13021" y="21370"/>
                  </a:cubicBezTo>
                  <a:cubicBezTo>
                    <a:pt x="14893" y="23293"/>
                    <a:pt x="17255" y="24575"/>
                    <a:pt x="19734" y="24963"/>
                  </a:cubicBezTo>
                  <a:cubicBezTo>
                    <a:pt x="20274" y="25047"/>
                    <a:pt x="20797" y="25081"/>
                    <a:pt x="21353" y="25081"/>
                  </a:cubicBezTo>
                  <a:cubicBezTo>
                    <a:pt x="26093" y="25081"/>
                    <a:pt x="30714" y="21944"/>
                    <a:pt x="32687" y="17643"/>
                  </a:cubicBezTo>
                  <a:cubicBezTo>
                    <a:pt x="34357" y="18317"/>
                    <a:pt x="36196" y="18975"/>
                    <a:pt x="38118" y="18975"/>
                  </a:cubicBezTo>
                  <a:cubicBezTo>
                    <a:pt x="39670" y="18975"/>
                    <a:pt x="41036" y="18536"/>
                    <a:pt x="42251" y="17659"/>
                  </a:cubicBezTo>
                  <a:cubicBezTo>
                    <a:pt x="43178" y="17018"/>
                    <a:pt x="43735" y="16023"/>
                    <a:pt x="43853" y="14860"/>
                  </a:cubicBezTo>
                  <a:cubicBezTo>
                    <a:pt x="43904" y="14286"/>
                    <a:pt x="43853" y="13730"/>
                    <a:pt x="43684" y="13173"/>
                  </a:cubicBezTo>
                  <a:cubicBezTo>
                    <a:pt x="45084" y="12144"/>
                    <a:pt x="45928" y="10660"/>
                    <a:pt x="46012" y="8923"/>
                  </a:cubicBezTo>
                  <a:cubicBezTo>
                    <a:pt x="46079" y="7776"/>
                    <a:pt x="45708" y="6747"/>
                    <a:pt x="44966" y="5971"/>
                  </a:cubicBezTo>
                  <a:cubicBezTo>
                    <a:pt x="44275" y="5246"/>
                    <a:pt x="43313" y="4790"/>
                    <a:pt x="42116" y="4588"/>
                  </a:cubicBezTo>
                  <a:cubicBezTo>
                    <a:pt x="42217" y="3863"/>
                    <a:pt x="42183" y="3070"/>
                    <a:pt x="41846" y="2345"/>
                  </a:cubicBezTo>
                  <a:cubicBezTo>
                    <a:pt x="41458" y="1451"/>
                    <a:pt x="40564" y="337"/>
                    <a:pt x="38456" y="34"/>
                  </a:cubicBezTo>
                  <a:cubicBezTo>
                    <a:pt x="38220" y="17"/>
                    <a:pt x="37967" y="0"/>
                    <a:pt x="377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2500558">
              <a:off x="-308018" y="409522"/>
              <a:ext cx="1677769" cy="820559"/>
            </a:xfrm>
            <a:custGeom>
              <a:avLst/>
              <a:gdLst/>
              <a:ahLst/>
              <a:cxnLst/>
              <a:rect l="l" t="t" r="r" b="b"/>
              <a:pathLst>
                <a:path w="41564" h="20328" extrusionOk="0">
                  <a:moveTo>
                    <a:pt x="19330" y="2388"/>
                  </a:moveTo>
                  <a:cubicBezTo>
                    <a:pt x="24609" y="2607"/>
                    <a:pt x="29449" y="7279"/>
                    <a:pt x="28100" y="12760"/>
                  </a:cubicBezTo>
                  <a:cubicBezTo>
                    <a:pt x="28083" y="12828"/>
                    <a:pt x="28066" y="12912"/>
                    <a:pt x="28050" y="12980"/>
                  </a:cubicBezTo>
                  <a:cubicBezTo>
                    <a:pt x="24727" y="9252"/>
                    <a:pt x="21337" y="5474"/>
                    <a:pt x="17221" y="2590"/>
                  </a:cubicBezTo>
                  <a:cubicBezTo>
                    <a:pt x="17930" y="2455"/>
                    <a:pt x="18621" y="2421"/>
                    <a:pt x="19330" y="2388"/>
                  </a:cubicBezTo>
                  <a:close/>
                  <a:moveTo>
                    <a:pt x="35728" y="839"/>
                  </a:moveTo>
                  <a:cubicBezTo>
                    <a:pt x="36512" y="839"/>
                    <a:pt x="37061" y="1213"/>
                    <a:pt x="36753" y="2371"/>
                  </a:cubicBezTo>
                  <a:cubicBezTo>
                    <a:pt x="36483" y="3400"/>
                    <a:pt x="35521" y="4293"/>
                    <a:pt x="34965" y="5170"/>
                  </a:cubicBezTo>
                  <a:cubicBezTo>
                    <a:pt x="34818" y="5421"/>
                    <a:pt x="35004" y="5786"/>
                    <a:pt x="35267" y="5786"/>
                  </a:cubicBezTo>
                  <a:cubicBezTo>
                    <a:pt x="35305" y="5786"/>
                    <a:pt x="35345" y="5778"/>
                    <a:pt x="35386" y="5761"/>
                  </a:cubicBezTo>
                  <a:cubicBezTo>
                    <a:pt x="36037" y="5550"/>
                    <a:pt x="37375" y="5200"/>
                    <a:pt x="38547" y="5200"/>
                  </a:cubicBezTo>
                  <a:cubicBezTo>
                    <a:pt x="39533" y="5200"/>
                    <a:pt x="40402" y="5447"/>
                    <a:pt x="40649" y="6233"/>
                  </a:cubicBezTo>
                  <a:cubicBezTo>
                    <a:pt x="41155" y="7819"/>
                    <a:pt x="38945" y="8679"/>
                    <a:pt x="37849" y="8932"/>
                  </a:cubicBezTo>
                  <a:cubicBezTo>
                    <a:pt x="37309" y="9065"/>
                    <a:pt x="36737" y="9132"/>
                    <a:pt x="36163" y="9132"/>
                  </a:cubicBezTo>
                  <a:cubicBezTo>
                    <a:pt x="35573" y="9132"/>
                    <a:pt x="34982" y="9060"/>
                    <a:pt x="34425" y="8915"/>
                  </a:cubicBezTo>
                  <a:cubicBezTo>
                    <a:pt x="34380" y="8900"/>
                    <a:pt x="34337" y="8894"/>
                    <a:pt x="34297" y="8894"/>
                  </a:cubicBezTo>
                  <a:cubicBezTo>
                    <a:pt x="33920" y="8894"/>
                    <a:pt x="33796" y="9488"/>
                    <a:pt x="34223" y="9640"/>
                  </a:cubicBezTo>
                  <a:cubicBezTo>
                    <a:pt x="35150" y="9977"/>
                    <a:pt x="36112" y="10146"/>
                    <a:pt x="37023" y="10467"/>
                  </a:cubicBezTo>
                  <a:cubicBezTo>
                    <a:pt x="37849" y="10770"/>
                    <a:pt x="39131" y="11782"/>
                    <a:pt x="38102" y="12794"/>
                  </a:cubicBezTo>
                  <a:cubicBezTo>
                    <a:pt x="37596" y="13300"/>
                    <a:pt x="36668" y="13401"/>
                    <a:pt x="35994" y="13435"/>
                  </a:cubicBezTo>
                  <a:cubicBezTo>
                    <a:pt x="35895" y="13441"/>
                    <a:pt x="35796" y="13444"/>
                    <a:pt x="35697" y="13444"/>
                  </a:cubicBezTo>
                  <a:cubicBezTo>
                    <a:pt x="33535" y="13444"/>
                    <a:pt x="31198" y="12088"/>
                    <a:pt x="29247" y="11394"/>
                  </a:cubicBezTo>
                  <a:cubicBezTo>
                    <a:pt x="29213" y="11377"/>
                    <a:pt x="29163" y="11377"/>
                    <a:pt x="29112" y="11377"/>
                  </a:cubicBezTo>
                  <a:cubicBezTo>
                    <a:pt x="29298" y="9353"/>
                    <a:pt x="28640" y="7464"/>
                    <a:pt x="27476" y="5913"/>
                  </a:cubicBezTo>
                  <a:cubicBezTo>
                    <a:pt x="29433" y="4665"/>
                    <a:pt x="31086" y="3028"/>
                    <a:pt x="32991" y="1730"/>
                  </a:cubicBezTo>
                  <a:cubicBezTo>
                    <a:pt x="33540" y="1364"/>
                    <a:pt x="34799" y="839"/>
                    <a:pt x="35728" y="839"/>
                  </a:cubicBezTo>
                  <a:close/>
                  <a:moveTo>
                    <a:pt x="16681" y="2708"/>
                  </a:moveTo>
                  <a:lnTo>
                    <a:pt x="16783" y="2809"/>
                  </a:lnTo>
                  <a:cubicBezTo>
                    <a:pt x="16816" y="2854"/>
                    <a:pt x="16850" y="2869"/>
                    <a:pt x="16889" y="2869"/>
                  </a:cubicBezTo>
                  <a:cubicBezTo>
                    <a:pt x="16908" y="2869"/>
                    <a:pt x="16929" y="2865"/>
                    <a:pt x="16951" y="2860"/>
                  </a:cubicBezTo>
                  <a:cubicBezTo>
                    <a:pt x="21134" y="5761"/>
                    <a:pt x="24558" y="9623"/>
                    <a:pt x="27915" y="13418"/>
                  </a:cubicBezTo>
                  <a:cubicBezTo>
                    <a:pt x="27594" y="14278"/>
                    <a:pt x="27139" y="15105"/>
                    <a:pt x="26565" y="15847"/>
                  </a:cubicBezTo>
                  <a:cubicBezTo>
                    <a:pt x="24541" y="13772"/>
                    <a:pt x="22619" y="11580"/>
                    <a:pt x="20392" y="9724"/>
                  </a:cubicBezTo>
                  <a:cubicBezTo>
                    <a:pt x="18115" y="7835"/>
                    <a:pt x="16327" y="5457"/>
                    <a:pt x="13848" y="3771"/>
                  </a:cubicBezTo>
                  <a:cubicBezTo>
                    <a:pt x="14000" y="3720"/>
                    <a:pt x="14135" y="3653"/>
                    <a:pt x="14270" y="3636"/>
                  </a:cubicBezTo>
                  <a:cubicBezTo>
                    <a:pt x="14607" y="3568"/>
                    <a:pt x="14995" y="3281"/>
                    <a:pt x="15315" y="3147"/>
                  </a:cubicBezTo>
                  <a:cubicBezTo>
                    <a:pt x="15754" y="2961"/>
                    <a:pt x="16209" y="2809"/>
                    <a:pt x="16681" y="2708"/>
                  </a:cubicBezTo>
                  <a:close/>
                  <a:moveTo>
                    <a:pt x="13460" y="3939"/>
                  </a:moveTo>
                  <a:lnTo>
                    <a:pt x="13477" y="3956"/>
                  </a:lnTo>
                  <a:cubicBezTo>
                    <a:pt x="16159" y="5710"/>
                    <a:pt x="18098" y="8274"/>
                    <a:pt x="20544" y="10315"/>
                  </a:cubicBezTo>
                  <a:cubicBezTo>
                    <a:pt x="22652" y="12069"/>
                    <a:pt x="24423" y="14177"/>
                    <a:pt x="26312" y="16117"/>
                  </a:cubicBezTo>
                  <a:cubicBezTo>
                    <a:pt x="25773" y="16758"/>
                    <a:pt x="25132" y="17298"/>
                    <a:pt x="24440" y="17787"/>
                  </a:cubicBezTo>
                  <a:cubicBezTo>
                    <a:pt x="21978" y="15965"/>
                    <a:pt x="19886" y="13722"/>
                    <a:pt x="17440" y="11867"/>
                  </a:cubicBezTo>
                  <a:cubicBezTo>
                    <a:pt x="16074" y="10821"/>
                    <a:pt x="14658" y="9775"/>
                    <a:pt x="13409" y="8611"/>
                  </a:cubicBezTo>
                  <a:cubicBezTo>
                    <a:pt x="12667" y="7937"/>
                    <a:pt x="12128" y="7228"/>
                    <a:pt x="11149" y="6857"/>
                  </a:cubicBezTo>
                  <a:cubicBezTo>
                    <a:pt x="11132" y="6857"/>
                    <a:pt x="11099" y="6840"/>
                    <a:pt x="11065" y="6840"/>
                  </a:cubicBezTo>
                  <a:cubicBezTo>
                    <a:pt x="11622" y="5660"/>
                    <a:pt x="12448" y="4496"/>
                    <a:pt x="13460" y="3939"/>
                  </a:cubicBezTo>
                  <a:close/>
                  <a:moveTo>
                    <a:pt x="2554" y="6816"/>
                  </a:moveTo>
                  <a:cubicBezTo>
                    <a:pt x="2987" y="6816"/>
                    <a:pt x="3444" y="6899"/>
                    <a:pt x="3846" y="6975"/>
                  </a:cubicBezTo>
                  <a:cubicBezTo>
                    <a:pt x="5735" y="7313"/>
                    <a:pt x="7860" y="8122"/>
                    <a:pt x="9328" y="9421"/>
                  </a:cubicBezTo>
                  <a:cubicBezTo>
                    <a:pt x="9378" y="9471"/>
                    <a:pt x="9463" y="9505"/>
                    <a:pt x="9547" y="9522"/>
                  </a:cubicBezTo>
                  <a:cubicBezTo>
                    <a:pt x="9345" y="11276"/>
                    <a:pt x="9766" y="13047"/>
                    <a:pt x="10593" y="14649"/>
                  </a:cubicBezTo>
                  <a:cubicBezTo>
                    <a:pt x="9446" y="16184"/>
                    <a:pt x="7675" y="17618"/>
                    <a:pt x="5921" y="18242"/>
                  </a:cubicBezTo>
                  <a:cubicBezTo>
                    <a:pt x="5688" y="18331"/>
                    <a:pt x="5437" y="18372"/>
                    <a:pt x="5188" y="18372"/>
                  </a:cubicBezTo>
                  <a:cubicBezTo>
                    <a:pt x="4066" y="18372"/>
                    <a:pt x="2998" y="17527"/>
                    <a:pt x="3964" y="16353"/>
                  </a:cubicBezTo>
                  <a:cubicBezTo>
                    <a:pt x="4538" y="15661"/>
                    <a:pt x="5381" y="15189"/>
                    <a:pt x="6140" y="14751"/>
                  </a:cubicBezTo>
                  <a:cubicBezTo>
                    <a:pt x="6522" y="14530"/>
                    <a:pt x="6302" y="14041"/>
                    <a:pt x="5950" y="14041"/>
                  </a:cubicBezTo>
                  <a:cubicBezTo>
                    <a:pt x="5898" y="14041"/>
                    <a:pt x="5842" y="14052"/>
                    <a:pt x="5786" y="14076"/>
                  </a:cubicBezTo>
                  <a:cubicBezTo>
                    <a:pt x="5257" y="14281"/>
                    <a:pt x="3819" y="14996"/>
                    <a:pt x="2793" y="14996"/>
                  </a:cubicBezTo>
                  <a:cubicBezTo>
                    <a:pt x="2214" y="14996"/>
                    <a:pt x="1766" y="14768"/>
                    <a:pt x="1687" y="14093"/>
                  </a:cubicBezTo>
                  <a:cubicBezTo>
                    <a:pt x="1502" y="12221"/>
                    <a:pt x="4521" y="11276"/>
                    <a:pt x="5887" y="10939"/>
                  </a:cubicBezTo>
                  <a:cubicBezTo>
                    <a:pt x="6325" y="10821"/>
                    <a:pt x="6224" y="10214"/>
                    <a:pt x="5803" y="10180"/>
                  </a:cubicBezTo>
                  <a:cubicBezTo>
                    <a:pt x="4436" y="10011"/>
                    <a:pt x="3222" y="9674"/>
                    <a:pt x="2092" y="8915"/>
                  </a:cubicBezTo>
                  <a:cubicBezTo>
                    <a:pt x="1434" y="8459"/>
                    <a:pt x="355" y="7397"/>
                    <a:pt x="1873" y="6908"/>
                  </a:cubicBezTo>
                  <a:cubicBezTo>
                    <a:pt x="2083" y="6842"/>
                    <a:pt x="2315" y="6816"/>
                    <a:pt x="2554" y="6816"/>
                  </a:cubicBezTo>
                  <a:close/>
                  <a:moveTo>
                    <a:pt x="10964" y="7161"/>
                  </a:moveTo>
                  <a:cubicBezTo>
                    <a:pt x="10981" y="7194"/>
                    <a:pt x="11014" y="7211"/>
                    <a:pt x="11065" y="7245"/>
                  </a:cubicBezTo>
                  <a:cubicBezTo>
                    <a:pt x="12229" y="7667"/>
                    <a:pt x="13038" y="8814"/>
                    <a:pt x="13983" y="9573"/>
                  </a:cubicBezTo>
                  <a:cubicBezTo>
                    <a:pt x="15231" y="10585"/>
                    <a:pt x="16462" y="11580"/>
                    <a:pt x="17727" y="12524"/>
                  </a:cubicBezTo>
                  <a:cubicBezTo>
                    <a:pt x="19970" y="14211"/>
                    <a:pt x="21876" y="16302"/>
                    <a:pt x="24120" y="17989"/>
                  </a:cubicBezTo>
                  <a:cubicBezTo>
                    <a:pt x="23108" y="18613"/>
                    <a:pt x="22028" y="19035"/>
                    <a:pt x="20915" y="19288"/>
                  </a:cubicBezTo>
                  <a:cubicBezTo>
                    <a:pt x="17289" y="16471"/>
                    <a:pt x="13915" y="13401"/>
                    <a:pt x="10289" y="10618"/>
                  </a:cubicBezTo>
                  <a:cubicBezTo>
                    <a:pt x="10255" y="9944"/>
                    <a:pt x="10323" y="9286"/>
                    <a:pt x="10458" y="8645"/>
                  </a:cubicBezTo>
                  <a:cubicBezTo>
                    <a:pt x="10559" y="8190"/>
                    <a:pt x="10744" y="7684"/>
                    <a:pt x="10964" y="7161"/>
                  </a:cubicBezTo>
                  <a:close/>
                  <a:moveTo>
                    <a:pt x="10306" y="11124"/>
                  </a:moveTo>
                  <a:cubicBezTo>
                    <a:pt x="13747" y="13772"/>
                    <a:pt x="16968" y="16707"/>
                    <a:pt x="20392" y="19372"/>
                  </a:cubicBezTo>
                  <a:cubicBezTo>
                    <a:pt x="19841" y="19462"/>
                    <a:pt x="19283" y="19515"/>
                    <a:pt x="18722" y="19515"/>
                  </a:cubicBezTo>
                  <a:cubicBezTo>
                    <a:pt x="18441" y="19515"/>
                    <a:pt x="18160" y="19501"/>
                    <a:pt x="17879" y="19473"/>
                  </a:cubicBezTo>
                  <a:cubicBezTo>
                    <a:pt x="15164" y="19170"/>
                    <a:pt x="12785" y="17146"/>
                    <a:pt x="11436" y="14616"/>
                  </a:cubicBezTo>
                  <a:cubicBezTo>
                    <a:pt x="11436" y="14498"/>
                    <a:pt x="11369" y="14396"/>
                    <a:pt x="11267" y="14312"/>
                  </a:cubicBezTo>
                  <a:cubicBezTo>
                    <a:pt x="10761" y="13300"/>
                    <a:pt x="10441" y="12221"/>
                    <a:pt x="10306" y="11124"/>
                  </a:cubicBezTo>
                  <a:close/>
                  <a:moveTo>
                    <a:pt x="35535" y="0"/>
                  </a:moveTo>
                  <a:cubicBezTo>
                    <a:pt x="34216" y="0"/>
                    <a:pt x="32863" y="920"/>
                    <a:pt x="31861" y="1629"/>
                  </a:cubicBezTo>
                  <a:cubicBezTo>
                    <a:pt x="30208" y="2809"/>
                    <a:pt x="28741" y="4243"/>
                    <a:pt x="27004" y="5322"/>
                  </a:cubicBezTo>
                  <a:cubicBezTo>
                    <a:pt x="25115" y="3147"/>
                    <a:pt x="22197" y="1713"/>
                    <a:pt x="19363" y="1612"/>
                  </a:cubicBezTo>
                  <a:cubicBezTo>
                    <a:pt x="17306" y="1645"/>
                    <a:pt x="15265" y="2135"/>
                    <a:pt x="13460" y="3045"/>
                  </a:cubicBezTo>
                  <a:cubicBezTo>
                    <a:pt x="11453" y="4057"/>
                    <a:pt x="10137" y="6570"/>
                    <a:pt x="9665" y="8679"/>
                  </a:cubicBezTo>
                  <a:cubicBezTo>
                    <a:pt x="8484" y="7700"/>
                    <a:pt x="7051" y="7093"/>
                    <a:pt x="5617" y="6604"/>
                  </a:cubicBezTo>
                  <a:cubicBezTo>
                    <a:pt x="4800" y="6321"/>
                    <a:pt x="3640" y="5961"/>
                    <a:pt x="2593" y="5961"/>
                  </a:cubicBezTo>
                  <a:cubicBezTo>
                    <a:pt x="2084" y="5961"/>
                    <a:pt x="1601" y="6046"/>
                    <a:pt x="1198" y="6267"/>
                  </a:cubicBezTo>
                  <a:cubicBezTo>
                    <a:pt x="304" y="6773"/>
                    <a:pt x="0" y="7734"/>
                    <a:pt x="726" y="8611"/>
                  </a:cubicBezTo>
                  <a:cubicBezTo>
                    <a:pt x="1603" y="9708"/>
                    <a:pt x="2868" y="10298"/>
                    <a:pt x="4217" y="10635"/>
                  </a:cubicBezTo>
                  <a:cubicBezTo>
                    <a:pt x="2446" y="11327"/>
                    <a:pt x="405" y="12592"/>
                    <a:pt x="996" y="14498"/>
                  </a:cubicBezTo>
                  <a:cubicBezTo>
                    <a:pt x="1286" y="15433"/>
                    <a:pt x="1936" y="15733"/>
                    <a:pt x="2712" y="15733"/>
                  </a:cubicBezTo>
                  <a:cubicBezTo>
                    <a:pt x="2972" y="15733"/>
                    <a:pt x="3246" y="15700"/>
                    <a:pt x="3526" y="15645"/>
                  </a:cubicBezTo>
                  <a:lnTo>
                    <a:pt x="3526" y="15645"/>
                  </a:lnTo>
                  <a:cubicBezTo>
                    <a:pt x="3256" y="15931"/>
                    <a:pt x="3036" y="16235"/>
                    <a:pt x="2918" y="16606"/>
                  </a:cubicBezTo>
                  <a:cubicBezTo>
                    <a:pt x="2497" y="17770"/>
                    <a:pt x="3273" y="18714"/>
                    <a:pt x="4352" y="19119"/>
                  </a:cubicBezTo>
                  <a:cubicBezTo>
                    <a:pt x="4622" y="19219"/>
                    <a:pt x="4904" y="19265"/>
                    <a:pt x="5196" y="19265"/>
                  </a:cubicBezTo>
                  <a:cubicBezTo>
                    <a:pt x="7256" y="19265"/>
                    <a:pt x="9741" y="16969"/>
                    <a:pt x="10997" y="15358"/>
                  </a:cubicBezTo>
                  <a:cubicBezTo>
                    <a:pt x="12549" y="17871"/>
                    <a:pt x="15130" y="19811"/>
                    <a:pt x="17879" y="20232"/>
                  </a:cubicBezTo>
                  <a:cubicBezTo>
                    <a:pt x="18302" y="20297"/>
                    <a:pt x="18727" y="20328"/>
                    <a:pt x="19150" y="20328"/>
                  </a:cubicBezTo>
                  <a:cubicBezTo>
                    <a:pt x="23611" y="20328"/>
                    <a:pt x="27897" y="16875"/>
                    <a:pt x="28960" y="12592"/>
                  </a:cubicBezTo>
                  <a:cubicBezTo>
                    <a:pt x="28994" y="12457"/>
                    <a:pt x="29011" y="12305"/>
                    <a:pt x="29062" y="12136"/>
                  </a:cubicBezTo>
                  <a:lnTo>
                    <a:pt x="29078" y="12136"/>
                  </a:lnTo>
                  <a:cubicBezTo>
                    <a:pt x="31104" y="12839"/>
                    <a:pt x="33618" y="14199"/>
                    <a:pt x="35943" y="14199"/>
                  </a:cubicBezTo>
                  <a:cubicBezTo>
                    <a:pt x="36908" y="14199"/>
                    <a:pt x="37841" y="13965"/>
                    <a:pt x="38692" y="13351"/>
                  </a:cubicBezTo>
                  <a:cubicBezTo>
                    <a:pt x="39536" y="12744"/>
                    <a:pt x="39468" y="11462"/>
                    <a:pt x="38827" y="10736"/>
                  </a:cubicBezTo>
                  <a:cubicBezTo>
                    <a:pt x="38439" y="10315"/>
                    <a:pt x="37984" y="10045"/>
                    <a:pt x="37495" y="9843"/>
                  </a:cubicBezTo>
                  <a:cubicBezTo>
                    <a:pt x="39502" y="9539"/>
                    <a:pt x="41374" y="8510"/>
                    <a:pt x="41475" y="6419"/>
                  </a:cubicBezTo>
                  <a:cubicBezTo>
                    <a:pt x="41564" y="4916"/>
                    <a:pt x="40126" y="4499"/>
                    <a:pt x="38573" y="4499"/>
                  </a:cubicBezTo>
                  <a:cubicBezTo>
                    <a:pt x="37755" y="4499"/>
                    <a:pt x="36905" y="4615"/>
                    <a:pt x="36230" y="4749"/>
                  </a:cubicBezTo>
                  <a:cubicBezTo>
                    <a:pt x="37326" y="3062"/>
                    <a:pt x="38810" y="448"/>
                    <a:pt x="35909" y="26"/>
                  </a:cubicBezTo>
                  <a:cubicBezTo>
                    <a:pt x="35785" y="9"/>
                    <a:pt x="35660" y="0"/>
                    <a:pt x="35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2500558">
              <a:off x="294489" y="462680"/>
              <a:ext cx="493635" cy="427596"/>
            </a:xfrm>
            <a:custGeom>
              <a:avLst/>
              <a:gdLst/>
              <a:ahLst/>
              <a:cxnLst/>
              <a:rect l="l" t="t" r="r" b="b"/>
              <a:pathLst>
                <a:path w="12229" h="10593" extrusionOk="0">
                  <a:moveTo>
                    <a:pt x="2109" y="1"/>
                  </a:moveTo>
                  <a:cubicBezTo>
                    <a:pt x="1417" y="34"/>
                    <a:pt x="709" y="68"/>
                    <a:pt x="0" y="203"/>
                  </a:cubicBezTo>
                  <a:cubicBezTo>
                    <a:pt x="4099" y="3087"/>
                    <a:pt x="7506" y="6865"/>
                    <a:pt x="10829" y="10593"/>
                  </a:cubicBezTo>
                  <a:cubicBezTo>
                    <a:pt x="10845" y="10525"/>
                    <a:pt x="10862" y="10441"/>
                    <a:pt x="10879" y="10373"/>
                  </a:cubicBezTo>
                  <a:cubicBezTo>
                    <a:pt x="12228" y="4892"/>
                    <a:pt x="7388" y="220"/>
                    <a:pt x="2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2500558">
              <a:off x="582492" y="111705"/>
              <a:ext cx="552166" cy="509135"/>
            </a:xfrm>
            <a:custGeom>
              <a:avLst/>
              <a:gdLst/>
              <a:ahLst/>
              <a:cxnLst/>
              <a:rect l="l" t="t" r="r" b="b"/>
              <a:pathLst>
                <a:path w="13679" h="12613" extrusionOk="0">
                  <a:moveTo>
                    <a:pt x="8264" y="0"/>
                  </a:moveTo>
                  <a:cubicBezTo>
                    <a:pt x="7333" y="0"/>
                    <a:pt x="6067" y="533"/>
                    <a:pt x="5515" y="900"/>
                  </a:cubicBezTo>
                  <a:cubicBezTo>
                    <a:pt x="3610" y="2182"/>
                    <a:pt x="1957" y="3835"/>
                    <a:pt x="0" y="5066"/>
                  </a:cubicBezTo>
                  <a:cubicBezTo>
                    <a:pt x="1164" y="6635"/>
                    <a:pt x="1822" y="8507"/>
                    <a:pt x="1636" y="10531"/>
                  </a:cubicBezTo>
                  <a:cubicBezTo>
                    <a:pt x="1687" y="10531"/>
                    <a:pt x="1720" y="10531"/>
                    <a:pt x="1771" y="10548"/>
                  </a:cubicBezTo>
                  <a:cubicBezTo>
                    <a:pt x="3765" y="11245"/>
                    <a:pt x="6087" y="12613"/>
                    <a:pt x="8256" y="12613"/>
                  </a:cubicBezTo>
                  <a:cubicBezTo>
                    <a:pt x="8344" y="12613"/>
                    <a:pt x="8431" y="12610"/>
                    <a:pt x="8518" y="12606"/>
                  </a:cubicBezTo>
                  <a:cubicBezTo>
                    <a:pt x="9192" y="12555"/>
                    <a:pt x="10120" y="12454"/>
                    <a:pt x="10626" y="11948"/>
                  </a:cubicBezTo>
                  <a:cubicBezTo>
                    <a:pt x="11638" y="10936"/>
                    <a:pt x="10373" y="9907"/>
                    <a:pt x="9547" y="9620"/>
                  </a:cubicBezTo>
                  <a:cubicBezTo>
                    <a:pt x="8619" y="9317"/>
                    <a:pt x="7657" y="9148"/>
                    <a:pt x="6747" y="8811"/>
                  </a:cubicBezTo>
                  <a:cubicBezTo>
                    <a:pt x="6319" y="8658"/>
                    <a:pt x="6445" y="8048"/>
                    <a:pt x="6824" y="8048"/>
                  </a:cubicBezTo>
                  <a:cubicBezTo>
                    <a:pt x="6863" y="8048"/>
                    <a:pt x="6905" y="8055"/>
                    <a:pt x="6949" y="8069"/>
                  </a:cubicBezTo>
                  <a:cubicBezTo>
                    <a:pt x="7481" y="8227"/>
                    <a:pt x="8054" y="8299"/>
                    <a:pt x="8630" y="8299"/>
                  </a:cubicBezTo>
                  <a:cubicBezTo>
                    <a:pt x="9222" y="8299"/>
                    <a:pt x="9817" y="8222"/>
                    <a:pt x="10373" y="8086"/>
                  </a:cubicBezTo>
                  <a:cubicBezTo>
                    <a:pt x="11452" y="7816"/>
                    <a:pt x="13679" y="6956"/>
                    <a:pt x="13173" y="5387"/>
                  </a:cubicBezTo>
                  <a:cubicBezTo>
                    <a:pt x="12925" y="4606"/>
                    <a:pt x="12053" y="4356"/>
                    <a:pt x="11064" y="4356"/>
                  </a:cubicBezTo>
                  <a:cubicBezTo>
                    <a:pt x="9897" y="4356"/>
                    <a:pt x="8568" y="4703"/>
                    <a:pt x="7910" y="4932"/>
                  </a:cubicBezTo>
                  <a:cubicBezTo>
                    <a:pt x="7878" y="4942"/>
                    <a:pt x="7847" y="4946"/>
                    <a:pt x="7816" y="4946"/>
                  </a:cubicBezTo>
                  <a:cubicBezTo>
                    <a:pt x="7540" y="4946"/>
                    <a:pt x="7337" y="4569"/>
                    <a:pt x="7489" y="4341"/>
                  </a:cubicBezTo>
                  <a:cubicBezTo>
                    <a:pt x="8079" y="3464"/>
                    <a:pt x="9007" y="2587"/>
                    <a:pt x="9277" y="1525"/>
                  </a:cubicBezTo>
                  <a:cubicBezTo>
                    <a:pt x="9584" y="373"/>
                    <a:pt x="9041" y="0"/>
                    <a:pt x="8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2500558">
              <a:off x="-73434" y="1071506"/>
              <a:ext cx="411288" cy="466832"/>
            </a:xfrm>
            <a:custGeom>
              <a:avLst/>
              <a:gdLst/>
              <a:ahLst/>
              <a:cxnLst/>
              <a:rect l="l" t="t" r="r" b="b"/>
              <a:pathLst>
                <a:path w="10189" h="11565" extrusionOk="0">
                  <a:moveTo>
                    <a:pt x="2218" y="0"/>
                  </a:moveTo>
                  <a:cubicBezTo>
                    <a:pt x="1975" y="0"/>
                    <a:pt x="1737" y="27"/>
                    <a:pt x="1519" y="100"/>
                  </a:cubicBezTo>
                  <a:cubicBezTo>
                    <a:pt x="1" y="572"/>
                    <a:pt x="1080" y="1652"/>
                    <a:pt x="1721" y="2090"/>
                  </a:cubicBezTo>
                  <a:cubicBezTo>
                    <a:pt x="2885" y="2849"/>
                    <a:pt x="4100" y="3220"/>
                    <a:pt x="5432" y="3355"/>
                  </a:cubicBezTo>
                  <a:cubicBezTo>
                    <a:pt x="5854" y="3406"/>
                    <a:pt x="5972" y="4013"/>
                    <a:pt x="5516" y="4114"/>
                  </a:cubicBezTo>
                  <a:cubicBezTo>
                    <a:pt x="4150" y="4451"/>
                    <a:pt x="1148" y="5413"/>
                    <a:pt x="1333" y="7285"/>
                  </a:cubicBezTo>
                  <a:cubicBezTo>
                    <a:pt x="1400" y="7957"/>
                    <a:pt x="1836" y="8184"/>
                    <a:pt x="2408" y="8184"/>
                  </a:cubicBezTo>
                  <a:cubicBezTo>
                    <a:pt x="3427" y="8184"/>
                    <a:pt x="4875" y="7463"/>
                    <a:pt x="5415" y="7268"/>
                  </a:cubicBezTo>
                  <a:cubicBezTo>
                    <a:pt x="5473" y="7248"/>
                    <a:pt x="5528" y="7238"/>
                    <a:pt x="5581" y="7238"/>
                  </a:cubicBezTo>
                  <a:cubicBezTo>
                    <a:pt x="5958" y="7238"/>
                    <a:pt x="6171" y="7721"/>
                    <a:pt x="5786" y="7943"/>
                  </a:cubicBezTo>
                  <a:cubicBezTo>
                    <a:pt x="5010" y="8381"/>
                    <a:pt x="4167" y="8837"/>
                    <a:pt x="3610" y="9545"/>
                  </a:cubicBezTo>
                  <a:cubicBezTo>
                    <a:pt x="2644" y="10719"/>
                    <a:pt x="3712" y="11565"/>
                    <a:pt x="4834" y="11565"/>
                  </a:cubicBezTo>
                  <a:cubicBezTo>
                    <a:pt x="5083" y="11565"/>
                    <a:pt x="5334" y="11523"/>
                    <a:pt x="5567" y="11434"/>
                  </a:cubicBezTo>
                  <a:cubicBezTo>
                    <a:pt x="7321" y="10776"/>
                    <a:pt x="9092" y="9376"/>
                    <a:pt x="10188" y="7808"/>
                  </a:cubicBezTo>
                  <a:cubicBezTo>
                    <a:pt x="9396" y="6222"/>
                    <a:pt x="9008" y="4451"/>
                    <a:pt x="9193" y="2714"/>
                  </a:cubicBezTo>
                  <a:cubicBezTo>
                    <a:pt x="9109" y="2714"/>
                    <a:pt x="9041" y="2664"/>
                    <a:pt x="8957" y="2596"/>
                  </a:cubicBezTo>
                  <a:cubicBezTo>
                    <a:pt x="7507" y="1314"/>
                    <a:pt x="5381" y="488"/>
                    <a:pt x="3475" y="150"/>
                  </a:cubicBezTo>
                  <a:cubicBezTo>
                    <a:pt x="3097" y="86"/>
                    <a:pt x="2650" y="0"/>
                    <a:pt x="2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2500558">
              <a:off x="303634" y="950960"/>
              <a:ext cx="407171" cy="338065"/>
            </a:xfrm>
            <a:custGeom>
              <a:avLst/>
              <a:gdLst/>
              <a:ahLst/>
              <a:cxnLst/>
              <a:rect l="l" t="t" r="r" b="b"/>
              <a:pathLst>
                <a:path w="10087" h="8375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1063"/>
                    <a:pt x="422" y="2159"/>
                    <a:pt x="928" y="3171"/>
                  </a:cubicBezTo>
                  <a:cubicBezTo>
                    <a:pt x="1029" y="3222"/>
                    <a:pt x="1097" y="3357"/>
                    <a:pt x="1097" y="3475"/>
                  </a:cubicBezTo>
                  <a:cubicBezTo>
                    <a:pt x="2446" y="6005"/>
                    <a:pt x="4824" y="8062"/>
                    <a:pt x="7557" y="8332"/>
                  </a:cubicBezTo>
                  <a:cubicBezTo>
                    <a:pt x="7845" y="8361"/>
                    <a:pt x="8133" y="8374"/>
                    <a:pt x="8421" y="8374"/>
                  </a:cubicBezTo>
                  <a:cubicBezTo>
                    <a:pt x="8976" y="8374"/>
                    <a:pt x="9532" y="8326"/>
                    <a:pt x="10087" y="8248"/>
                  </a:cubicBezTo>
                  <a:cubicBezTo>
                    <a:pt x="6663" y="5566"/>
                    <a:pt x="3408" y="266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2500558">
              <a:off x="225227" y="525158"/>
              <a:ext cx="567828" cy="530408"/>
            </a:xfrm>
            <a:custGeom>
              <a:avLst/>
              <a:gdLst/>
              <a:ahLst/>
              <a:cxnLst/>
              <a:rect l="l" t="t" r="r" b="b"/>
              <a:pathLst>
                <a:path w="14067" h="13140" extrusionOk="0">
                  <a:moveTo>
                    <a:pt x="2834" y="0"/>
                  </a:moveTo>
                  <a:cubicBezTo>
                    <a:pt x="2361" y="101"/>
                    <a:pt x="1906" y="253"/>
                    <a:pt x="1451" y="439"/>
                  </a:cubicBezTo>
                  <a:cubicBezTo>
                    <a:pt x="1147" y="574"/>
                    <a:pt x="759" y="860"/>
                    <a:pt x="422" y="928"/>
                  </a:cubicBezTo>
                  <a:cubicBezTo>
                    <a:pt x="287" y="945"/>
                    <a:pt x="152" y="995"/>
                    <a:pt x="0" y="1046"/>
                  </a:cubicBezTo>
                  <a:cubicBezTo>
                    <a:pt x="2463" y="2716"/>
                    <a:pt x="4267" y="5128"/>
                    <a:pt x="6544" y="7017"/>
                  </a:cubicBezTo>
                  <a:cubicBezTo>
                    <a:pt x="8771" y="8872"/>
                    <a:pt x="10677" y="11065"/>
                    <a:pt x="12717" y="13139"/>
                  </a:cubicBezTo>
                  <a:cubicBezTo>
                    <a:pt x="13308" y="12414"/>
                    <a:pt x="13780" y="11587"/>
                    <a:pt x="14067" y="10710"/>
                  </a:cubicBezTo>
                  <a:cubicBezTo>
                    <a:pt x="10710" y="6932"/>
                    <a:pt x="7253" y="3053"/>
                    <a:pt x="3103" y="152"/>
                  </a:cubicBezTo>
                  <a:cubicBezTo>
                    <a:pt x="3087" y="158"/>
                    <a:pt x="3070" y="161"/>
                    <a:pt x="3052" y="161"/>
                  </a:cubicBezTo>
                  <a:cubicBezTo>
                    <a:pt x="3017" y="161"/>
                    <a:pt x="2980" y="146"/>
                    <a:pt x="2935" y="101"/>
                  </a:cubicBezTo>
                  <a:lnTo>
                    <a:pt x="2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2500558">
              <a:off x="224979" y="764223"/>
              <a:ext cx="558301" cy="489558"/>
            </a:xfrm>
            <a:custGeom>
              <a:avLst/>
              <a:gdLst/>
              <a:ahLst/>
              <a:cxnLst/>
              <a:rect l="l" t="t" r="r" b="b"/>
              <a:pathLst>
                <a:path w="13831" h="12128" extrusionOk="0">
                  <a:moveTo>
                    <a:pt x="692" y="1"/>
                  </a:moveTo>
                  <a:cubicBezTo>
                    <a:pt x="456" y="524"/>
                    <a:pt x="287" y="1046"/>
                    <a:pt x="186" y="1502"/>
                  </a:cubicBezTo>
                  <a:cubicBezTo>
                    <a:pt x="34" y="2126"/>
                    <a:pt x="0" y="2784"/>
                    <a:pt x="17" y="3458"/>
                  </a:cubicBezTo>
                  <a:cubicBezTo>
                    <a:pt x="3644" y="6258"/>
                    <a:pt x="7017" y="9328"/>
                    <a:pt x="10643" y="12128"/>
                  </a:cubicBezTo>
                  <a:cubicBezTo>
                    <a:pt x="11756" y="11875"/>
                    <a:pt x="12836" y="11453"/>
                    <a:pt x="13831" y="10829"/>
                  </a:cubicBezTo>
                  <a:cubicBezTo>
                    <a:pt x="11571" y="9142"/>
                    <a:pt x="9699" y="7068"/>
                    <a:pt x="7438" y="5381"/>
                  </a:cubicBezTo>
                  <a:cubicBezTo>
                    <a:pt x="6173" y="4420"/>
                    <a:pt x="4925" y="3442"/>
                    <a:pt x="3711" y="2430"/>
                  </a:cubicBezTo>
                  <a:cubicBezTo>
                    <a:pt x="2750" y="1637"/>
                    <a:pt x="1974" y="507"/>
                    <a:pt x="793" y="85"/>
                  </a:cubicBezTo>
                  <a:cubicBezTo>
                    <a:pt x="759" y="51"/>
                    <a:pt x="709" y="34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2500558">
              <a:off x="179335" y="618405"/>
              <a:ext cx="615540" cy="558624"/>
            </a:xfrm>
            <a:custGeom>
              <a:avLst/>
              <a:gdLst/>
              <a:ahLst/>
              <a:cxnLst/>
              <a:rect l="l" t="t" r="r" b="b"/>
              <a:pathLst>
                <a:path w="15249" h="1383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398" y="0"/>
                    <a:pt x="2402" y="8"/>
                    <a:pt x="2413" y="8"/>
                  </a:cubicBezTo>
                  <a:cubicBezTo>
                    <a:pt x="2407" y="2"/>
                    <a:pt x="2403" y="0"/>
                    <a:pt x="2402" y="0"/>
                  </a:cubicBezTo>
                  <a:close/>
                  <a:moveTo>
                    <a:pt x="2413" y="8"/>
                  </a:moveTo>
                  <a:cubicBezTo>
                    <a:pt x="1384" y="565"/>
                    <a:pt x="558" y="1711"/>
                    <a:pt x="1" y="2892"/>
                  </a:cubicBezTo>
                  <a:cubicBezTo>
                    <a:pt x="35" y="2892"/>
                    <a:pt x="52" y="2892"/>
                    <a:pt x="85" y="2926"/>
                  </a:cubicBezTo>
                  <a:cubicBezTo>
                    <a:pt x="1047" y="3280"/>
                    <a:pt x="1603" y="3972"/>
                    <a:pt x="2345" y="4663"/>
                  </a:cubicBezTo>
                  <a:cubicBezTo>
                    <a:pt x="3594" y="5827"/>
                    <a:pt x="5010" y="6890"/>
                    <a:pt x="6376" y="7918"/>
                  </a:cubicBezTo>
                  <a:cubicBezTo>
                    <a:pt x="8822" y="9740"/>
                    <a:pt x="10914" y="12017"/>
                    <a:pt x="13376" y="13839"/>
                  </a:cubicBezTo>
                  <a:cubicBezTo>
                    <a:pt x="14068" y="13383"/>
                    <a:pt x="14709" y="12827"/>
                    <a:pt x="15248" y="12202"/>
                  </a:cubicBezTo>
                  <a:cubicBezTo>
                    <a:pt x="13359" y="10229"/>
                    <a:pt x="11555" y="8155"/>
                    <a:pt x="9480" y="6400"/>
                  </a:cubicBezTo>
                  <a:cubicBezTo>
                    <a:pt x="7034" y="4326"/>
                    <a:pt x="5095" y="1762"/>
                    <a:pt x="2413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2309308" y="4083635"/>
            <a:ext cx="1795709" cy="1387193"/>
            <a:chOff x="2309308" y="4083635"/>
            <a:chExt cx="1795709" cy="1387193"/>
          </a:xfrm>
        </p:grpSpPr>
        <p:sp>
          <p:nvSpPr>
            <p:cNvPr id="78" name="Google Shape;78;p3"/>
            <p:cNvSpPr/>
            <p:nvPr/>
          </p:nvSpPr>
          <p:spPr>
            <a:xfrm rot="-965529">
              <a:off x="2415021" y="4283872"/>
              <a:ext cx="1584284" cy="986719"/>
            </a:xfrm>
            <a:custGeom>
              <a:avLst/>
              <a:gdLst/>
              <a:ahLst/>
              <a:cxnLst/>
              <a:rect l="l" t="t" r="r" b="b"/>
              <a:pathLst>
                <a:path w="44090" h="27460" extrusionOk="0">
                  <a:moveTo>
                    <a:pt x="38440" y="0"/>
                  </a:moveTo>
                  <a:cubicBezTo>
                    <a:pt x="35421" y="0"/>
                    <a:pt x="32806" y="1721"/>
                    <a:pt x="30951" y="3745"/>
                  </a:cubicBezTo>
                  <a:cubicBezTo>
                    <a:pt x="28860" y="2008"/>
                    <a:pt x="26195" y="1046"/>
                    <a:pt x="23445" y="1046"/>
                  </a:cubicBezTo>
                  <a:cubicBezTo>
                    <a:pt x="23243" y="1046"/>
                    <a:pt x="23024" y="1046"/>
                    <a:pt x="22821" y="1063"/>
                  </a:cubicBezTo>
                  <a:cubicBezTo>
                    <a:pt x="21978" y="1097"/>
                    <a:pt x="21101" y="1232"/>
                    <a:pt x="20089" y="1485"/>
                  </a:cubicBezTo>
                  <a:cubicBezTo>
                    <a:pt x="17795" y="2024"/>
                    <a:pt x="14860" y="3779"/>
                    <a:pt x="13157" y="6983"/>
                  </a:cubicBezTo>
                  <a:cubicBezTo>
                    <a:pt x="12735" y="6781"/>
                    <a:pt x="12246" y="6528"/>
                    <a:pt x="11706" y="6224"/>
                  </a:cubicBezTo>
                  <a:lnTo>
                    <a:pt x="11622" y="6191"/>
                  </a:lnTo>
                  <a:cubicBezTo>
                    <a:pt x="11352" y="6039"/>
                    <a:pt x="11116" y="5904"/>
                    <a:pt x="11032" y="5870"/>
                  </a:cubicBezTo>
                  <a:cubicBezTo>
                    <a:pt x="9412" y="4926"/>
                    <a:pt x="7490" y="3863"/>
                    <a:pt x="5078" y="3458"/>
                  </a:cubicBezTo>
                  <a:cubicBezTo>
                    <a:pt x="4825" y="3424"/>
                    <a:pt x="4487" y="3374"/>
                    <a:pt x="4116" y="3374"/>
                  </a:cubicBezTo>
                  <a:cubicBezTo>
                    <a:pt x="3627" y="3374"/>
                    <a:pt x="3172" y="3475"/>
                    <a:pt x="2750" y="3627"/>
                  </a:cubicBezTo>
                  <a:cubicBezTo>
                    <a:pt x="1401" y="4167"/>
                    <a:pt x="473" y="5432"/>
                    <a:pt x="237" y="7034"/>
                  </a:cubicBezTo>
                  <a:cubicBezTo>
                    <a:pt x="1" y="8737"/>
                    <a:pt x="574" y="10576"/>
                    <a:pt x="1789" y="12077"/>
                  </a:cubicBezTo>
                  <a:cubicBezTo>
                    <a:pt x="2075" y="12414"/>
                    <a:pt x="2362" y="12718"/>
                    <a:pt x="2700" y="13021"/>
                  </a:cubicBezTo>
                  <a:cubicBezTo>
                    <a:pt x="2092" y="14320"/>
                    <a:pt x="1907" y="15821"/>
                    <a:pt x="2194" y="17255"/>
                  </a:cubicBezTo>
                  <a:cubicBezTo>
                    <a:pt x="2531" y="18824"/>
                    <a:pt x="3442" y="20207"/>
                    <a:pt x="4707" y="21185"/>
                  </a:cubicBezTo>
                  <a:cubicBezTo>
                    <a:pt x="4639" y="21438"/>
                    <a:pt x="4605" y="21657"/>
                    <a:pt x="4555" y="21910"/>
                  </a:cubicBezTo>
                  <a:cubicBezTo>
                    <a:pt x="4268" y="23934"/>
                    <a:pt x="4943" y="25199"/>
                    <a:pt x="5550" y="25908"/>
                  </a:cubicBezTo>
                  <a:cubicBezTo>
                    <a:pt x="6427" y="26920"/>
                    <a:pt x="7641" y="27459"/>
                    <a:pt x="8940" y="27459"/>
                  </a:cubicBezTo>
                  <a:cubicBezTo>
                    <a:pt x="9024" y="27459"/>
                    <a:pt x="9126" y="27459"/>
                    <a:pt x="9176" y="27409"/>
                  </a:cubicBezTo>
                  <a:cubicBezTo>
                    <a:pt x="11723" y="27274"/>
                    <a:pt x="14236" y="25081"/>
                    <a:pt x="16176" y="22804"/>
                  </a:cubicBezTo>
                  <a:cubicBezTo>
                    <a:pt x="16530" y="23057"/>
                    <a:pt x="16851" y="23259"/>
                    <a:pt x="17104" y="23394"/>
                  </a:cubicBezTo>
                  <a:cubicBezTo>
                    <a:pt x="19043" y="24406"/>
                    <a:pt x="20646" y="24845"/>
                    <a:pt x="22484" y="24845"/>
                  </a:cubicBezTo>
                  <a:cubicBezTo>
                    <a:pt x="23327" y="24845"/>
                    <a:pt x="24204" y="24761"/>
                    <a:pt x="25469" y="24575"/>
                  </a:cubicBezTo>
                  <a:cubicBezTo>
                    <a:pt x="28168" y="24153"/>
                    <a:pt x="30597" y="22922"/>
                    <a:pt x="32385" y="21084"/>
                  </a:cubicBezTo>
                  <a:cubicBezTo>
                    <a:pt x="33616" y="21843"/>
                    <a:pt x="34965" y="22467"/>
                    <a:pt x="36331" y="22905"/>
                  </a:cubicBezTo>
                  <a:cubicBezTo>
                    <a:pt x="36449" y="22939"/>
                    <a:pt x="36618" y="23023"/>
                    <a:pt x="36854" y="23108"/>
                  </a:cubicBezTo>
                  <a:cubicBezTo>
                    <a:pt x="37833" y="23512"/>
                    <a:pt x="39030" y="24002"/>
                    <a:pt x="40244" y="24002"/>
                  </a:cubicBezTo>
                  <a:cubicBezTo>
                    <a:pt x="41459" y="24002"/>
                    <a:pt x="42437" y="23512"/>
                    <a:pt x="43095" y="22635"/>
                  </a:cubicBezTo>
                  <a:cubicBezTo>
                    <a:pt x="43871" y="21556"/>
                    <a:pt x="44090" y="20122"/>
                    <a:pt x="43668" y="18587"/>
                  </a:cubicBezTo>
                  <a:cubicBezTo>
                    <a:pt x="43331" y="17356"/>
                    <a:pt x="42741" y="16226"/>
                    <a:pt x="41914" y="15248"/>
                  </a:cubicBezTo>
                  <a:cubicBezTo>
                    <a:pt x="42353" y="14506"/>
                    <a:pt x="42639" y="13696"/>
                    <a:pt x="42724" y="12853"/>
                  </a:cubicBezTo>
                  <a:cubicBezTo>
                    <a:pt x="42825" y="11672"/>
                    <a:pt x="42555" y="10458"/>
                    <a:pt x="41965" y="9446"/>
                  </a:cubicBezTo>
                  <a:cubicBezTo>
                    <a:pt x="42353" y="8839"/>
                    <a:pt x="42724" y="8215"/>
                    <a:pt x="42994" y="7557"/>
                  </a:cubicBezTo>
                  <a:cubicBezTo>
                    <a:pt x="44006" y="5128"/>
                    <a:pt x="43668" y="2733"/>
                    <a:pt x="42083" y="1265"/>
                  </a:cubicBezTo>
                  <a:cubicBezTo>
                    <a:pt x="41206" y="456"/>
                    <a:pt x="39991" y="34"/>
                    <a:pt x="385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965529">
              <a:off x="2508119" y="4377649"/>
              <a:ext cx="1395205" cy="802167"/>
            </a:xfrm>
            <a:custGeom>
              <a:avLst/>
              <a:gdLst/>
              <a:ahLst/>
              <a:cxnLst/>
              <a:rect l="l" t="t" r="r" b="b"/>
              <a:pathLst>
                <a:path w="38828" h="22324" extrusionOk="0">
                  <a:moveTo>
                    <a:pt x="35870" y="1"/>
                  </a:moveTo>
                  <a:cubicBezTo>
                    <a:pt x="32854" y="1"/>
                    <a:pt x="29964" y="2682"/>
                    <a:pt x="28623" y="5213"/>
                  </a:cubicBezTo>
                  <a:cubicBezTo>
                    <a:pt x="26950" y="2663"/>
                    <a:pt x="23937" y="1047"/>
                    <a:pt x="20892" y="1047"/>
                  </a:cubicBezTo>
                  <a:cubicBezTo>
                    <a:pt x="20714" y="1047"/>
                    <a:pt x="20536" y="1052"/>
                    <a:pt x="20358" y="1064"/>
                  </a:cubicBezTo>
                  <a:cubicBezTo>
                    <a:pt x="19599" y="1097"/>
                    <a:pt x="18840" y="1249"/>
                    <a:pt x="18098" y="1418"/>
                  </a:cubicBezTo>
                  <a:cubicBezTo>
                    <a:pt x="15332" y="2092"/>
                    <a:pt x="12583" y="4622"/>
                    <a:pt x="11908" y="8281"/>
                  </a:cubicBezTo>
                  <a:lnTo>
                    <a:pt x="11908" y="8281"/>
                  </a:lnTo>
                  <a:cubicBezTo>
                    <a:pt x="11967" y="7941"/>
                    <a:pt x="7590" y="5803"/>
                    <a:pt x="7135" y="5533"/>
                  </a:cubicBezTo>
                  <a:cubicBezTo>
                    <a:pt x="5516" y="4572"/>
                    <a:pt x="3964" y="3762"/>
                    <a:pt x="2058" y="3442"/>
                  </a:cubicBezTo>
                  <a:cubicBezTo>
                    <a:pt x="1882" y="3406"/>
                    <a:pt x="1701" y="3380"/>
                    <a:pt x="1523" y="3380"/>
                  </a:cubicBezTo>
                  <a:cubicBezTo>
                    <a:pt x="1360" y="3380"/>
                    <a:pt x="1199" y="3402"/>
                    <a:pt x="1046" y="3459"/>
                  </a:cubicBezTo>
                  <a:cubicBezTo>
                    <a:pt x="523" y="3678"/>
                    <a:pt x="253" y="4234"/>
                    <a:pt x="169" y="4808"/>
                  </a:cubicBezTo>
                  <a:cubicBezTo>
                    <a:pt x="0" y="5904"/>
                    <a:pt x="456" y="7017"/>
                    <a:pt x="1164" y="7861"/>
                  </a:cubicBezTo>
                  <a:cubicBezTo>
                    <a:pt x="1873" y="8738"/>
                    <a:pt x="2800" y="9345"/>
                    <a:pt x="3762" y="9885"/>
                  </a:cubicBezTo>
                  <a:cubicBezTo>
                    <a:pt x="2446" y="10829"/>
                    <a:pt x="1771" y="12567"/>
                    <a:pt x="2109" y="14152"/>
                  </a:cubicBezTo>
                  <a:cubicBezTo>
                    <a:pt x="2446" y="15754"/>
                    <a:pt x="3795" y="17053"/>
                    <a:pt x="5381" y="17373"/>
                  </a:cubicBezTo>
                  <a:cubicBezTo>
                    <a:pt x="4925" y="18065"/>
                    <a:pt x="4639" y="18891"/>
                    <a:pt x="4504" y="19718"/>
                  </a:cubicBezTo>
                  <a:cubicBezTo>
                    <a:pt x="4403" y="20376"/>
                    <a:pt x="4436" y="21135"/>
                    <a:pt x="4892" y="21641"/>
                  </a:cubicBezTo>
                  <a:cubicBezTo>
                    <a:pt x="5312" y="22121"/>
                    <a:pt x="5808" y="22324"/>
                    <a:pt x="6347" y="22324"/>
                  </a:cubicBezTo>
                  <a:cubicBezTo>
                    <a:pt x="8837" y="22324"/>
                    <a:pt x="12233" y="17987"/>
                    <a:pt x="13190" y="16614"/>
                  </a:cubicBezTo>
                  <a:cubicBezTo>
                    <a:pt x="13629" y="17104"/>
                    <a:pt x="15265" y="18301"/>
                    <a:pt x="15720" y="18554"/>
                  </a:cubicBezTo>
                  <a:cubicBezTo>
                    <a:pt x="17328" y="19402"/>
                    <a:pt x="18530" y="19717"/>
                    <a:pt x="19926" y="19717"/>
                  </a:cubicBezTo>
                  <a:cubicBezTo>
                    <a:pt x="20697" y="19717"/>
                    <a:pt x="21527" y="19621"/>
                    <a:pt x="22517" y="19465"/>
                  </a:cubicBezTo>
                  <a:cubicBezTo>
                    <a:pt x="25300" y="19026"/>
                    <a:pt x="27931" y="17424"/>
                    <a:pt x="29314" y="14978"/>
                  </a:cubicBezTo>
                  <a:cubicBezTo>
                    <a:pt x="30832" y="16260"/>
                    <a:pt x="32637" y="17272"/>
                    <a:pt x="34526" y="17879"/>
                  </a:cubicBezTo>
                  <a:cubicBezTo>
                    <a:pt x="35194" y="18081"/>
                    <a:pt x="36690" y="18857"/>
                    <a:pt x="37678" y="18857"/>
                  </a:cubicBezTo>
                  <a:cubicBezTo>
                    <a:pt x="38013" y="18857"/>
                    <a:pt x="38290" y="18768"/>
                    <a:pt x="38456" y="18537"/>
                  </a:cubicBezTo>
                  <a:cubicBezTo>
                    <a:pt x="38827" y="18014"/>
                    <a:pt x="38793" y="17289"/>
                    <a:pt x="38625" y="16665"/>
                  </a:cubicBezTo>
                  <a:cubicBezTo>
                    <a:pt x="38186" y="14978"/>
                    <a:pt x="36955" y="13511"/>
                    <a:pt x="35386" y="12752"/>
                  </a:cubicBezTo>
                  <a:cubicBezTo>
                    <a:pt x="36584" y="12398"/>
                    <a:pt x="37495" y="11268"/>
                    <a:pt x="37613" y="10037"/>
                  </a:cubicBezTo>
                  <a:cubicBezTo>
                    <a:pt x="37731" y="8822"/>
                    <a:pt x="37039" y="7523"/>
                    <a:pt x="35943" y="6967"/>
                  </a:cubicBezTo>
                  <a:cubicBezTo>
                    <a:pt x="36854" y="6157"/>
                    <a:pt x="37596" y="5145"/>
                    <a:pt x="38068" y="4015"/>
                  </a:cubicBezTo>
                  <a:cubicBezTo>
                    <a:pt x="38540" y="2885"/>
                    <a:pt x="38692" y="1435"/>
                    <a:pt x="37798" y="608"/>
                  </a:cubicBezTo>
                  <a:cubicBezTo>
                    <a:pt x="37292" y="153"/>
                    <a:pt x="36601" y="1"/>
                    <a:pt x="35926" y="1"/>
                  </a:cubicBezTo>
                  <a:cubicBezTo>
                    <a:pt x="35907" y="1"/>
                    <a:pt x="35889" y="1"/>
                    <a:pt x="35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965529">
              <a:off x="2488411" y="4358207"/>
              <a:ext cx="1434587" cy="838855"/>
            </a:xfrm>
            <a:custGeom>
              <a:avLst/>
              <a:gdLst/>
              <a:ahLst/>
              <a:cxnLst/>
              <a:rect l="l" t="t" r="r" b="b"/>
              <a:pathLst>
                <a:path w="39924" h="23345" extrusionOk="0">
                  <a:moveTo>
                    <a:pt x="12025" y="9024"/>
                  </a:moveTo>
                  <a:cubicBezTo>
                    <a:pt x="12026" y="9024"/>
                    <a:pt x="12026" y="9024"/>
                    <a:pt x="12027" y="9025"/>
                  </a:cubicBezTo>
                  <a:cubicBezTo>
                    <a:pt x="12026" y="9024"/>
                    <a:pt x="12026" y="9024"/>
                    <a:pt x="12025" y="9024"/>
                  </a:cubicBezTo>
                  <a:close/>
                  <a:moveTo>
                    <a:pt x="36393" y="1096"/>
                  </a:moveTo>
                  <a:cubicBezTo>
                    <a:pt x="36428" y="1096"/>
                    <a:pt x="36464" y="1097"/>
                    <a:pt x="36500" y="1098"/>
                  </a:cubicBezTo>
                  <a:cubicBezTo>
                    <a:pt x="37191" y="1098"/>
                    <a:pt x="37697" y="1266"/>
                    <a:pt x="38035" y="1553"/>
                  </a:cubicBezTo>
                  <a:cubicBezTo>
                    <a:pt x="38760" y="2211"/>
                    <a:pt x="38574" y="3476"/>
                    <a:pt x="38187" y="4387"/>
                  </a:cubicBezTo>
                  <a:cubicBezTo>
                    <a:pt x="37748" y="5432"/>
                    <a:pt x="37056" y="6411"/>
                    <a:pt x="36179" y="7170"/>
                  </a:cubicBezTo>
                  <a:lnTo>
                    <a:pt x="35640" y="7642"/>
                  </a:lnTo>
                  <a:lnTo>
                    <a:pt x="36297" y="7996"/>
                  </a:lnTo>
                  <a:cubicBezTo>
                    <a:pt x="37225" y="8468"/>
                    <a:pt x="37782" y="9531"/>
                    <a:pt x="37681" y="10560"/>
                  </a:cubicBezTo>
                  <a:cubicBezTo>
                    <a:pt x="37579" y="11589"/>
                    <a:pt x="36820" y="12550"/>
                    <a:pt x="35825" y="12837"/>
                  </a:cubicBezTo>
                  <a:lnTo>
                    <a:pt x="34594" y="13208"/>
                  </a:lnTo>
                  <a:lnTo>
                    <a:pt x="35741" y="13781"/>
                  </a:lnTo>
                  <a:cubicBezTo>
                    <a:pt x="37175" y="14473"/>
                    <a:pt x="38305" y="15839"/>
                    <a:pt x="38693" y="17374"/>
                  </a:cubicBezTo>
                  <a:cubicBezTo>
                    <a:pt x="38794" y="17779"/>
                    <a:pt x="38878" y="18386"/>
                    <a:pt x="38608" y="18757"/>
                  </a:cubicBezTo>
                  <a:cubicBezTo>
                    <a:pt x="38546" y="18845"/>
                    <a:pt x="38418" y="18881"/>
                    <a:pt x="38249" y="18881"/>
                  </a:cubicBezTo>
                  <a:cubicBezTo>
                    <a:pt x="37643" y="18881"/>
                    <a:pt x="36512" y="18415"/>
                    <a:pt x="36011" y="18217"/>
                  </a:cubicBezTo>
                  <a:cubicBezTo>
                    <a:pt x="35724" y="18082"/>
                    <a:pt x="35454" y="17981"/>
                    <a:pt x="35252" y="17913"/>
                  </a:cubicBezTo>
                  <a:cubicBezTo>
                    <a:pt x="33396" y="17323"/>
                    <a:pt x="31659" y="16362"/>
                    <a:pt x="30226" y="15114"/>
                  </a:cubicBezTo>
                  <a:lnTo>
                    <a:pt x="29753" y="14709"/>
                  </a:lnTo>
                  <a:lnTo>
                    <a:pt x="29433" y="15265"/>
                  </a:lnTo>
                  <a:cubicBezTo>
                    <a:pt x="28674" y="16598"/>
                    <a:pt x="27527" y="17694"/>
                    <a:pt x="26110" y="18453"/>
                  </a:cubicBezTo>
                  <a:cubicBezTo>
                    <a:pt x="26582" y="17138"/>
                    <a:pt x="26768" y="15771"/>
                    <a:pt x="26953" y="14439"/>
                  </a:cubicBezTo>
                  <a:cubicBezTo>
                    <a:pt x="27476" y="10577"/>
                    <a:pt x="27814" y="6866"/>
                    <a:pt x="26481" y="3695"/>
                  </a:cubicBezTo>
                  <a:lnTo>
                    <a:pt x="26481" y="3695"/>
                  </a:lnTo>
                  <a:cubicBezTo>
                    <a:pt x="27392" y="4319"/>
                    <a:pt x="28168" y="5095"/>
                    <a:pt x="28792" y="6023"/>
                  </a:cubicBezTo>
                  <a:lnTo>
                    <a:pt x="28977" y="6326"/>
                  </a:lnTo>
                  <a:cubicBezTo>
                    <a:pt x="29635" y="8384"/>
                    <a:pt x="29720" y="10408"/>
                    <a:pt x="29230" y="12601"/>
                  </a:cubicBezTo>
                  <a:cubicBezTo>
                    <a:pt x="29214" y="12752"/>
                    <a:pt x="29298" y="12887"/>
                    <a:pt x="29416" y="12904"/>
                  </a:cubicBezTo>
                  <a:lnTo>
                    <a:pt x="29483" y="12904"/>
                  </a:lnTo>
                  <a:cubicBezTo>
                    <a:pt x="29601" y="12904"/>
                    <a:pt x="29720" y="12820"/>
                    <a:pt x="29736" y="12719"/>
                  </a:cubicBezTo>
                  <a:cubicBezTo>
                    <a:pt x="29854" y="12162"/>
                    <a:pt x="29939" y="11622"/>
                    <a:pt x="29989" y="11083"/>
                  </a:cubicBezTo>
                  <a:cubicBezTo>
                    <a:pt x="30076" y="11073"/>
                    <a:pt x="30163" y="11069"/>
                    <a:pt x="30250" y="11069"/>
                  </a:cubicBezTo>
                  <a:cubicBezTo>
                    <a:pt x="31280" y="11069"/>
                    <a:pt x="32306" y="11701"/>
                    <a:pt x="32772" y="12634"/>
                  </a:cubicBezTo>
                  <a:cubicBezTo>
                    <a:pt x="32874" y="12837"/>
                    <a:pt x="32924" y="13005"/>
                    <a:pt x="32907" y="13157"/>
                  </a:cubicBezTo>
                  <a:cubicBezTo>
                    <a:pt x="32874" y="13309"/>
                    <a:pt x="32789" y="13427"/>
                    <a:pt x="32688" y="13444"/>
                  </a:cubicBezTo>
                  <a:cubicBezTo>
                    <a:pt x="32553" y="13494"/>
                    <a:pt x="32486" y="13613"/>
                    <a:pt x="32519" y="13764"/>
                  </a:cubicBezTo>
                  <a:cubicBezTo>
                    <a:pt x="32570" y="13866"/>
                    <a:pt x="32654" y="13950"/>
                    <a:pt x="32772" y="13950"/>
                  </a:cubicBezTo>
                  <a:lnTo>
                    <a:pt x="32840" y="13950"/>
                  </a:lnTo>
                  <a:cubicBezTo>
                    <a:pt x="33160" y="13866"/>
                    <a:pt x="33380" y="13579"/>
                    <a:pt x="33413" y="13208"/>
                  </a:cubicBezTo>
                  <a:cubicBezTo>
                    <a:pt x="33447" y="12904"/>
                    <a:pt x="33329" y="12601"/>
                    <a:pt x="33211" y="12415"/>
                  </a:cubicBezTo>
                  <a:cubicBezTo>
                    <a:pt x="32688" y="11306"/>
                    <a:pt x="31481" y="10584"/>
                    <a:pt x="30275" y="10584"/>
                  </a:cubicBezTo>
                  <a:cubicBezTo>
                    <a:pt x="30196" y="10584"/>
                    <a:pt x="30118" y="10587"/>
                    <a:pt x="30040" y="10593"/>
                  </a:cubicBezTo>
                  <a:cubicBezTo>
                    <a:pt x="30057" y="10121"/>
                    <a:pt x="30057" y="9649"/>
                    <a:pt x="30040" y="9193"/>
                  </a:cubicBezTo>
                  <a:cubicBezTo>
                    <a:pt x="30681" y="7878"/>
                    <a:pt x="31760" y="6798"/>
                    <a:pt x="33042" y="6158"/>
                  </a:cubicBezTo>
                  <a:cubicBezTo>
                    <a:pt x="33177" y="6090"/>
                    <a:pt x="33211" y="5938"/>
                    <a:pt x="33160" y="5820"/>
                  </a:cubicBezTo>
                  <a:cubicBezTo>
                    <a:pt x="33113" y="5725"/>
                    <a:pt x="33022" y="5680"/>
                    <a:pt x="32932" y="5680"/>
                  </a:cubicBezTo>
                  <a:cubicBezTo>
                    <a:pt x="32895" y="5680"/>
                    <a:pt x="32857" y="5687"/>
                    <a:pt x="32823" y="5702"/>
                  </a:cubicBezTo>
                  <a:cubicBezTo>
                    <a:pt x="31659" y="6326"/>
                    <a:pt x="30647" y="7220"/>
                    <a:pt x="29956" y="8350"/>
                  </a:cubicBezTo>
                  <a:cubicBezTo>
                    <a:pt x="29871" y="7675"/>
                    <a:pt x="29720" y="7018"/>
                    <a:pt x="29500" y="6343"/>
                  </a:cubicBezTo>
                  <a:lnTo>
                    <a:pt x="29669" y="6023"/>
                  </a:lnTo>
                  <a:cubicBezTo>
                    <a:pt x="30967" y="3576"/>
                    <a:pt x="33711" y="1096"/>
                    <a:pt x="36393" y="1096"/>
                  </a:cubicBezTo>
                  <a:close/>
                  <a:moveTo>
                    <a:pt x="22939" y="2211"/>
                  </a:moveTo>
                  <a:lnTo>
                    <a:pt x="22939" y="2211"/>
                  </a:lnTo>
                  <a:cubicBezTo>
                    <a:pt x="23901" y="2379"/>
                    <a:pt x="24828" y="2717"/>
                    <a:pt x="25688" y="3189"/>
                  </a:cubicBezTo>
                  <a:cubicBezTo>
                    <a:pt x="27325" y="6360"/>
                    <a:pt x="27004" y="10290"/>
                    <a:pt x="26447" y="14355"/>
                  </a:cubicBezTo>
                  <a:cubicBezTo>
                    <a:pt x="26262" y="15839"/>
                    <a:pt x="26026" y="17374"/>
                    <a:pt x="25435" y="18757"/>
                  </a:cubicBezTo>
                  <a:cubicBezTo>
                    <a:pt x="24660" y="19094"/>
                    <a:pt x="23833" y="19347"/>
                    <a:pt x="22990" y="19482"/>
                  </a:cubicBezTo>
                  <a:cubicBezTo>
                    <a:pt x="22248" y="19583"/>
                    <a:pt x="21624" y="19668"/>
                    <a:pt x="21033" y="19718"/>
                  </a:cubicBezTo>
                  <a:cubicBezTo>
                    <a:pt x="21877" y="17323"/>
                    <a:pt x="22804" y="14355"/>
                    <a:pt x="23260" y="11285"/>
                  </a:cubicBezTo>
                  <a:cubicBezTo>
                    <a:pt x="23749" y="7996"/>
                    <a:pt x="23648" y="4926"/>
                    <a:pt x="22939" y="2211"/>
                  </a:cubicBezTo>
                  <a:close/>
                  <a:moveTo>
                    <a:pt x="21364" y="2096"/>
                  </a:moveTo>
                  <a:cubicBezTo>
                    <a:pt x="21699" y="2096"/>
                    <a:pt x="22037" y="2119"/>
                    <a:pt x="22383" y="2143"/>
                  </a:cubicBezTo>
                  <a:cubicBezTo>
                    <a:pt x="23108" y="4876"/>
                    <a:pt x="23226" y="7912"/>
                    <a:pt x="22737" y="11217"/>
                  </a:cubicBezTo>
                  <a:cubicBezTo>
                    <a:pt x="22265" y="14321"/>
                    <a:pt x="21320" y="17323"/>
                    <a:pt x="20460" y="19735"/>
                  </a:cubicBezTo>
                  <a:cubicBezTo>
                    <a:pt x="19111" y="19735"/>
                    <a:pt x="17997" y="19431"/>
                    <a:pt x="16496" y="18639"/>
                  </a:cubicBezTo>
                  <a:cubicBezTo>
                    <a:pt x="16311" y="18538"/>
                    <a:pt x="15838" y="18217"/>
                    <a:pt x="15383" y="17863"/>
                  </a:cubicBezTo>
                  <a:cubicBezTo>
                    <a:pt x="18250" y="13326"/>
                    <a:pt x="19465" y="7760"/>
                    <a:pt x="18756" y="2447"/>
                  </a:cubicBezTo>
                  <a:lnTo>
                    <a:pt x="18773" y="2447"/>
                  </a:lnTo>
                  <a:cubicBezTo>
                    <a:pt x="19600" y="2261"/>
                    <a:pt x="20291" y="2126"/>
                    <a:pt x="20949" y="2110"/>
                  </a:cubicBezTo>
                  <a:cubicBezTo>
                    <a:pt x="21087" y="2100"/>
                    <a:pt x="21226" y="2096"/>
                    <a:pt x="21364" y="2096"/>
                  </a:cubicBezTo>
                  <a:close/>
                  <a:moveTo>
                    <a:pt x="18250" y="2565"/>
                  </a:moveTo>
                  <a:lnTo>
                    <a:pt x="18250" y="2565"/>
                  </a:lnTo>
                  <a:cubicBezTo>
                    <a:pt x="18925" y="7709"/>
                    <a:pt x="17744" y="13107"/>
                    <a:pt x="14961" y="17526"/>
                  </a:cubicBezTo>
                  <a:cubicBezTo>
                    <a:pt x="14894" y="17475"/>
                    <a:pt x="14843" y="17441"/>
                    <a:pt x="14793" y="17391"/>
                  </a:cubicBezTo>
                  <a:cubicBezTo>
                    <a:pt x="13730" y="16143"/>
                    <a:pt x="13157" y="14456"/>
                    <a:pt x="13325" y="12837"/>
                  </a:cubicBezTo>
                  <a:cubicBezTo>
                    <a:pt x="13359" y="12685"/>
                    <a:pt x="13241" y="12567"/>
                    <a:pt x="13106" y="12567"/>
                  </a:cubicBezTo>
                  <a:cubicBezTo>
                    <a:pt x="12954" y="12567"/>
                    <a:pt x="12819" y="12651"/>
                    <a:pt x="12819" y="12803"/>
                  </a:cubicBezTo>
                  <a:cubicBezTo>
                    <a:pt x="12802" y="12988"/>
                    <a:pt x="12802" y="13174"/>
                    <a:pt x="12802" y="13360"/>
                  </a:cubicBezTo>
                  <a:cubicBezTo>
                    <a:pt x="10947" y="12719"/>
                    <a:pt x="9446" y="11150"/>
                    <a:pt x="8906" y="9261"/>
                  </a:cubicBezTo>
                  <a:cubicBezTo>
                    <a:pt x="8866" y="9153"/>
                    <a:pt x="8771" y="9077"/>
                    <a:pt x="8666" y="9077"/>
                  </a:cubicBezTo>
                  <a:cubicBezTo>
                    <a:pt x="8640" y="9077"/>
                    <a:pt x="8613" y="9082"/>
                    <a:pt x="8586" y="9092"/>
                  </a:cubicBezTo>
                  <a:cubicBezTo>
                    <a:pt x="8468" y="9126"/>
                    <a:pt x="8383" y="9278"/>
                    <a:pt x="8417" y="9396"/>
                  </a:cubicBezTo>
                  <a:cubicBezTo>
                    <a:pt x="9024" y="11470"/>
                    <a:pt x="10677" y="13174"/>
                    <a:pt x="12701" y="13866"/>
                  </a:cubicBezTo>
                  <a:cubicBezTo>
                    <a:pt x="12718" y="13866"/>
                    <a:pt x="12769" y="13899"/>
                    <a:pt x="12786" y="13899"/>
                  </a:cubicBezTo>
                  <a:cubicBezTo>
                    <a:pt x="12802" y="13899"/>
                    <a:pt x="12802" y="13866"/>
                    <a:pt x="12819" y="13866"/>
                  </a:cubicBezTo>
                  <a:cubicBezTo>
                    <a:pt x="12853" y="14237"/>
                    <a:pt x="12904" y="14574"/>
                    <a:pt x="12988" y="14928"/>
                  </a:cubicBezTo>
                  <a:cubicBezTo>
                    <a:pt x="12777" y="14898"/>
                    <a:pt x="12566" y="14883"/>
                    <a:pt x="12357" y="14883"/>
                  </a:cubicBezTo>
                  <a:cubicBezTo>
                    <a:pt x="11980" y="14883"/>
                    <a:pt x="11609" y="14932"/>
                    <a:pt x="11251" y="15029"/>
                  </a:cubicBezTo>
                  <a:cubicBezTo>
                    <a:pt x="10711" y="15181"/>
                    <a:pt x="10289" y="15434"/>
                    <a:pt x="10036" y="15771"/>
                  </a:cubicBezTo>
                  <a:cubicBezTo>
                    <a:pt x="9682" y="16210"/>
                    <a:pt x="9615" y="16817"/>
                    <a:pt x="9868" y="17239"/>
                  </a:cubicBezTo>
                  <a:cubicBezTo>
                    <a:pt x="10019" y="17492"/>
                    <a:pt x="10289" y="17694"/>
                    <a:pt x="10610" y="17745"/>
                  </a:cubicBezTo>
                  <a:cubicBezTo>
                    <a:pt x="10677" y="17779"/>
                    <a:pt x="10745" y="17779"/>
                    <a:pt x="10778" y="17779"/>
                  </a:cubicBezTo>
                  <a:cubicBezTo>
                    <a:pt x="10998" y="17779"/>
                    <a:pt x="11200" y="17711"/>
                    <a:pt x="11352" y="17576"/>
                  </a:cubicBezTo>
                  <a:cubicBezTo>
                    <a:pt x="11453" y="17492"/>
                    <a:pt x="11470" y="17323"/>
                    <a:pt x="11369" y="17222"/>
                  </a:cubicBezTo>
                  <a:cubicBezTo>
                    <a:pt x="11323" y="17167"/>
                    <a:pt x="11253" y="17137"/>
                    <a:pt x="11182" y="17137"/>
                  </a:cubicBezTo>
                  <a:cubicBezTo>
                    <a:pt x="11122" y="17137"/>
                    <a:pt x="11061" y="17159"/>
                    <a:pt x="11015" y="17205"/>
                  </a:cubicBezTo>
                  <a:cubicBezTo>
                    <a:pt x="10945" y="17263"/>
                    <a:pt x="10851" y="17281"/>
                    <a:pt x="10771" y="17281"/>
                  </a:cubicBezTo>
                  <a:cubicBezTo>
                    <a:pt x="10736" y="17281"/>
                    <a:pt x="10703" y="17278"/>
                    <a:pt x="10677" y="17273"/>
                  </a:cubicBezTo>
                  <a:cubicBezTo>
                    <a:pt x="10509" y="17239"/>
                    <a:pt x="10357" y="17138"/>
                    <a:pt x="10289" y="17020"/>
                  </a:cubicBezTo>
                  <a:cubicBezTo>
                    <a:pt x="10154" y="16767"/>
                    <a:pt x="10205" y="16379"/>
                    <a:pt x="10424" y="16109"/>
                  </a:cubicBezTo>
                  <a:cubicBezTo>
                    <a:pt x="10610" y="15856"/>
                    <a:pt x="10947" y="15670"/>
                    <a:pt x="11369" y="15535"/>
                  </a:cubicBezTo>
                  <a:cubicBezTo>
                    <a:pt x="11698" y="15439"/>
                    <a:pt x="12038" y="15392"/>
                    <a:pt x="12380" y="15392"/>
                  </a:cubicBezTo>
                  <a:cubicBezTo>
                    <a:pt x="12634" y="15392"/>
                    <a:pt x="12888" y="15418"/>
                    <a:pt x="13140" y="15468"/>
                  </a:cubicBezTo>
                  <a:cubicBezTo>
                    <a:pt x="13241" y="15839"/>
                    <a:pt x="13393" y="16176"/>
                    <a:pt x="13578" y="16514"/>
                  </a:cubicBezTo>
                  <a:lnTo>
                    <a:pt x="13325" y="16885"/>
                  </a:lnTo>
                  <a:cubicBezTo>
                    <a:pt x="11925" y="18909"/>
                    <a:pt x="8940" y="22214"/>
                    <a:pt x="6983" y="22333"/>
                  </a:cubicBezTo>
                  <a:cubicBezTo>
                    <a:pt x="6959" y="22333"/>
                    <a:pt x="6935" y="22334"/>
                    <a:pt x="6912" y="22334"/>
                  </a:cubicBezTo>
                  <a:cubicBezTo>
                    <a:pt x="6459" y="22334"/>
                    <a:pt x="6123" y="22179"/>
                    <a:pt x="5803" y="21827"/>
                  </a:cubicBezTo>
                  <a:cubicBezTo>
                    <a:pt x="5465" y="21422"/>
                    <a:pt x="5465" y="20781"/>
                    <a:pt x="5533" y="20309"/>
                  </a:cubicBezTo>
                  <a:cubicBezTo>
                    <a:pt x="5634" y="19550"/>
                    <a:pt x="5904" y="18807"/>
                    <a:pt x="6326" y="18150"/>
                  </a:cubicBezTo>
                  <a:lnTo>
                    <a:pt x="6730" y="17526"/>
                  </a:lnTo>
                  <a:lnTo>
                    <a:pt x="5988" y="17374"/>
                  </a:lnTo>
                  <a:cubicBezTo>
                    <a:pt x="4605" y="17104"/>
                    <a:pt x="3425" y="15940"/>
                    <a:pt x="3121" y="14540"/>
                  </a:cubicBezTo>
                  <a:cubicBezTo>
                    <a:pt x="2834" y="13157"/>
                    <a:pt x="3442" y="11622"/>
                    <a:pt x="4588" y="10796"/>
                  </a:cubicBezTo>
                  <a:lnTo>
                    <a:pt x="5229" y="10324"/>
                  </a:lnTo>
                  <a:lnTo>
                    <a:pt x="4538" y="9936"/>
                  </a:lnTo>
                  <a:cubicBezTo>
                    <a:pt x="3711" y="9463"/>
                    <a:pt x="2767" y="8873"/>
                    <a:pt x="2075" y="8030"/>
                  </a:cubicBezTo>
                  <a:cubicBezTo>
                    <a:pt x="1401" y="7203"/>
                    <a:pt x="1063" y="6242"/>
                    <a:pt x="1181" y="5365"/>
                  </a:cubicBezTo>
                  <a:cubicBezTo>
                    <a:pt x="1232" y="5011"/>
                    <a:pt x="1418" y="4572"/>
                    <a:pt x="1755" y="4420"/>
                  </a:cubicBezTo>
                  <a:cubicBezTo>
                    <a:pt x="1839" y="4387"/>
                    <a:pt x="1940" y="4387"/>
                    <a:pt x="2058" y="4387"/>
                  </a:cubicBezTo>
                  <a:cubicBezTo>
                    <a:pt x="2193" y="4387"/>
                    <a:pt x="2362" y="4403"/>
                    <a:pt x="2514" y="4420"/>
                  </a:cubicBezTo>
                  <a:cubicBezTo>
                    <a:pt x="4420" y="4741"/>
                    <a:pt x="5971" y="5601"/>
                    <a:pt x="7422" y="6444"/>
                  </a:cubicBezTo>
                  <a:cubicBezTo>
                    <a:pt x="7540" y="6512"/>
                    <a:pt x="7827" y="6664"/>
                    <a:pt x="8248" y="6900"/>
                  </a:cubicBezTo>
                  <a:cubicBezTo>
                    <a:pt x="9192" y="7371"/>
                    <a:pt x="11700" y="8684"/>
                    <a:pt x="12025" y="9024"/>
                  </a:cubicBezTo>
                  <a:lnTo>
                    <a:pt x="12025" y="9024"/>
                  </a:lnTo>
                  <a:cubicBezTo>
                    <a:pt x="12024" y="9022"/>
                    <a:pt x="12023" y="9021"/>
                    <a:pt x="12024" y="9021"/>
                  </a:cubicBezTo>
                  <a:cubicBezTo>
                    <a:pt x="12045" y="9021"/>
                    <a:pt x="12651" y="9430"/>
                    <a:pt x="12651" y="9430"/>
                  </a:cubicBezTo>
                  <a:cubicBezTo>
                    <a:pt x="13292" y="6023"/>
                    <a:pt x="15990" y="3324"/>
                    <a:pt x="18250" y="2565"/>
                  </a:cubicBezTo>
                  <a:close/>
                  <a:moveTo>
                    <a:pt x="36388" y="0"/>
                  </a:moveTo>
                  <a:cubicBezTo>
                    <a:pt x="33389" y="0"/>
                    <a:pt x="30648" y="2371"/>
                    <a:pt x="29129" y="4791"/>
                  </a:cubicBezTo>
                  <a:cubicBezTo>
                    <a:pt x="27293" y="2444"/>
                    <a:pt x="24367" y="1034"/>
                    <a:pt x="21384" y="1034"/>
                  </a:cubicBezTo>
                  <a:cubicBezTo>
                    <a:pt x="21217" y="1034"/>
                    <a:pt x="21049" y="1038"/>
                    <a:pt x="20881" y="1047"/>
                  </a:cubicBezTo>
                  <a:cubicBezTo>
                    <a:pt x="20156" y="1098"/>
                    <a:pt x="19431" y="1216"/>
                    <a:pt x="18520" y="1435"/>
                  </a:cubicBezTo>
                  <a:cubicBezTo>
                    <a:pt x="15990" y="2042"/>
                    <a:pt x="13123" y="4252"/>
                    <a:pt x="12128" y="7861"/>
                  </a:cubicBezTo>
                  <a:cubicBezTo>
                    <a:pt x="11521" y="7490"/>
                    <a:pt x="10458" y="6917"/>
                    <a:pt x="8721" y="5989"/>
                  </a:cubicBezTo>
                  <a:cubicBezTo>
                    <a:pt x="8333" y="5770"/>
                    <a:pt x="8046" y="5635"/>
                    <a:pt x="7928" y="5584"/>
                  </a:cubicBezTo>
                  <a:cubicBezTo>
                    <a:pt x="6410" y="4707"/>
                    <a:pt x="4757" y="3796"/>
                    <a:pt x="2683" y="3442"/>
                  </a:cubicBezTo>
                  <a:cubicBezTo>
                    <a:pt x="2464" y="3407"/>
                    <a:pt x="2240" y="3377"/>
                    <a:pt x="2017" y="3377"/>
                  </a:cubicBezTo>
                  <a:cubicBezTo>
                    <a:pt x="1810" y="3377"/>
                    <a:pt x="1604" y="3403"/>
                    <a:pt x="1401" y="3476"/>
                  </a:cubicBezTo>
                  <a:cubicBezTo>
                    <a:pt x="760" y="3729"/>
                    <a:pt x="304" y="4387"/>
                    <a:pt x="169" y="5230"/>
                  </a:cubicBezTo>
                  <a:cubicBezTo>
                    <a:pt x="1" y="6394"/>
                    <a:pt x="422" y="7625"/>
                    <a:pt x="1299" y="8687"/>
                  </a:cubicBezTo>
                  <a:cubicBezTo>
                    <a:pt x="1907" y="9446"/>
                    <a:pt x="2683" y="9986"/>
                    <a:pt x="3425" y="10458"/>
                  </a:cubicBezTo>
                  <a:cubicBezTo>
                    <a:pt x="2328" y="11555"/>
                    <a:pt x="1805" y="13241"/>
                    <a:pt x="2143" y="14759"/>
                  </a:cubicBezTo>
                  <a:cubicBezTo>
                    <a:pt x="2480" y="16311"/>
                    <a:pt x="3661" y="17644"/>
                    <a:pt x="5145" y="18166"/>
                  </a:cubicBezTo>
                  <a:cubicBezTo>
                    <a:pt x="4858" y="18791"/>
                    <a:pt x="4639" y="19465"/>
                    <a:pt x="4538" y="20140"/>
                  </a:cubicBezTo>
                  <a:cubicBezTo>
                    <a:pt x="4386" y="21118"/>
                    <a:pt x="4588" y="21928"/>
                    <a:pt x="5044" y="22467"/>
                  </a:cubicBezTo>
                  <a:cubicBezTo>
                    <a:pt x="5533" y="23041"/>
                    <a:pt x="6191" y="23345"/>
                    <a:pt x="6899" y="23345"/>
                  </a:cubicBezTo>
                  <a:lnTo>
                    <a:pt x="7068" y="23345"/>
                  </a:lnTo>
                  <a:cubicBezTo>
                    <a:pt x="9699" y="23193"/>
                    <a:pt x="12802" y="19297"/>
                    <a:pt x="13831" y="17897"/>
                  </a:cubicBezTo>
                  <a:cubicBezTo>
                    <a:pt x="14540" y="18487"/>
                    <a:pt x="15636" y="19313"/>
                    <a:pt x="16058" y="19516"/>
                  </a:cubicBezTo>
                  <a:cubicBezTo>
                    <a:pt x="17744" y="20408"/>
                    <a:pt x="19017" y="20739"/>
                    <a:pt x="20478" y="20739"/>
                  </a:cubicBezTo>
                  <a:cubicBezTo>
                    <a:pt x="21281" y="20739"/>
                    <a:pt x="22141" y="20639"/>
                    <a:pt x="23158" y="20477"/>
                  </a:cubicBezTo>
                  <a:cubicBezTo>
                    <a:pt x="26026" y="20022"/>
                    <a:pt x="28539" y="18470"/>
                    <a:pt x="30006" y="16261"/>
                  </a:cubicBezTo>
                  <a:cubicBezTo>
                    <a:pt x="31457" y="17407"/>
                    <a:pt x="33143" y="18301"/>
                    <a:pt x="34948" y="18875"/>
                  </a:cubicBezTo>
                  <a:cubicBezTo>
                    <a:pt x="35117" y="18925"/>
                    <a:pt x="35336" y="19010"/>
                    <a:pt x="35623" y="19128"/>
                  </a:cubicBezTo>
                  <a:cubicBezTo>
                    <a:pt x="36426" y="19456"/>
                    <a:pt x="37422" y="19856"/>
                    <a:pt x="38240" y="19856"/>
                  </a:cubicBezTo>
                  <a:cubicBezTo>
                    <a:pt x="38727" y="19856"/>
                    <a:pt x="39151" y="19714"/>
                    <a:pt x="39435" y="19330"/>
                  </a:cubicBezTo>
                  <a:cubicBezTo>
                    <a:pt x="39839" y="18807"/>
                    <a:pt x="39924" y="17998"/>
                    <a:pt x="39671" y="17053"/>
                  </a:cubicBezTo>
                  <a:cubicBezTo>
                    <a:pt x="39266" y="15552"/>
                    <a:pt x="38288" y="14203"/>
                    <a:pt x="37023" y="13326"/>
                  </a:cubicBezTo>
                  <a:cubicBezTo>
                    <a:pt x="37934" y="12719"/>
                    <a:pt x="38574" y="11707"/>
                    <a:pt x="38676" y="10610"/>
                  </a:cubicBezTo>
                  <a:cubicBezTo>
                    <a:pt x="38777" y="9396"/>
                    <a:pt x="38254" y="8181"/>
                    <a:pt x="37309" y="7406"/>
                  </a:cubicBezTo>
                  <a:cubicBezTo>
                    <a:pt x="38068" y="6613"/>
                    <a:pt x="38676" y="5719"/>
                    <a:pt x="39097" y="4707"/>
                  </a:cubicBezTo>
                  <a:cubicBezTo>
                    <a:pt x="39620" y="3442"/>
                    <a:pt x="39806" y="1755"/>
                    <a:pt x="38693" y="743"/>
                  </a:cubicBezTo>
                  <a:cubicBezTo>
                    <a:pt x="38170" y="254"/>
                    <a:pt x="37428" y="18"/>
                    <a:pt x="36483" y="1"/>
                  </a:cubicBezTo>
                  <a:cubicBezTo>
                    <a:pt x="36451" y="1"/>
                    <a:pt x="36420" y="0"/>
                    <a:pt x="36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965529">
              <a:off x="3231286" y="4397321"/>
              <a:ext cx="225479" cy="628539"/>
            </a:xfrm>
            <a:custGeom>
              <a:avLst/>
              <a:gdLst/>
              <a:ahLst/>
              <a:cxnLst/>
              <a:rect l="l" t="t" r="r" b="b"/>
              <a:pathLst>
                <a:path w="6275" h="17492" extrusionOk="0">
                  <a:moveTo>
                    <a:pt x="1923" y="1"/>
                  </a:moveTo>
                  <a:cubicBezTo>
                    <a:pt x="2615" y="2716"/>
                    <a:pt x="2716" y="5786"/>
                    <a:pt x="2227" y="9075"/>
                  </a:cubicBezTo>
                  <a:cubicBezTo>
                    <a:pt x="1771" y="12128"/>
                    <a:pt x="844" y="15096"/>
                    <a:pt x="0" y="17491"/>
                  </a:cubicBezTo>
                  <a:cubicBezTo>
                    <a:pt x="591" y="17441"/>
                    <a:pt x="1215" y="17373"/>
                    <a:pt x="1957" y="17255"/>
                  </a:cubicBezTo>
                  <a:cubicBezTo>
                    <a:pt x="2800" y="17120"/>
                    <a:pt x="3627" y="16867"/>
                    <a:pt x="4386" y="16530"/>
                  </a:cubicBezTo>
                  <a:cubicBezTo>
                    <a:pt x="4993" y="15147"/>
                    <a:pt x="5195" y="13612"/>
                    <a:pt x="5398" y="12128"/>
                  </a:cubicBezTo>
                  <a:cubicBezTo>
                    <a:pt x="5937" y="8080"/>
                    <a:pt x="6275" y="4167"/>
                    <a:pt x="4639" y="979"/>
                  </a:cubicBezTo>
                  <a:cubicBezTo>
                    <a:pt x="3795" y="507"/>
                    <a:pt x="2868" y="169"/>
                    <a:pt x="1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965529">
              <a:off x="3033935" y="4441118"/>
              <a:ext cx="283044" cy="633893"/>
            </a:xfrm>
            <a:custGeom>
              <a:avLst/>
              <a:gdLst/>
              <a:ahLst/>
              <a:cxnLst/>
              <a:rect l="l" t="t" r="r" b="b"/>
              <a:pathLst>
                <a:path w="7877" h="17641" extrusionOk="0">
                  <a:moveTo>
                    <a:pt x="5981" y="1"/>
                  </a:moveTo>
                  <a:cubicBezTo>
                    <a:pt x="5843" y="1"/>
                    <a:pt x="5704" y="5"/>
                    <a:pt x="5566" y="15"/>
                  </a:cubicBezTo>
                  <a:cubicBezTo>
                    <a:pt x="4908" y="31"/>
                    <a:pt x="4217" y="149"/>
                    <a:pt x="3390" y="352"/>
                  </a:cubicBezTo>
                  <a:lnTo>
                    <a:pt x="3373" y="352"/>
                  </a:lnTo>
                  <a:cubicBezTo>
                    <a:pt x="4082" y="5665"/>
                    <a:pt x="2867" y="11231"/>
                    <a:pt x="0" y="15751"/>
                  </a:cubicBezTo>
                  <a:cubicBezTo>
                    <a:pt x="456" y="16088"/>
                    <a:pt x="928" y="16443"/>
                    <a:pt x="1130" y="16544"/>
                  </a:cubicBezTo>
                  <a:cubicBezTo>
                    <a:pt x="2648" y="17320"/>
                    <a:pt x="3745" y="17640"/>
                    <a:pt x="5094" y="17640"/>
                  </a:cubicBezTo>
                  <a:cubicBezTo>
                    <a:pt x="5954" y="15228"/>
                    <a:pt x="6899" y="12226"/>
                    <a:pt x="7371" y="9122"/>
                  </a:cubicBezTo>
                  <a:cubicBezTo>
                    <a:pt x="7877" y="5817"/>
                    <a:pt x="7742" y="2747"/>
                    <a:pt x="7000" y="48"/>
                  </a:cubicBezTo>
                  <a:cubicBezTo>
                    <a:pt x="6654" y="24"/>
                    <a:pt x="6316" y="1"/>
                    <a:pt x="5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-293800" y="185025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2741925" y="485605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6971025" y="-192187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8599800" y="189632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6051575" y="451070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>
            <a:off x="469472" y="-7340"/>
            <a:ext cx="1229660" cy="1498233"/>
            <a:chOff x="469472" y="-7340"/>
            <a:chExt cx="1229660" cy="1498233"/>
          </a:xfrm>
        </p:grpSpPr>
        <p:sp>
          <p:nvSpPr>
            <p:cNvPr id="148" name="Google Shape;148;p6"/>
            <p:cNvSpPr/>
            <p:nvPr/>
          </p:nvSpPr>
          <p:spPr>
            <a:xfrm rot="1053773">
              <a:off x="643995" y="95393"/>
              <a:ext cx="880614" cy="1292766"/>
            </a:xfrm>
            <a:custGeom>
              <a:avLst/>
              <a:gdLst/>
              <a:ahLst/>
              <a:cxnLst/>
              <a:rect l="l" t="t" r="r" b="b"/>
              <a:pathLst>
                <a:path w="25116" h="36871" extrusionOk="0">
                  <a:moveTo>
                    <a:pt x="12313" y="0"/>
                  </a:moveTo>
                  <a:cubicBezTo>
                    <a:pt x="11133" y="0"/>
                    <a:pt x="10155" y="439"/>
                    <a:pt x="9412" y="1265"/>
                  </a:cubicBezTo>
                  <a:cubicBezTo>
                    <a:pt x="9143" y="1586"/>
                    <a:pt x="8923" y="1889"/>
                    <a:pt x="8755" y="2260"/>
                  </a:cubicBezTo>
                  <a:cubicBezTo>
                    <a:pt x="8181" y="1940"/>
                    <a:pt x="7591" y="1788"/>
                    <a:pt x="7001" y="1788"/>
                  </a:cubicBezTo>
                  <a:cubicBezTo>
                    <a:pt x="5516" y="1788"/>
                    <a:pt x="4268" y="2766"/>
                    <a:pt x="3712" y="4301"/>
                  </a:cubicBezTo>
                  <a:cubicBezTo>
                    <a:pt x="2936" y="6511"/>
                    <a:pt x="3846" y="8973"/>
                    <a:pt x="4589" y="10626"/>
                  </a:cubicBezTo>
                  <a:cubicBezTo>
                    <a:pt x="5196" y="12009"/>
                    <a:pt x="6056" y="13224"/>
                    <a:pt x="6916" y="14354"/>
                  </a:cubicBezTo>
                  <a:cubicBezTo>
                    <a:pt x="5128" y="15922"/>
                    <a:pt x="3948" y="18064"/>
                    <a:pt x="3020" y="20071"/>
                  </a:cubicBezTo>
                  <a:cubicBezTo>
                    <a:pt x="1991" y="22298"/>
                    <a:pt x="844" y="24912"/>
                    <a:pt x="507" y="27695"/>
                  </a:cubicBezTo>
                  <a:cubicBezTo>
                    <a:pt x="1" y="31945"/>
                    <a:pt x="1806" y="34104"/>
                    <a:pt x="3408" y="35184"/>
                  </a:cubicBezTo>
                  <a:cubicBezTo>
                    <a:pt x="5061" y="36314"/>
                    <a:pt x="7304" y="36870"/>
                    <a:pt x="10188" y="36870"/>
                  </a:cubicBezTo>
                  <a:cubicBezTo>
                    <a:pt x="11639" y="36870"/>
                    <a:pt x="13039" y="36719"/>
                    <a:pt x="13983" y="36601"/>
                  </a:cubicBezTo>
                  <a:cubicBezTo>
                    <a:pt x="16142" y="36348"/>
                    <a:pt x="18183" y="35842"/>
                    <a:pt x="20021" y="35099"/>
                  </a:cubicBezTo>
                  <a:cubicBezTo>
                    <a:pt x="20038" y="35083"/>
                    <a:pt x="20072" y="35083"/>
                    <a:pt x="20106" y="35066"/>
                  </a:cubicBezTo>
                  <a:cubicBezTo>
                    <a:pt x="20140" y="35066"/>
                    <a:pt x="20156" y="35066"/>
                    <a:pt x="20190" y="35032"/>
                  </a:cubicBezTo>
                  <a:cubicBezTo>
                    <a:pt x="22045" y="34222"/>
                    <a:pt x="23361" y="32839"/>
                    <a:pt x="23985" y="31068"/>
                  </a:cubicBezTo>
                  <a:cubicBezTo>
                    <a:pt x="25115" y="27830"/>
                    <a:pt x="23732" y="23984"/>
                    <a:pt x="22349" y="21336"/>
                  </a:cubicBezTo>
                  <a:cubicBezTo>
                    <a:pt x="20899" y="18537"/>
                    <a:pt x="19431" y="16394"/>
                    <a:pt x="17879" y="14910"/>
                  </a:cubicBezTo>
                  <a:cubicBezTo>
                    <a:pt x="18790" y="13224"/>
                    <a:pt x="19431" y="11486"/>
                    <a:pt x="19920" y="10103"/>
                  </a:cubicBezTo>
                  <a:lnTo>
                    <a:pt x="20055" y="9698"/>
                  </a:lnTo>
                  <a:cubicBezTo>
                    <a:pt x="20646" y="8079"/>
                    <a:pt x="21405" y="5819"/>
                    <a:pt x="21033" y="3778"/>
                  </a:cubicBezTo>
                  <a:cubicBezTo>
                    <a:pt x="20713" y="2058"/>
                    <a:pt x="19448" y="962"/>
                    <a:pt x="17846" y="962"/>
                  </a:cubicBezTo>
                  <a:cubicBezTo>
                    <a:pt x="17120" y="962"/>
                    <a:pt x="16378" y="1181"/>
                    <a:pt x="15602" y="1603"/>
                  </a:cubicBezTo>
                  <a:cubicBezTo>
                    <a:pt x="15552" y="1636"/>
                    <a:pt x="15484" y="1670"/>
                    <a:pt x="15417" y="1704"/>
                  </a:cubicBezTo>
                  <a:cubicBezTo>
                    <a:pt x="15248" y="1468"/>
                    <a:pt x="15080" y="1248"/>
                    <a:pt x="14894" y="1046"/>
                  </a:cubicBezTo>
                  <a:cubicBezTo>
                    <a:pt x="14203" y="354"/>
                    <a:pt x="13325" y="0"/>
                    <a:pt x="123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 rot="1053773">
              <a:off x="964344" y="204603"/>
              <a:ext cx="422881" cy="429718"/>
            </a:xfrm>
            <a:custGeom>
              <a:avLst/>
              <a:gdLst/>
              <a:ahLst/>
              <a:cxnLst/>
              <a:rect l="l" t="t" r="r" b="b"/>
              <a:pathLst>
                <a:path w="12061" h="12256" extrusionOk="0">
                  <a:moveTo>
                    <a:pt x="6044" y="1"/>
                  </a:moveTo>
                  <a:cubicBezTo>
                    <a:pt x="5943" y="1"/>
                    <a:pt x="5835" y="20"/>
                    <a:pt x="5718" y="61"/>
                  </a:cubicBezTo>
                  <a:cubicBezTo>
                    <a:pt x="4015" y="651"/>
                    <a:pt x="4892" y="4412"/>
                    <a:pt x="5010" y="5745"/>
                  </a:cubicBezTo>
                  <a:cubicBezTo>
                    <a:pt x="5021" y="5941"/>
                    <a:pt x="4829" y="6081"/>
                    <a:pt x="4646" y="6081"/>
                  </a:cubicBezTo>
                  <a:cubicBezTo>
                    <a:pt x="4561" y="6081"/>
                    <a:pt x="4478" y="6051"/>
                    <a:pt x="4420" y="5981"/>
                  </a:cubicBezTo>
                  <a:cubicBezTo>
                    <a:pt x="3610" y="5121"/>
                    <a:pt x="3155" y="4075"/>
                    <a:pt x="2446" y="3148"/>
                  </a:cubicBezTo>
                  <a:cubicBezTo>
                    <a:pt x="2118" y="2703"/>
                    <a:pt x="1291" y="1992"/>
                    <a:pt x="700" y="1992"/>
                  </a:cubicBezTo>
                  <a:cubicBezTo>
                    <a:pt x="350" y="1992"/>
                    <a:pt x="82" y="2242"/>
                    <a:pt x="51" y="2945"/>
                  </a:cubicBezTo>
                  <a:cubicBezTo>
                    <a:pt x="1" y="3704"/>
                    <a:pt x="85" y="4497"/>
                    <a:pt x="321" y="5205"/>
                  </a:cubicBezTo>
                  <a:cubicBezTo>
                    <a:pt x="1097" y="7752"/>
                    <a:pt x="2868" y="9692"/>
                    <a:pt x="4352" y="11851"/>
                  </a:cubicBezTo>
                  <a:cubicBezTo>
                    <a:pt x="4869" y="11672"/>
                    <a:pt x="5373" y="11590"/>
                    <a:pt x="5863" y="11590"/>
                  </a:cubicBezTo>
                  <a:cubicBezTo>
                    <a:pt x="6716" y="11590"/>
                    <a:pt x="7528" y="11838"/>
                    <a:pt x="8299" y="12255"/>
                  </a:cubicBezTo>
                  <a:cubicBezTo>
                    <a:pt x="9985" y="9742"/>
                    <a:pt x="11166" y="6673"/>
                    <a:pt x="11756" y="3721"/>
                  </a:cubicBezTo>
                  <a:cubicBezTo>
                    <a:pt x="11875" y="3080"/>
                    <a:pt x="12060" y="2405"/>
                    <a:pt x="12009" y="1731"/>
                  </a:cubicBezTo>
                  <a:cubicBezTo>
                    <a:pt x="11960" y="1208"/>
                    <a:pt x="11723" y="1019"/>
                    <a:pt x="11417" y="1019"/>
                  </a:cubicBezTo>
                  <a:cubicBezTo>
                    <a:pt x="10884" y="1019"/>
                    <a:pt x="10144" y="1592"/>
                    <a:pt x="9834" y="1967"/>
                  </a:cubicBezTo>
                  <a:cubicBezTo>
                    <a:pt x="8923" y="3063"/>
                    <a:pt x="8636" y="4497"/>
                    <a:pt x="7962" y="5711"/>
                  </a:cubicBezTo>
                  <a:cubicBezTo>
                    <a:pt x="7898" y="5832"/>
                    <a:pt x="7794" y="5883"/>
                    <a:pt x="7688" y="5883"/>
                  </a:cubicBezTo>
                  <a:cubicBezTo>
                    <a:pt x="7512" y="5883"/>
                    <a:pt x="7331" y="5742"/>
                    <a:pt x="7321" y="5543"/>
                  </a:cubicBezTo>
                  <a:cubicBezTo>
                    <a:pt x="7289" y="4639"/>
                    <a:pt x="7600" y="1"/>
                    <a:pt x="6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 rot="1053773">
              <a:off x="689160" y="580342"/>
              <a:ext cx="489709" cy="600399"/>
            </a:xfrm>
            <a:custGeom>
              <a:avLst/>
              <a:gdLst/>
              <a:ahLst/>
              <a:cxnLst/>
              <a:rect l="l" t="t" r="r" b="b"/>
              <a:pathLst>
                <a:path w="13967" h="17124" extrusionOk="0">
                  <a:moveTo>
                    <a:pt x="9564" y="0"/>
                  </a:moveTo>
                  <a:cubicBezTo>
                    <a:pt x="9327" y="0"/>
                    <a:pt x="9085" y="28"/>
                    <a:pt x="8839" y="88"/>
                  </a:cubicBezTo>
                  <a:cubicBezTo>
                    <a:pt x="7405" y="443"/>
                    <a:pt x="6157" y="1336"/>
                    <a:pt x="5212" y="2450"/>
                  </a:cubicBezTo>
                  <a:cubicBezTo>
                    <a:pt x="3543" y="4406"/>
                    <a:pt x="2446" y="6970"/>
                    <a:pt x="1586" y="9382"/>
                  </a:cubicBezTo>
                  <a:cubicBezTo>
                    <a:pt x="861" y="11389"/>
                    <a:pt x="1" y="13936"/>
                    <a:pt x="777" y="16044"/>
                  </a:cubicBezTo>
                  <a:cubicBezTo>
                    <a:pt x="928" y="16449"/>
                    <a:pt x="1148" y="16803"/>
                    <a:pt x="1401" y="17124"/>
                  </a:cubicBezTo>
                  <a:cubicBezTo>
                    <a:pt x="6089" y="13379"/>
                    <a:pt x="13005" y="9331"/>
                    <a:pt x="13966" y="2888"/>
                  </a:cubicBezTo>
                  <a:cubicBezTo>
                    <a:pt x="13578" y="2433"/>
                    <a:pt x="13157" y="1994"/>
                    <a:pt x="12735" y="1589"/>
                  </a:cubicBezTo>
                  <a:cubicBezTo>
                    <a:pt x="11873" y="742"/>
                    <a:pt x="10786" y="0"/>
                    <a:pt x="9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 rot="1053773">
              <a:off x="711442" y="734860"/>
              <a:ext cx="678938" cy="556046"/>
            </a:xfrm>
            <a:custGeom>
              <a:avLst/>
              <a:gdLst/>
              <a:ahLst/>
              <a:cxnLst/>
              <a:rect l="l" t="t" r="r" b="b"/>
              <a:pathLst>
                <a:path w="19364" h="15859" extrusionOk="0">
                  <a:moveTo>
                    <a:pt x="12617" y="0"/>
                  </a:moveTo>
                  <a:cubicBezTo>
                    <a:pt x="11453" y="6376"/>
                    <a:pt x="4707" y="10373"/>
                    <a:pt x="1" y="14135"/>
                  </a:cubicBezTo>
                  <a:cubicBezTo>
                    <a:pt x="1456" y="15590"/>
                    <a:pt x="4038" y="15858"/>
                    <a:pt x="6051" y="15858"/>
                  </a:cubicBezTo>
                  <a:cubicBezTo>
                    <a:pt x="6185" y="15858"/>
                    <a:pt x="6316" y="15857"/>
                    <a:pt x="6444" y="15855"/>
                  </a:cubicBezTo>
                  <a:cubicBezTo>
                    <a:pt x="9244" y="15838"/>
                    <a:pt x="12060" y="15383"/>
                    <a:pt x="14675" y="14337"/>
                  </a:cubicBezTo>
                  <a:cubicBezTo>
                    <a:pt x="19364" y="12229"/>
                    <a:pt x="16749" y="6309"/>
                    <a:pt x="14793" y="3121"/>
                  </a:cubicBezTo>
                  <a:cubicBezTo>
                    <a:pt x="14135" y="2041"/>
                    <a:pt x="13410" y="996"/>
                    <a:pt x="1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 rot="1053773">
              <a:off x="725222" y="175504"/>
              <a:ext cx="753444" cy="1144594"/>
            </a:xfrm>
            <a:custGeom>
              <a:avLst/>
              <a:gdLst/>
              <a:ahLst/>
              <a:cxnLst/>
              <a:rect l="l" t="t" r="r" b="b"/>
              <a:pathLst>
                <a:path w="21489" h="32645" extrusionOk="0">
                  <a:moveTo>
                    <a:pt x="9915" y="618"/>
                  </a:moveTo>
                  <a:cubicBezTo>
                    <a:pt x="11478" y="618"/>
                    <a:pt x="11152" y="5268"/>
                    <a:pt x="11200" y="6157"/>
                  </a:cubicBezTo>
                  <a:cubicBezTo>
                    <a:pt x="11210" y="6357"/>
                    <a:pt x="11385" y="6497"/>
                    <a:pt x="11555" y="6497"/>
                  </a:cubicBezTo>
                  <a:cubicBezTo>
                    <a:pt x="11659" y="6497"/>
                    <a:pt x="11760" y="6446"/>
                    <a:pt x="11824" y="6325"/>
                  </a:cubicBezTo>
                  <a:cubicBezTo>
                    <a:pt x="12498" y="5111"/>
                    <a:pt x="12802" y="3677"/>
                    <a:pt x="13713" y="2581"/>
                  </a:cubicBezTo>
                  <a:cubicBezTo>
                    <a:pt x="14013" y="2206"/>
                    <a:pt x="14755" y="1633"/>
                    <a:pt x="15287" y="1633"/>
                  </a:cubicBezTo>
                  <a:cubicBezTo>
                    <a:pt x="15593" y="1633"/>
                    <a:pt x="15829" y="1822"/>
                    <a:pt x="15872" y="2345"/>
                  </a:cubicBezTo>
                  <a:cubicBezTo>
                    <a:pt x="15939" y="3003"/>
                    <a:pt x="15754" y="3677"/>
                    <a:pt x="15619" y="4318"/>
                  </a:cubicBezTo>
                  <a:cubicBezTo>
                    <a:pt x="15012" y="7270"/>
                    <a:pt x="13848" y="10340"/>
                    <a:pt x="12161" y="12836"/>
                  </a:cubicBezTo>
                  <a:lnTo>
                    <a:pt x="12161" y="12870"/>
                  </a:lnTo>
                  <a:cubicBezTo>
                    <a:pt x="11394" y="12448"/>
                    <a:pt x="10572" y="12200"/>
                    <a:pt x="9712" y="12200"/>
                  </a:cubicBezTo>
                  <a:cubicBezTo>
                    <a:pt x="9229" y="12200"/>
                    <a:pt x="8734" y="12278"/>
                    <a:pt x="8231" y="12448"/>
                  </a:cubicBezTo>
                  <a:cubicBezTo>
                    <a:pt x="6747" y="10340"/>
                    <a:pt x="4976" y="8366"/>
                    <a:pt x="4200" y="5819"/>
                  </a:cubicBezTo>
                  <a:cubicBezTo>
                    <a:pt x="3964" y="5077"/>
                    <a:pt x="3880" y="4318"/>
                    <a:pt x="3930" y="3559"/>
                  </a:cubicBezTo>
                  <a:cubicBezTo>
                    <a:pt x="3962" y="2862"/>
                    <a:pt x="4230" y="2614"/>
                    <a:pt x="4580" y="2614"/>
                  </a:cubicBezTo>
                  <a:cubicBezTo>
                    <a:pt x="5171" y="2614"/>
                    <a:pt x="5997" y="3317"/>
                    <a:pt x="6325" y="3762"/>
                  </a:cubicBezTo>
                  <a:cubicBezTo>
                    <a:pt x="7017" y="4689"/>
                    <a:pt x="7506" y="5735"/>
                    <a:pt x="8282" y="6595"/>
                  </a:cubicBezTo>
                  <a:cubicBezTo>
                    <a:pt x="8347" y="6666"/>
                    <a:pt x="8436" y="6698"/>
                    <a:pt x="8525" y="6698"/>
                  </a:cubicBezTo>
                  <a:cubicBezTo>
                    <a:pt x="8710" y="6698"/>
                    <a:pt x="8895" y="6559"/>
                    <a:pt x="8872" y="6342"/>
                  </a:cubicBezTo>
                  <a:cubicBezTo>
                    <a:pt x="8771" y="5027"/>
                    <a:pt x="7894" y="1265"/>
                    <a:pt x="9597" y="675"/>
                  </a:cubicBezTo>
                  <a:cubicBezTo>
                    <a:pt x="9711" y="636"/>
                    <a:pt x="9817" y="618"/>
                    <a:pt x="9915" y="618"/>
                  </a:cubicBezTo>
                  <a:close/>
                  <a:moveTo>
                    <a:pt x="9876" y="12805"/>
                  </a:moveTo>
                  <a:cubicBezTo>
                    <a:pt x="11104" y="12805"/>
                    <a:pt x="12190" y="13548"/>
                    <a:pt x="13072" y="14388"/>
                  </a:cubicBezTo>
                  <a:cubicBezTo>
                    <a:pt x="13494" y="14809"/>
                    <a:pt x="13915" y="15248"/>
                    <a:pt x="14303" y="15686"/>
                  </a:cubicBezTo>
                  <a:cubicBezTo>
                    <a:pt x="13342" y="22112"/>
                    <a:pt x="6426" y="26160"/>
                    <a:pt x="1754" y="29888"/>
                  </a:cubicBezTo>
                  <a:cubicBezTo>
                    <a:pt x="1501" y="29601"/>
                    <a:pt x="1282" y="29264"/>
                    <a:pt x="1114" y="28842"/>
                  </a:cubicBezTo>
                  <a:cubicBezTo>
                    <a:pt x="338" y="26734"/>
                    <a:pt x="1198" y="24187"/>
                    <a:pt x="1923" y="22180"/>
                  </a:cubicBezTo>
                  <a:cubicBezTo>
                    <a:pt x="2783" y="19768"/>
                    <a:pt x="3880" y="17204"/>
                    <a:pt x="5549" y="15248"/>
                  </a:cubicBezTo>
                  <a:cubicBezTo>
                    <a:pt x="6494" y="14118"/>
                    <a:pt x="7725" y="13241"/>
                    <a:pt x="9176" y="12886"/>
                  </a:cubicBezTo>
                  <a:cubicBezTo>
                    <a:pt x="9414" y="12831"/>
                    <a:pt x="9647" y="12805"/>
                    <a:pt x="9876" y="12805"/>
                  </a:cubicBezTo>
                  <a:close/>
                  <a:moveTo>
                    <a:pt x="14573" y="16040"/>
                  </a:moveTo>
                  <a:cubicBezTo>
                    <a:pt x="15366" y="17036"/>
                    <a:pt x="16091" y="18081"/>
                    <a:pt x="16749" y="19144"/>
                  </a:cubicBezTo>
                  <a:cubicBezTo>
                    <a:pt x="18705" y="22349"/>
                    <a:pt x="21336" y="28269"/>
                    <a:pt x="16631" y="30377"/>
                  </a:cubicBezTo>
                  <a:cubicBezTo>
                    <a:pt x="14033" y="31423"/>
                    <a:pt x="11200" y="31878"/>
                    <a:pt x="8400" y="31895"/>
                  </a:cubicBezTo>
                  <a:cubicBezTo>
                    <a:pt x="8271" y="31897"/>
                    <a:pt x="8139" y="31898"/>
                    <a:pt x="8004" y="31898"/>
                  </a:cubicBezTo>
                  <a:cubicBezTo>
                    <a:pt x="5979" y="31898"/>
                    <a:pt x="3412" y="31630"/>
                    <a:pt x="1957" y="30175"/>
                  </a:cubicBezTo>
                  <a:cubicBezTo>
                    <a:pt x="6663" y="26413"/>
                    <a:pt x="13409" y="22416"/>
                    <a:pt x="14573" y="16040"/>
                  </a:cubicBezTo>
                  <a:close/>
                  <a:moveTo>
                    <a:pt x="9969" y="0"/>
                  </a:moveTo>
                  <a:cubicBezTo>
                    <a:pt x="9963" y="0"/>
                    <a:pt x="9957" y="0"/>
                    <a:pt x="9952" y="0"/>
                  </a:cubicBezTo>
                  <a:cubicBezTo>
                    <a:pt x="7607" y="17"/>
                    <a:pt x="7843" y="3171"/>
                    <a:pt x="8079" y="5229"/>
                  </a:cubicBezTo>
                  <a:cubicBezTo>
                    <a:pt x="7304" y="4065"/>
                    <a:pt x="6679" y="2800"/>
                    <a:pt x="5448" y="2041"/>
                  </a:cubicBezTo>
                  <a:cubicBezTo>
                    <a:pt x="5170" y="1877"/>
                    <a:pt x="4903" y="1803"/>
                    <a:pt x="4657" y="1803"/>
                  </a:cubicBezTo>
                  <a:cubicBezTo>
                    <a:pt x="4068" y="1803"/>
                    <a:pt x="3595" y="2230"/>
                    <a:pt x="3357" y="2885"/>
                  </a:cubicBezTo>
                  <a:cubicBezTo>
                    <a:pt x="2834" y="4386"/>
                    <a:pt x="3542" y="6308"/>
                    <a:pt x="4166" y="7658"/>
                  </a:cubicBezTo>
                  <a:cubicBezTo>
                    <a:pt x="4976" y="9463"/>
                    <a:pt x="6325" y="10981"/>
                    <a:pt x="7472" y="12617"/>
                  </a:cubicBezTo>
                  <a:cubicBezTo>
                    <a:pt x="7489" y="12633"/>
                    <a:pt x="7489" y="12667"/>
                    <a:pt x="7506" y="12701"/>
                  </a:cubicBezTo>
                  <a:lnTo>
                    <a:pt x="7573" y="12752"/>
                  </a:lnTo>
                  <a:cubicBezTo>
                    <a:pt x="5145" y="13915"/>
                    <a:pt x="3694" y="16513"/>
                    <a:pt x="2598" y="18857"/>
                  </a:cubicBezTo>
                  <a:cubicBezTo>
                    <a:pt x="1569" y="21067"/>
                    <a:pt x="557" y="23411"/>
                    <a:pt x="253" y="25857"/>
                  </a:cubicBezTo>
                  <a:cubicBezTo>
                    <a:pt x="0" y="27982"/>
                    <a:pt x="355" y="30073"/>
                    <a:pt x="2227" y="31338"/>
                  </a:cubicBezTo>
                  <a:cubicBezTo>
                    <a:pt x="3736" y="32348"/>
                    <a:pt x="5797" y="32645"/>
                    <a:pt x="7800" y="32645"/>
                  </a:cubicBezTo>
                  <a:cubicBezTo>
                    <a:pt x="9044" y="32645"/>
                    <a:pt x="10265" y="32530"/>
                    <a:pt x="11318" y="32401"/>
                  </a:cubicBezTo>
                  <a:cubicBezTo>
                    <a:pt x="13207" y="32182"/>
                    <a:pt x="15079" y="31760"/>
                    <a:pt x="16850" y="31035"/>
                  </a:cubicBezTo>
                  <a:cubicBezTo>
                    <a:pt x="16867" y="31035"/>
                    <a:pt x="16867" y="31018"/>
                    <a:pt x="16884" y="31018"/>
                  </a:cubicBezTo>
                  <a:cubicBezTo>
                    <a:pt x="16917" y="31018"/>
                    <a:pt x="16917" y="31018"/>
                    <a:pt x="16934" y="31001"/>
                  </a:cubicBezTo>
                  <a:cubicBezTo>
                    <a:pt x="21488" y="28960"/>
                    <a:pt x="19886" y="23630"/>
                    <a:pt x="18098" y="20173"/>
                  </a:cubicBezTo>
                  <a:cubicBezTo>
                    <a:pt x="17002" y="18014"/>
                    <a:pt x="15146" y="14843"/>
                    <a:pt x="12751" y="13241"/>
                  </a:cubicBezTo>
                  <a:lnTo>
                    <a:pt x="12785" y="13224"/>
                  </a:lnTo>
                  <a:cubicBezTo>
                    <a:pt x="14000" y="11402"/>
                    <a:pt x="14826" y="9344"/>
                    <a:pt x="15534" y="7304"/>
                  </a:cubicBezTo>
                  <a:cubicBezTo>
                    <a:pt x="16074" y="5786"/>
                    <a:pt x="16867" y="3677"/>
                    <a:pt x="16563" y="2041"/>
                  </a:cubicBezTo>
                  <a:cubicBezTo>
                    <a:pt x="16415" y="1251"/>
                    <a:pt x="15989" y="953"/>
                    <a:pt x="15459" y="953"/>
                  </a:cubicBezTo>
                  <a:cubicBezTo>
                    <a:pt x="15083" y="953"/>
                    <a:pt x="14655" y="1102"/>
                    <a:pt x="14236" y="1333"/>
                  </a:cubicBezTo>
                  <a:cubicBezTo>
                    <a:pt x="12971" y="2024"/>
                    <a:pt x="12448" y="3340"/>
                    <a:pt x="11925" y="4605"/>
                  </a:cubicBezTo>
                  <a:cubicBezTo>
                    <a:pt x="11942" y="2671"/>
                    <a:pt x="11791" y="0"/>
                    <a:pt x="9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7547763" y="3223133"/>
            <a:ext cx="1875505" cy="2293888"/>
            <a:chOff x="7547763" y="3223133"/>
            <a:chExt cx="1875505" cy="2293888"/>
          </a:xfrm>
        </p:grpSpPr>
        <p:sp>
          <p:nvSpPr>
            <p:cNvPr id="155" name="Google Shape;155;p6"/>
            <p:cNvSpPr/>
            <p:nvPr/>
          </p:nvSpPr>
          <p:spPr>
            <a:xfrm rot="1080599">
              <a:off x="7821270" y="3380015"/>
              <a:ext cx="1328491" cy="1980126"/>
            </a:xfrm>
            <a:custGeom>
              <a:avLst/>
              <a:gdLst/>
              <a:ahLst/>
              <a:cxnLst/>
              <a:rect l="l" t="t" r="r" b="b"/>
              <a:pathLst>
                <a:path w="33869" h="50483" extrusionOk="0">
                  <a:moveTo>
                    <a:pt x="16159" y="1"/>
                  </a:moveTo>
                  <a:cubicBezTo>
                    <a:pt x="14641" y="1"/>
                    <a:pt x="13123" y="304"/>
                    <a:pt x="11672" y="861"/>
                  </a:cubicBezTo>
                  <a:cubicBezTo>
                    <a:pt x="7810" y="2362"/>
                    <a:pt x="4538" y="6039"/>
                    <a:pt x="2682" y="10896"/>
                  </a:cubicBezTo>
                  <a:cubicBezTo>
                    <a:pt x="1" y="17930"/>
                    <a:pt x="5111" y="24592"/>
                    <a:pt x="11672" y="27847"/>
                  </a:cubicBezTo>
                  <a:cubicBezTo>
                    <a:pt x="11605" y="28724"/>
                    <a:pt x="11453" y="29585"/>
                    <a:pt x="11335" y="30495"/>
                  </a:cubicBezTo>
                  <a:cubicBezTo>
                    <a:pt x="11200" y="31221"/>
                    <a:pt x="11099" y="32013"/>
                    <a:pt x="11014" y="32789"/>
                  </a:cubicBezTo>
                  <a:lnTo>
                    <a:pt x="10188" y="40396"/>
                  </a:lnTo>
                  <a:cubicBezTo>
                    <a:pt x="10154" y="40666"/>
                    <a:pt x="10104" y="41037"/>
                    <a:pt x="10036" y="41408"/>
                  </a:cubicBezTo>
                  <a:cubicBezTo>
                    <a:pt x="9699" y="43567"/>
                    <a:pt x="9260" y="46535"/>
                    <a:pt x="10913" y="48627"/>
                  </a:cubicBezTo>
                  <a:cubicBezTo>
                    <a:pt x="11504" y="49386"/>
                    <a:pt x="12600" y="50280"/>
                    <a:pt x="14489" y="50449"/>
                  </a:cubicBezTo>
                  <a:cubicBezTo>
                    <a:pt x="14691" y="50482"/>
                    <a:pt x="14877" y="50482"/>
                    <a:pt x="15062" y="50482"/>
                  </a:cubicBezTo>
                  <a:cubicBezTo>
                    <a:pt x="17491" y="50482"/>
                    <a:pt x="19363" y="49015"/>
                    <a:pt x="20190" y="46485"/>
                  </a:cubicBezTo>
                  <a:cubicBezTo>
                    <a:pt x="20696" y="44916"/>
                    <a:pt x="20746" y="43230"/>
                    <a:pt x="20780" y="41594"/>
                  </a:cubicBezTo>
                  <a:cubicBezTo>
                    <a:pt x="20797" y="40329"/>
                    <a:pt x="20780" y="39047"/>
                    <a:pt x="20780" y="37832"/>
                  </a:cubicBezTo>
                  <a:cubicBezTo>
                    <a:pt x="20746" y="35083"/>
                    <a:pt x="20730" y="32452"/>
                    <a:pt x="20949" y="29838"/>
                  </a:cubicBezTo>
                  <a:cubicBezTo>
                    <a:pt x="24491" y="29467"/>
                    <a:pt x="27746" y="27679"/>
                    <a:pt x="30057" y="24794"/>
                  </a:cubicBezTo>
                  <a:cubicBezTo>
                    <a:pt x="32806" y="21320"/>
                    <a:pt x="33869" y="16682"/>
                    <a:pt x="32857" y="12381"/>
                  </a:cubicBezTo>
                  <a:cubicBezTo>
                    <a:pt x="31963" y="8603"/>
                    <a:pt x="29416" y="5465"/>
                    <a:pt x="25840" y="3694"/>
                  </a:cubicBezTo>
                  <a:cubicBezTo>
                    <a:pt x="25806" y="3661"/>
                    <a:pt x="25773" y="3644"/>
                    <a:pt x="25756" y="3627"/>
                  </a:cubicBezTo>
                  <a:cubicBezTo>
                    <a:pt x="22399" y="1181"/>
                    <a:pt x="19262" y="1"/>
                    <a:pt x="161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599">
              <a:off x="8190428" y="4389647"/>
              <a:ext cx="216793" cy="806516"/>
            </a:xfrm>
            <a:custGeom>
              <a:avLst/>
              <a:gdLst/>
              <a:ahLst/>
              <a:cxnLst/>
              <a:rect l="l" t="t" r="r" b="b"/>
              <a:pathLst>
                <a:path w="5527" h="20562" extrusionOk="0">
                  <a:moveTo>
                    <a:pt x="2018" y="1"/>
                  </a:moveTo>
                  <a:lnTo>
                    <a:pt x="2018" y="68"/>
                  </a:lnTo>
                  <a:cubicBezTo>
                    <a:pt x="1984" y="3543"/>
                    <a:pt x="1225" y="7118"/>
                    <a:pt x="854" y="10576"/>
                  </a:cubicBezTo>
                  <a:cubicBezTo>
                    <a:pt x="669" y="12414"/>
                    <a:pt x="483" y="14270"/>
                    <a:pt x="264" y="16091"/>
                  </a:cubicBezTo>
                  <a:cubicBezTo>
                    <a:pt x="213" y="16732"/>
                    <a:pt x="61" y="17390"/>
                    <a:pt x="45" y="18031"/>
                  </a:cubicBezTo>
                  <a:cubicBezTo>
                    <a:pt x="0" y="19199"/>
                    <a:pt x="708" y="20562"/>
                    <a:pt x="1974" y="20562"/>
                  </a:cubicBezTo>
                  <a:cubicBezTo>
                    <a:pt x="2152" y="20562"/>
                    <a:pt x="2341" y="20535"/>
                    <a:pt x="2541" y="20477"/>
                  </a:cubicBezTo>
                  <a:cubicBezTo>
                    <a:pt x="5526" y="19616"/>
                    <a:pt x="4396" y="13055"/>
                    <a:pt x="4362" y="10778"/>
                  </a:cubicBezTo>
                  <a:cubicBezTo>
                    <a:pt x="4295" y="7456"/>
                    <a:pt x="4447" y="4015"/>
                    <a:pt x="4868" y="709"/>
                  </a:cubicBezTo>
                  <a:cubicBezTo>
                    <a:pt x="3941" y="574"/>
                    <a:pt x="2996" y="321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599">
              <a:off x="8121934" y="3538174"/>
              <a:ext cx="1028817" cy="913440"/>
            </a:xfrm>
            <a:custGeom>
              <a:avLst/>
              <a:gdLst/>
              <a:ahLst/>
              <a:cxnLst/>
              <a:rect l="l" t="t" r="r" b="b"/>
              <a:pathLst>
                <a:path w="26229" h="23288" extrusionOk="0">
                  <a:moveTo>
                    <a:pt x="11867" y="0"/>
                  </a:moveTo>
                  <a:cubicBezTo>
                    <a:pt x="7817" y="0"/>
                    <a:pt x="4370" y="2742"/>
                    <a:pt x="2295" y="6505"/>
                  </a:cubicBezTo>
                  <a:cubicBezTo>
                    <a:pt x="1047" y="8782"/>
                    <a:pt x="1" y="11767"/>
                    <a:pt x="1266" y="14264"/>
                  </a:cubicBezTo>
                  <a:cubicBezTo>
                    <a:pt x="2548" y="16827"/>
                    <a:pt x="4504" y="18969"/>
                    <a:pt x="6916" y="20538"/>
                  </a:cubicBezTo>
                  <a:cubicBezTo>
                    <a:pt x="9338" y="22149"/>
                    <a:pt x="12233" y="23288"/>
                    <a:pt x="15109" y="23288"/>
                  </a:cubicBezTo>
                  <a:cubicBezTo>
                    <a:pt x="16779" y="23288"/>
                    <a:pt x="18443" y="22904"/>
                    <a:pt x="20005" y="22005"/>
                  </a:cubicBezTo>
                  <a:cubicBezTo>
                    <a:pt x="23968" y="19728"/>
                    <a:pt x="26228" y="14736"/>
                    <a:pt x="25166" y="10216"/>
                  </a:cubicBezTo>
                  <a:cubicBezTo>
                    <a:pt x="24457" y="7095"/>
                    <a:pt x="22332" y="4430"/>
                    <a:pt x="19465" y="3098"/>
                  </a:cubicBezTo>
                  <a:cubicBezTo>
                    <a:pt x="19414" y="3098"/>
                    <a:pt x="19397" y="3081"/>
                    <a:pt x="19347" y="3047"/>
                  </a:cubicBezTo>
                  <a:cubicBezTo>
                    <a:pt x="18723" y="2761"/>
                    <a:pt x="18065" y="2541"/>
                    <a:pt x="17373" y="2406"/>
                  </a:cubicBezTo>
                  <a:cubicBezTo>
                    <a:pt x="16678" y="2254"/>
                    <a:pt x="15955" y="2179"/>
                    <a:pt x="15227" y="2179"/>
                  </a:cubicBezTo>
                  <a:cubicBezTo>
                    <a:pt x="11364" y="2179"/>
                    <a:pt x="7334" y="4295"/>
                    <a:pt x="6242" y="8225"/>
                  </a:cubicBezTo>
                  <a:cubicBezTo>
                    <a:pt x="5533" y="10806"/>
                    <a:pt x="6292" y="13640"/>
                    <a:pt x="8097" y="15613"/>
                  </a:cubicBezTo>
                  <a:cubicBezTo>
                    <a:pt x="9231" y="16848"/>
                    <a:pt x="11016" y="17957"/>
                    <a:pt x="12745" y="17957"/>
                  </a:cubicBezTo>
                  <a:cubicBezTo>
                    <a:pt x="13612" y="17957"/>
                    <a:pt x="14465" y="17678"/>
                    <a:pt x="15214" y="16996"/>
                  </a:cubicBezTo>
                  <a:cubicBezTo>
                    <a:pt x="17137" y="15259"/>
                    <a:pt x="17289" y="11953"/>
                    <a:pt x="15349" y="10114"/>
                  </a:cubicBezTo>
                  <a:cubicBezTo>
                    <a:pt x="14599" y="9400"/>
                    <a:pt x="13690" y="9055"/>
                    <a:pt x="12875" y="9055"/>
                  </a:cubicBezTo>
                  <a:cubicBezTo>
                    <a:pt x="11401" y="9055"/>
                    <a:pt x="10233" y="10183"/>
                    <a:pt x="10863" y="12290"/>
                  </a:cubicBezTo>
                  <a:cubicBezTo>
                    <a:pt x="10961" y="12622"/>
                    <a:pt x="10696" y="12824"/>
                    <a:pt x="10424" y="12824"/>
                  </a:cubicBezTo>
                  <a:cubicBezTo>
                    <a:pt x="10226" y="12824"/>
                    <a:pt x="10023" y="12717"/>
                    <a:pt x="9952" y="12476"/>
                  </a:cubicBezTo>
                  <a:cubicBezTo>
                    <a:pt x="9178" y="9882"/>
                    <a:pt x="10951" y="8040"/>
                    <a:pt x="13022" y="8040"/>
                  </a:cubicBezTo>
                  <a:cubicBezTo>
                    <a:pt x="13927" y="8040"/>
                    <a:pt x="14889" y="8392"/>
                    <a:pt x="15720" y="9187"/>
                  </a:cubicBezTo>
                  <a:cubicBezTo>
                    <a:pt x="18571" y="11902"/>
                    <a:pt x="18234" y="16760"/>
                    <a:pt x="14506" y="18463"/>
                  </a:cubicBezTo>
                  <a:cubicBezTo>
                    <a:pt x="13843" y="18762"/>
                    <a:pt x="13175" y="18897"/>
                    <a:pt x="12518" y="18897"/>
                  </a:cubicBezTo>
                  <a:cubicBezTo>
                    <a:pt x="9243" y="18897"/>
                    <a:pt x="6227" y="15563"/>
                    <a:pt x="5398" y="12628"/>
                  </a:cubicBezTo>
                  <a:cubicBezTo>
                    <a:pt x="4133" y="8192"/>
                    <a:pt x="6747" y="3638"/>
                    <a:pt x="11015" y="2018"/>
                  </a:cubicBezTo>
                  <a:cubicBezTo>
                    <a:pt x="12300" y="1518"/>
                    <a:pt x="13662" y="1294"/>
                    <a:pt x="15017" y="1294"/>
                  </a:cubicBezTo>
                  <a:cubicBezTo>
                    <a:pt x="15672" y="1294"/>
                    <a:pt x="16326" y="1346"/>
                    <a:pt x="16969" y="1445"/>
                  </a:cubicBezTo>
                  <a:cubicBezTo>
                    <a:pt x="16378" y="1108"/>
                    <a:pt x="15771" y="821"/>
                    <a:pt x="15130" y="585"/>
                  </a:cubicBezTo>
                  <a:cubicBezTo>
                    <a:pt x="14011" y="185"/>
                    <a:pt x="12919" y="0"/>
                    <a:pt x="11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599">
              <a:off x="7918099" y="3476786"/>
              <a:ext cx="1164611" cy="1794206"/>
            </a:xfrm>
            <a:custGeom>
              <a:avLst/>
              <a:gdLst/>
              <a:ahLst/>
              <a:cxnLst/>
              <a:rect l="l" t="t" r="r" b="b"/>
              <a:pathLst>
                <a:path w="29691" h="45743" extrusionOk="0">
                  <a:moveTo>
                    <a:pt x="13875" y="967"/>
                  </a:moveTo>
                  <a:cubicBezTo>
                    <a:pt x="14930" y="967"/>
                    <a:pt x="16027" y="1152"/>
                    <a:pt x="17153" y="1552"/>
                  </a:cubicBezTo>
                  <a:cubicBezTo>
                    <a:pt x="17794" y="1788"/>
                    <a:pt x="18401" y="2075"/>
                    <a:pt x="18992" y="2412"/>
                  </a:cubicBezTo>
                  <a:cubicBezTo>
                    <a:pt x="18353" y="2302"/>
                    <a:pt x="17703" y="2246"/>
                    <a:pt x="17048" y="2246"/>
                  </a:cubicBezTo>
                  <a:cubicBezTo>
                    <a:pt x="15696" y="2246"/>
                    <a:pt x="14328" y="2485"/>
                    <a:pt x="13021" y="2985"/>
                  </a:cubicBezTo>
                  <a:cubicBezTo>
                    <a:pt x="8771" y="4605"/>
                    <a:pt x="6156" y="9159"/>
                    <a:pt x="7421" y="13595"/>
                  </a:cubicBezTo>
                  <a:cubicBezTo>
                    <a:pt x="8263" y="16528"/>
                    <a:pt x="11266" y="19870"/>
                    <a:pt x="14534" y="19870"/>
                  </a:cubicBezTo>
                  <a:cubicBezTo>
                    <a:pt x="15193" y="19870"/>
                    <a:pt x="15864" y="19733"/>
                    <a:pt x="16529" y="19430"/>
                  </a:cubicBezTo>
                  <a:cubicBezTo>
                    <a:pt x="20257" y="17744"/>
                    <a:pt x="20594" y="12869"/>
                    <a:pt x="17744" y="10154"/>
                  </a:cubicBezTo>
                  <a:cubicBezTo>
                    <a:pt x="16913" y="9359"/>
                    <a:pt x="15949" y="9007"/>
                    <a:pt x="15042" y="9007"/>
                  </a:cubicBezTo>
                  <a:cubicBezTo>
                    <a:pt x="12967" y="9007"/>
                    <a:pt x="11189" y="10849"/>
                    <a:pt x="11975" y="13443"/>
                  </a:cubicBezTo>
                  <a:cubicBezTo>
                    <a:pt x="12047" y="13687"/>
                    <a:pt x="12253" y="13796"/>
                    <a:pt x="12452" y="13796"/>
                  </a:cubicBezTo>
                  <a:cubicBezTo>
                    <a:pt x="12720" y="13796"/>
                    <a:pt x="12976" y="13596"/>
                    <a:pt x="12869" y="13257"/>
                  </a:cubicBezTo>
                  <a:cubicBezTo>
                    <a:pt x="12239" y="11150"/>
                    <a:pt x="13414" y="10015"/>
                    <a:pt x="14894" y="10015"/>
                  </a:cubicBezTo>
                  <a:cubicBezTo>
                    <a:pt x="15712" y="10015"/>
                    <a:pt x="16622" y="10361"/>
                    <a:pt x="17373" y="11081"/>
                  </a:cubicBezTo>
                  <a:cubicBezTo>
                    <a:pt x="19278" y="12920"/>
                    <a:pt x="19144" y="16226"/>
                    <a:pt x="17238" y="17963"/>
                  </a:cubicBezTo>
                  <a:cubicBezTo>
                    <a:pt x="16496" y="18643"/>
                    <a:pt x="15648" y="18920"/>
                    <a:pt x="14784" y="18920"/>
                  </a:cubicBezTo>
                  <a:cubicBezTo>
                    <a:pt x="13053" y="18920"/>
                    <a:pt x="11256" y="17806"/>
                    <a:pt x="10120" y="16580"/>
                  </a:cubicBezTo>
                  <a:cubicBezTo>
                    <a:pt x="8298" y="14607"/>
                    <a:pt x="7539" y="11773"/>
                    <a:pt x="8265" y="9192"/>
                  </a:cubicBezTo>
                  <a:cubicBezTo>
                    <a:pt x="9361" y="5250"/>
                    <a:pt x="13423" y="3157"/>
                    <a:pt x="17290" y="3157"/>
                  </a:cubicBezTo>
                  <a:cubicBezTo>
                    <a:pt x="18006" y="3157"/>
                    <a:pt x="18714" y="3229"/>
                    <a:pt x="19397" y="3373"/>
                  </a:cubicBezTo>
                  <a:cubicBezTo>
                    <a:pt x="20088" y="3508"/>
                    <a:pt x="20746" y="3744"/>
                    <a:pt x="21370" y="4014"/>
                  </a:cubicBezTo>
                  <a:cubicBezTo>
                    <a:pt x="21421" y="4048"/>
                    <a:pt x="21437" y="4065"/>
                    <a:pt x="21471" y="4065"/>
                  </a:cubicBezTo>
                  <a:cubicBezTo>
                    <a:pt x="24338" y="5414"/>
                    <a:pt x="26497" y="8062"/>
                    <a:pt x="27206" y="11183"/>
                  </a:cubicBezTo>
                  <a:cubicBezTo>
                    <a:pt x="28268" y="15703"/>
                    <a:pt x="26008" y="20695"/>
                    <a:pt x="22045" y="22972"/>
                  </a:cubicBezTo>
                  <a:cubicBezTo>
                    <a:pt x="20483" y="23871"/>
                    <a:pt x="18819" y="24255"/>
                    <a:pt x="17148" y="24255"/>
                  </a:cubicBezTo>
                  <a:cubicBezTo>
                    <a:pt x="14271" y="24255"/>
                    <a:pt x="11372" y="23116"/>
                    <a:pt x="8939" y="21505"/>
                  </a:cubicBezTo>
                  <a:cubicBezTo>
                    <a:pt x="6527" y="19920"/>
                    <a:pt x="4588" y="17794"/>
                    <a:pt x="3289" y="15247"/>
                  </a:cubicBezTo>
                  <a:cubicBezTo>
                    <a:pt x="2024" y="12734"/>
                    <a:pt x="3070" y="9749"/>
                    <a:pt x="4318" y="7472"/>
                  </a:cubicBezTo>
                  <a:cubicBezTo>
                    <a:pt x="6380" y="3709"/>
                    <a:pt x="9813" y="967"/>
                    <a:pt x="13875" y="967"/>
                  </a:cubicBezTo>
                  <a:close/>
                  <a:moveTo>
                    <a:pt x="12532" y="24355"/>
                  </a:moveTo>
                  <a:cubicBezTo>
                    <a:pt x="13493" y="24659"/>
                    <a:pt x="14455" y="24912"/>
                    <a:pt x="15382" y="25047"/>
                  </a:cubicBezTo>
                  <a:cubicBezTo>
                    <a:pt x="14961" y="28353"/>
                    <a:pt x="14809" y="31794"/>
                    <a:pt x="14876" y="35116"/>
                  </a:cubicBezTo>
                  <a:cubicBezTo>
                    <a:pt x="14927" y="37427"/>
                    <a:pt x="16040" y="43971"/>
                    <a:pt x="13072" y="44815"/>
                  </a:cubicBezTo>
                  <a:cubicBezTo>
                    <a:pt x="12870" y="44873"/>
                    <a:pt x="12679" y="44900"/>
                    <a:pt x="12499" y="44900"/>
                  </a:cubicBezTo>
                  <a:cubicBezTo>
                    <a:pt x="11222" y="44900"/>
                    <a:pt x="10514" y="43537"/>
                    <a:pt x="10558" y="42369"/>
                  </a:cubicBezTo>
                  <a:cubicBezTo>
                    <a:pt x="10575" y="41728"/>
                    <a:pt x="10710" y="41087"/>
                    <a:pt x="10795" y="40429"/>
                  </a:cubicBezTo>
                  <a:cubicBezTo>
                    <a:pt x="10997" y="38608"/>
                    <a:pt x="11183" y="36752"/>
                    <a:pt x="11385" y="34897"/>
                  </a:cubicBezTo>
                  <a:cubicBezTo>
                    <a:pt x="11756" y="31422"/>
                    <a:pt x="12515" y="27864"/>
                    <a:pt x="12532" y="24389"/>
                  </a:cubicBezTo>
                  <a:lnTo>
                    <a:pt x="12532" y="24355"/>
                  </a:lnTo>
                  <a:close/>
                  <a:moveTo>
                    <a:pt x="13655" y="1"/>
                  </a:moveTo>
                  <a:cubicBezTo>
                    <a:pt x="12479" y="1"/>
                    <a:pt x="11273" y="219"/>
                    <a:pt x="10036" y="709"/>
                  </a:cubicBezTo>
                  <a:cubicBezTo>
                    <a:pt x="6342" y="2176"/>
                    <a:pt x="3795" y="5802"/>
                    <a:pt x="2412" y="9378"/>
                  </a:cubicBezTo>
                  <a:cubicBezTo>
                    <a:pt x="0" y="15720"/>
                    <a:pt x="5667" y="21623"/>
                    <a:pt x="11739" y="24018"/>
                  </a:cubicBezTo>
                  <a:cubicBezTo>
                    <a:pt x="11672" y="24069"/>
                    <a:pt x="11604" y="24187"/>
                    <a:pt x="11604" y="24305"/>
                  </a:cubicBezTo>
                  <a:cubicBezTo>
                    <a:pt x="11587" y="26430"/>
                    <a:pt x="11132" y="28538"/>
                    <a:pt x="10896" y="30647"/>
                  </a:cubicBezTo>
                  <a:cubicBezTo>
                    <a:pt x="10626" y="33244"/>
                    <a:pt x="10339" y="35774"/>
                    <a:pt x="10069" y="38304"/>
                  </a:cubicBezTo>
                  <a:cubicBezTo>
                    <a:pt x="9816" y="40632"/>
                    <a:pt x="8467" y="45405"/>
                    <a:pt x="12228" y="45725"/>
                  </a:cubicBezTo>
                  <a:cubicBezTo>
                    <a:pt x="12356" y="45737"/>
                    <a:pt x="12479" y="45742"/>
                    <a:pt x="12597" y="45742"/>
                  </a:cubicBezTo>
                  <a:cubicBezTo>
                    <a:pt x="15794" y="45742"/>
                    <a:pt x="15889" y="41687"/>
                    <a:pt x="15905" y="39215"/>
                  </a:cubicBezTo>
                  <a:cubicBezTo>
                    <a:pt x="15956" y="34509"/>
                    <a:pt x="15703" y="29837"/>
                    <a:pt x="16293" y="25131"/>
                  </a:cubicBezTo>
                  <a:cubicBezTo>
                    <a:pt x="16529" y="25148"/>
                    <a:pt x="16748" y="25148"/>
                    <a:pt x="16968" y="25148"/>
                  </a:cubicBezTo>
                  <a:cubicBezTo>
                    <a:pt x="17018" y="25149"/>
                    <a:pt x="17069" y="25149"/>
                    <a:pt x="17119" y="25149"/>
                  </a:cubicBezTo>
                  <a:cubicBezTo>
                    <a:pt x="24642" y="25149"/>
                    <a:pt x="29691" y="17662"/>
                    <a:pt x="28032" y="10542"/>
                  </a:cubicBezTo>
                  <a:cubicBezTo>
                    <a:pt x="27256" y="7168"/>
                    <a:pt x="24895" y="4638"/>
                    <a:pt x="21960" y="3306"/>
                  </a:cubicBezTo>
                  <a:cubicBezTo>
                    <a:pt x="21943" y="3272"/>
                    <a:pt x="21910" y="3222"/>
                    <a:pt x="21842" y="3188"/>
                  </a:cubicBezTo>
                  <a:cubicBezTo>
                    <a:pt x="19295" y="1337"/>
                    <a:pt x="16568" y="1"/>
                    <a:pt x="1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-358260" y="3956964"/>
            <a:ext cx="1974617" cy="1242750"/>
            <a:chOff x="-358260" y="3956964"/>
            <a:chExt cx="1974617" cy="1242750"/>
          </a:xfrm>
        </p:grpSpPr>
        <p:sp>
          <p:nvSpPr>
            <p:cNvPr id="160" name="Google Shape;160;p6"/>
            <p:cNvSpPr/>
            <p:nvPr/>
          </p:nvSpPr>
          <p:spPr>
            <a:xfrm rot="442369">
              <a:off x="-300990" y="4072126"/>
              <a:ext cx="1860076" cy="1012426"/>
            </a:xfrm>
            <a:custGeom>
              <a:avLst/>
              <a:gdLst/>
              <a:ahLst/>
              <a:cxnLst/>
              <a:rect l="l" t="t" r="r" b="b"/>
              <a:pathLst>
                <a:path w="46080" h="25081" extrusionOk="0">
                  <a:moveTo>
                    <a:pt x="37731" y="0"/>
                  </a:moveTo>
                  <a:cubicBezTo>
                    <a:pt x="35555" y="0"/>
                    <a:pt x="33683" y="1349"/>
                    <a:pt x="32671" y="2058"/>
                  </a:cubicBezTo>
                  <a:cubicBezTo>
                    <a:pt x="31928" y="2598"/>
                    <a:pt x="31237" y="3154"/>
                    <a:pt x="30562" y="3711"/>
                  </a:cubicBezTo>
                  <a:cubicBezTo>
                    <a:pt x="30191" y="4031"/>
                    <a:pt x="29820" y="4318"/>
                    <a:pt x="29449" y="4622"/>
                  </a:cubicBezTo>
                  <a:cubicBezTo>
                    <a:pt x="27240" y="2800"/>
                    <a:pt x="24457" y="1704"/>
                    <a:pt x="21640" y="1602"/>
                  </a:cubicBezTo>
                  <a:lnTo>
                    <a:pt x="21522" y="1602"/>
                  </a:lnTo>
                  <a:cubicBezTo>
                    <a:pt x="19093" y="1636"/>
                    <a:pt x="16698" y="2227"/>
                    <a:pt x="14590" y="3289"/>
                  </a:cubicBezTo>
                  <a:cubicBezTo>
                    <a:pt x="12785" y="4166"/>
                    <a:pt x="11486" y="5802"/>
                    <a:pt x="10626" y="7523"/>
                  </a:cubicBezTo>
                  <a:cubicBezTo>
                    <a:pt x="9901" y="7185"/>
                    <a:pt x="9192" y="6932"/>
                    <a:pt x="8568" y="6730"/>
                  </a:cubicBezTo>
                  <a:cubicBezTo>
                    <a:pt x="7539" y="6359"/>
                    <a:pt x="6173" y="5971"/>
                    <a:pt x="4807" y="5971"/>
                  </a:cubicBezTo>
                  <a:cubicBezTo>
                    <a:pt x="3829" y="5971"/>
                    <a:pt x="2985" y="6173"/>
                    <a:pt x="2243" y="6578"/>
                  </a:cubicBezTo>
                  <a:cubicBezTo>
                    <a:pt x="1147" y="7168"/>
                    <a:pt x="422" y="8164"/>
                    <a:pt x="203" y="9277"/>
                  </a:cubicBezTo>
                  <a:cubicBezTo>
                    <a:pt x="0" y="10390"/>
                    <a:pt x="287" y="11537"/>
                    <a:pt x="1063" y="12481"/>
                  </a:cubicBezTo>
                  <a:cubicBezTo>
                    <a:pt x="1299" y="12751"/>
                    <a:pt x="1535" y="13004"/>
                    <a:pt x="1805" y="13257"/>
                  </a:cubicBezTo>
                  <a:cubicBezTo>
                    <a:pt x="354" y="15028"/>
                    <a:pt x="692" y="16867"/>
                    <a:pt x="894" y="17558"/>
                  </a:cubicBezTo>
                  <a:cubicBezTo>
                    <a:pt x="1215" y="18587"/>
                    <a:pt x="1822" y="19380"/>
                    <a:pt x="2631" y="19886"/>
                  </a:cubicBezTo>
                  <a:cubicBezTo>
                    <a:pt x="2749" y="21522"/>
                    <a:pt x="3879" y="23006"/>
                    <a:pt x="5701" y="23698"/>
                  </a:cubicBezTo>
                  <a:cubicBezTo>
                    <a:pt x="6258" y="23900"/>
                    <a:pt x="6831" y="24018"/>
                    <a:pt x="7421" y="24018"/>
                  </a:cubicBezTo>
                  <a:cubicBezTo>
                    <a:pt x="9563" y="24018"/>
                    <a:pt x="11587" y="22669"/>
                    <a:pt x="13021" y="21370"/>
                  </a:cubicBezTo>
                  <a:cubicBezTo>
                    <a:pt x="14893" y="23293"/>
                    <a:pt x="17255" y="24575"/>
                    <a:pt x="19734" y="24963"/>
                  </a:cubicBezTo>
                  <a:cubicBezTo>
                    <a:pt x="20274" y="25047"/>
                    <a:pt x="20797" y="25081"/>
                    <a:pt x="21353" y="25081"/>
                  </a:cubicBezTo>
                  <a:cubicBezTo>
                    <a:pt x="26093" y="25081"/>
                    <a:pt x="30714" y="21944"/>
                    <a:pt x="32687" y="17643"/>
                  </a:cubicBezTo>
                  <a:cubicBezTo>
                    <a:pt x="34357" y="18317"/>
                    <a:pt x="36196" y="18975"/>
                    <a:pt x="38118" y="18975"/>
                  </a:cubicBezTo>
                  <a:cubicBezTo>
                    <a:pt x="39670" y="18975"/>
                    <a:pt x="41036" y="18536"/>
                    <a:pt x="42251" y="17659"/>
                  </a:cubicBezTo>
                  <a:cubicBezTo>
                    <a:pt x="43178" y="17018"/>
                    <a:pt x="43735" y="16023"/>
                    <a:pt x="43853" y="14860"/>
                  </a:cubicBezTo>
                  <a:cubicBezTo>
                    <a:pt x="43904" y="14286"/>
                    <a:pt x="43853" y="13730"/>
                    <a:pt x="43684" y="13173"/>
                  </a:cubicBezTo>
                  <a:cubicBezTo>
                    <a:pt x="45084" y="12144"/>
                    <a:pt x="45928" y="10660"/>
                    <a:pt x="46012" y="8923"/>
                  </a:cubicBezTo>
                  <a:cubicBezTo>
                    <a:pt x="46079" y="7776"/>
                    <a:pt x="45708" y="6747"/>
                    <a:pt x="44966" y="5971"/>
                  </a:cubicBezTo>
                  <a:cubicBezTo>
                    <a:pt x="44275" y="5246"/>
                    <a:pt x="43313" y="4790"/>
                    <a:pt x="42116" y="4588"/>
                  </a:cubicBezTo>
                  <a:cubicBezTo>
                    <a:pt x="42217" y="3863"/>
                    <a:pt x="42183" y="3070"/>
                    <a:pt x="41846" y="2345"/>
                  </a:cubicBezTo>
                  <a:cubicBezTo>
                    <a:pt x="41458" y="1451"/>
                    <a:pt x="40564" y="337"/>
                    <a:pt x="38456" y="34"/>
                  </a:cubicBezTo>
                  <a:cubicBezTo>
                    <a:pt x="38220" y="17"/>
                    <a:pt x="37967" y="0"/>
                    <a:pt x="377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442369">
              <a:off x="-211082" y="4167592"/>
              <a:ext cx="1677782" cy="820565"/>
            </a:xfrm>
            <a:custGeom>
              <a:avLst/>
              <a:gdLst/>
              <a:ahLst/>
              <a:cxnLst/>
              <a:rect l="l" t="t" r="r" b="b"/>
              <a:pathLst>
                <a:path w="41564" h="20328" extrusionOk="0">
                  <a:moveTo>
                    <a:pt x="19330" y="2388"/>
                  </a:moveTo>
                  <a:cubicBezTo>
                    <a:pt x="24609" y="2607"/>
                    <a:pt x="29449" y="7279"/>
                    <a:pt x="28100" y="12760"/>
                  </a:cubicBezTo>
                  <a:cubicBezTo>
                    <a:pt x="28083" y="12828"/>
                    <a:pt x="28066" y="12912"/>
                    <a:pt x="28050" y="12980"/>
                  </a:cubicBezTo>
                  <a:cubicBezTo>
                    <a:pt x="24727" y="9252"/>
                    <a:pt x="21337" y="5474"/>
                    <a:pt x="17221" y="2590"/>
                  </a:cubicBezTo>
                  <a:cubicBezTo>
                    <a:pt x="17930" y="2455"/>
                    <a:pt x="18621" y="2421"/>
                    <a:pt x="19330" y="2388"/>
                  </a:cubicBezTo>
                  <a:close/>
                  <a:moveTo>
                    <a:pt x="35728" y="839"/>
                  </a:moveTo>
                  <a:cubicBezTo>
                    <a:pt x="36512" y="839"/>
                    <a:pt x="37061" y="1213"/>
                    <a:pt x="36753" y="2371"/>
                  </a:cubicBezTo>
                  <a:cubicBezTo>
                    <a:pt x="36483" y="3400"/>
                    <a:pt x="35521" y="4293"/>
                    <a:pt x="34965" y="5170"/>
                  </a:cubicBezTo>
                  <a:cubicBezTo>
                    <a:pt x="34818" y="5421"/>
                    <a:pt x="35004" y="5786"/>
                    <a:pt x="35267" y="5786"/>
                  </a:cubicBezTo>
                  <a:cubicBezTo>
                    <a:pt x="35305" y="5786"/>
                    <a:pt x="35345" y="5778"/>
                    <a:pt x="35386" y="5761"/>
                  </a:cubicBezTo>
                  <a:cubicBezTo>
                    <a:pt x="36037" y="5550"/>
                    <a:pt x="37375" y="5200"/>
                    <a:pt x="38547" y="5200"/>
                  </a:cubicBezTo>
                  <a:cubicBezTo>
                    <a:pt x="39533" y="5200"/>
                    <a:pt x="40402" y="5447"/>
                    <a:pt x="40649" y="6233"/>
                  </a:cubicBezTo>
                  <a:cubicBezTo>
                    <a:pt x="41155" y="7819"/>
                    <a:pt x="38945" y="8679"/>
                    <a:pt x="37849" y="8932"/>
                  </a:cubicBezTo>
                  <a:cubicBezTo>
                    <a:pt x="37309" y="9065"/>
                    <a:pt x="36737" y="9132"/>
                    <a:pt x="36163" y="9132"/>
                  </a:cubicBezTo>
                  <a:cubicBezTo>
                    <a:pt x="35573" y="9132"/>
                    <a:pt x="34982" y="9060"/>
                    <a:pt x="34425" y="8915"/>
                  </a:cubicBezTo>
                  <a:cubicBezTo>
                    <a:pt x="34380" y="8900"/>
                    <a:pt x="34337" y="8894"/>
                    <a:pt x="34297" y="8894"/>
                  </a:cubicBezTo>
                  <a:cubicBezTo>
                    <a:pt x="33920" y="8894"/>
                    <a:pt x="33796" y="9488"/>
                    <a:pt x="34223" y="9640"/>
                  </a:cubicBezTo>
                  <a:cubicBezTo>
                    <a:pt x="35150" y="9977"/>
                    <a:pt x="36112" y="10146"/>
                    <a:pt x="37023" y="10467"/>
                  </a:cubicBezTo>
                  <a:cubicBezTo>
                    <a:pt x="37849" y="10770"/>
                    <a:pt x="39131" y="11782"/>
                    <a:pt x="38102" y="12794"/>
                  </a:cubicBezTo>
                  <a:cubicBezTo>
                    <a:pt x="37596" y="13300"/>
                    <a:pt x="36668" y="13401"/>
                    <a:pt x="35994" y="13435"/>
                  </a:cubicBezTo>
                  <a:cubicBezTo>
                    <a:pt x="35895" y="13441"/>
                    <a:pt x="35796" y="13444"/>
                    <a:pt x="35697" y="13444"/>
                  </a:cubicBezTo>
                  <a:cubicBezTo>
                    <a:pt x="33535" y="13444"/>
                    <a:pt x="31198" y="12088"/>
                    <a:pt x="29247" y="11394"/>
                  </a:cubicBezTo>
                  <a:cubicBezTo>
                    <a:pt x="29213" y="11377"/>
                    <a:pt x="29163" y="11377"/>
                    <a:pt x="29112" y="11377"/>
                  </a:cubicBezTo>
                  <a:cubicBezTo>
                    <a:pt x="29298" y="9353"/>
                    <a:pt x="28640" y="7464"/>
                    <a:pt x="27476" y="5913"/>
                  </a:cubicBezTo>
                  <a:cubicBezTo>
                    <a:pt x="29433" y="4665"/>
                    <a:pt x="31086" y="3028"/>
                    <a:pt x="32991" y="1730"/>
                  </a:cubicBezTo>
                  <a:cubicBezTo>
                    <a:pt x="33540" y="1364"/>
                    <a:pt x="34799" y="839"/>
                    <a:pt x="35728" y="839"/>
                  </a:cubicBezTo>
                  <a:close/>
                  <a:moveTo>
                    <a:pt x="16681" y="2708"/>
                  </a:moveTo>
                  <a:lnTo>
                    <a:pt x="16783" y="2809"/>
                  </a:lnTo>
                  <a:cubicBezTo>
                    <a:pt x="16816" y="2854"/>
                    <a:pt x="16850" y="2869"/>
                    <a:pt x="16889" y="2869"/>
                  </a:cubicBezTo>
                  <a:cubicBezTo>
                    <a:pt x="16908" y="2869"/>
                    <a:pt x="16929" y="2865"/>
                    <a:pt x="16951" y="2860"/>
                  </a:cubicBezTo>
                  <a:cubicBezTo>
                    <a:pt x="21134" y="5761"/>
                    <a:pt x="24558" y="9623"/>
                    <a:pt x="27915" y="13418"/>
                  </a:cubicBezTo>
                  <a:cubicBezTo>
                    <a:pt x="27594" y="14278"/>
                    <a:pt x="27139" y="15105"/>
                    <a:pt x="26565" y="15847"/>
                  </a:cubicBezTo>
                  <a:cubicBezTo>
                    <a:pt x="24541" y="13772"/>
                    <a:pt x="22619" y="11580"/>
                    <a:pt x="20392" y="9724"/>
                  </a:cubicBezTo>
                  <a:cubicBezTo>
                    <a:pt x="18115" y="7835"/>
                    <a:pt x="16327" y="5457"/>
                    <a:pt x="13848" y="3771"/>
                  </a:cubicBezTo>
                  <a:cubicBezTo>
                    <a:pt x="14000" y="3720"/>
                    <a:pt x="14135" y="3653"/>
                    <a:pt x="14270" y="3636"/>
                  </a:cubicBezTo>
                  <a:cubicBezTo>
                    <a:pt x="14607" y="3568"/>
                    <a:pt x="14995" y="3281"/>
                    <a:pt x="15315" y="3147"/>
                  </a:cubicBezTo>
                  <a:cubicBezTo>
                    <a:pt x="15754" y="2961"/>
                    <a:pt x="16209" y="2809"/>
                    <a:pt x="16681" y="2708"/>
                  </a:cubicBezTo>
                  <a:close/>
                  <a:moveTo>
                    <a:pt x="13460" y="3939"/>
                  </a:moveTo>
                  <a:lnTo>
                    <a:pt x="13477" y="3956"/>
                  </a:lnTo>
                  <a:cubicBezTo>
                    <a:pt x="16159" y="5710"/>
                    <a:pt x="18098" y="8274"/>
                    <a:pt x="20544" y="10315"/>
                  </a:cubicBezTo>
                  <a:cubicBezTo>
                    <a:pt x="22652" y="12069"/>
                    <a:pt x="24423" y="14177"/>
                    <a:pt x="26312" y="16117"/>
                  </a:cubicBezTo>
                  <a:cubicBezTo>
                    <a:pt x="25773" y="16758"/>
                    <a:pt x="25132" y="17298"/>
                    <a:pt x="24440" y="17787"/>
                  </a:cubicBezTo>
                  <a:cubicBezTo>
                    <a:pt x="21978" y="15965"/>
                    <a:pt x="19886" y="13722"/>
                    <a:pt x="17440" y="11867"/>
                  </a:cubicBezTo>
                  <a:cubicBezTo>
                    <a:pt x="16074" y="10821"/>
                    <a:pt x="14658" y="9775"/>
                    <a:pt x="13409" y="8611"/>
                  </a:cubicBezTo>
                  <a:cubicBezTo>
                    <a:pt x="12667" y="7937"/>
                    <a:pt x="12128" y="7228"/>
                    <a:pt x="11149" y="6857"/>
                  </a:cubicBezTo>
                  <a:cubicBezTo>
                    <a:pt x="11132" y="6857"/>
                    <a:pt x="11099" y="6840"/>
                    <a:pt x="11065" y="6840"/>
                  </a:cubicBezTo>
                  <a:cubicBezTo>
                    <a:pt x="11622" y="5660"/>
                    <a:pt x="12448" y="4496"/>
                    <a:pt x="13460" y="3939"/>
                  </a:cubicBezTo>
                  <a:close/>
                  <a:moveTo>
                    <a:pt x="2554" y="6816"/>
                  </a:moveTo>
                  <a:cubicBezTo>
                    <a:pt x="2987" y="6816"/>
                    <a:pt x="3444" y="6899"/>
                    <a:pt x="3846" y="6975"/>
                  </a:cubicBezTo>
                  <a:cubicBezTo>
                    <a:pt x="5735" y="7313"/>
                    <a:pt x="7860" y="8122"/>
                    <a:pt x="9328" y="9421"/>
                  </a:cubicBezTo>
                  <a:cubicBezTo>
                    <a:pt x="9378" y="9471"/>
                    <a:pt x="9463" y="9505"/>
                    <a:pt x="9547" y="9522"/>
                  </a:cubicBezTo>
                  <a:cubicBezTo>
                    <a:pt x="9345" y="11276"/>
                    <a:pt x="9766" y="13047"/>
                    <a:pt x="10593" y="14649"/>
                  </a:cubicBezTo>
                  <a:cubicBezTo>
                    <a:pt x="9446" y="16184"/>
                    <a:pt x="7675" y="17618"/>
                    <a:pt x="5921" y="18242"/>
                  </a:cubicBezTo>
                  <a:cubicBezTo>
                    <a:pt x="5688" y="18331"/>
                    <a:pt x="5437" y="18372"/>
                    <a:pt x="5188" y="18372"/>
                  </a:cubicBezTo>
                  <a:cubicBezTo>
                    <a:pt x="4066" y="18372"/>
                    <a:pt x="2998" y="17527"/>
                    <a:pt x="3964" y="16353"/>
                  </a:cubicBezTo>
                  <a:cubicBezTo>
                    <a:pt x="4538" y="15661"/>
                    <a:pt x="5381" y="15189"/>
                    <a:pt x="6140" y="14751"/>
                  </a:cubicBezTo>
                  <a:cubicBezTo>
                    <a:pt x="6522" y="14530"/>
                    <a:pt x="6302" y="14041"/>
                    <a:pt x="5950" y="14041"/>
                  </a:cubicBezTo>
                  <a:cubicBezTo>
                    <a:pt x="5898" y="14041"/>
                    <a:pt x="5842" y="14052"/>
                    <a:pt x="5786" y="14076"/>
                  </a:cubicBezTo>
                  <a:cubicBezTo>
                    <a:pt x="5257" y="14281"/>
                    <a:pt x="3819" y="14996"/>
                    <a:pt x="2793" y="14996"/>
                  </a:cubicBezTo>
                  <a:cubicBezTo>
                    <a:pt x="2214" y="14996"/>
                    <a:pt x="1766" y="14768"/>
                    <a:pt x="1687" y="14093"/>
                  </a:cubicBezTo>
                  <a:cubicBezTo>
                    <a:pt x="1502" y="12221"/>
                    <a:pt x="4521" y="11276"/>
                    <a:pt x="5887" y="10939"/>
                  </a:cubicBezTo>
                  <a:cubicBezTo>
                    <a:pt x="6325" y="10821"/>
                    <a:pt x="6224" y="10214"/>
                    <a:pt x="5803" y="10180"/>
                  </a:cubicBezTo>
                  <a:cubicBezTo>
                    <a:pt x="4436" y="10011"/>
                    <a:pt x="3222" y="9674"/>
                    <a:pt x="2092" y="8915"/>
                  </a:cubicBezTo>
                  <a:cubicBezTo>
                    <a:pt x="1434" y="8459"/>
                    <a:pt x="355" y="7397"/>
                    <a:pt x="1873" y="6908"/>
                  </a:cubicBezTo>
                  <a:cubicBezTo>
                    <a:pt x="2083" y="6842"/>
                    <a:pt x="2315" y="6816"/>
                    <a:pt x="2554" y="6816"/>
                  </a:cubicBezTo>
                  <a:close/>
                  <a:moveTo>
                    <a:pt x="10964" y="7161"/>
                  </a:moveTo>
                  <a:cubicBezTo>
                    <a:pt x="10981" y="7194"/>
                    <a:pt x="11014" y="7211"/>
                    <a:pt x="11065" y="7245"/>
                  </a:cubicBezTo>
                  <a:cubicBezTo>
                    <a:pt x="12229" y="7667"/>
                    <a:pt x="13038" y="8814"/>
                    <a:pt x="13983" y="9573"/>
                  </a:cubicBezTo>
                  <a:cubicBezTo>
                    <a:pt x="15231" y="10585"/>
                    <a:pt x="16462" y="11580"/>
                    <a:pt x="17727" y="12524"/>
                  </a:cubicBezTo>
                  <a:cubicBezTo>
                    <a:pt x="19970" y="14211"/>
                    <a:pt x="21876" y="16302"/>
                    <a:pt x="24120" y="17989"/>
                  </a:cubicBezTo>
                  <a:cubicBezTo>
                    <a:pt x="23108" y="18613"/>
                    <a:pt x="22028" y="19035"/>
                    <a:pt x="20915" y="19288"/>
                  </a:cubicBezTo>
                  <a:cubicBezTo>
                    <a:pt x="17289" y="16471"/>
                    <a:pt x="13915" y="13401"/>
                    <a:pt x="10289" y="10618"/>
                  </a:cubicBezTo>
                  <a:cubicBezTo>
                    <a:pt x="10255" y="9944"/>
                    <a:pt x="10323" y="9286"/>
                    <a:pt x="10458" y="8645"/>
                  </a:cubicBezTo>
                  <a:cubicBezTo>
                    <a:pt x="10559" y="8190"/>
                    <a:pt x="10744" y="7684"/>
                    <a:pt x="10964" y="7161"/>
                  </a:cubicBezTo>
                  <a:close/>
                  <a:moveTo>
                    <a:pt x="10306" y="11124"/>
                  </a:moveTo>
                  <a:cubicBezTo>
                    <a:pt x="13747" y="13772"/>
                    <a:pt x="16968" y="16707"/>
                    <a:pt x="20392" y="19372"/>
                  </a:cubicBezTo>
                  <a:cubicBezTo>
                    <a:pt x="19841" y="19462"/>
                    <a:pt x="19283" y="19515"/>
                    <a:pt x="18722" y="19515"/>
                  </a:cubicBezTo>
                  <a:cubicBezTo>
                    <a:pt x="18441" y="19515"/>
                    <a:pt x="18160" y="19501"/>
                    <a:pt x="17879" y="19473"/>
                  </a:cubicBezTo>
                  <a:cubicBezTo>
                    <a:pt x="15164" y="19170"/>
                    <a:pt x="12785" y="17146"/>
                    <a:pt x="11436" y="14616"/>
                  </a:cubicBezTo>
                  <a:cubicBezTo>
                    <a:pt x="11436" y="14498"/>
                    <a:pt x="11369" y="14396"/>
                    <a:pt x="11267" y="14312"/>
                  </a:cubicBezTo>
                  <a:cubicBezTo>
                    <a:pt x="10761" y="13300"/>
                    <a:pt x="10441" y="12221"/>
                    <a:pt x="10306" y="11124"/>
                  </a:cubicBezTo>
                  <a:close/>
                  <a:moveTo>
                    <a:pt x="35535" y="0"/>
                  </a:moveTo>
                  <a:cubicBezTo>
                    <a:pt x="34216" y="0"/>
                    <a:pt x="32863" y="920"/>
                    <a:pt x="31861" y="1629"/>
                  </a:cubicBezTo>
                  <a:cubicBezTo>
                    <a:pt x="30208" y="2809"/>
                    <a:pt x="28741" y="4243"/>
                    <a:pt x="27004" y="5322"/>
                  </a:cubicBezTo>
                  <a:cubicBezTo>
                    <a:pt x="25115" y="3147"/>
                    <a:pt x="22197" y="1713"/>
                    <a:pt x="19363" y="1612"/>
                  </a:cubicBezTo>
                  <a:cubicBezTo>
                    <a:pt x="17306" y="1645"/>
                    <a:pt x="15265" y="2135"/>
                    <a:pt x="13460" y="3045"/>
                  </a:cubicBezTo>
                  <a:cubicBezTo>
                    <a:pt x="11453" y="4057"/>
                    <a:pt x="10137" y="6570"/>
                    <a:pt x="9665" y="8679"/>
                  </a:cubicBezTo>
                  <a:cubicBezTo>
                    <a:pt x="8484" y="7700"/>
                    <a:pt x="7051" y="7093"/>
                    <a:pt x="5617" y="6604"/>
                  </a:cubicBezTo>
                  <a:cubicBezTo>
                    <a:pt x="4800" y="6321"/>
                    <a:pt x="3640" y="5961"/>
                    <a:pt x="2593" y="5961"/>
                  </a:cubicBezTo>
                  <a:cubicBezTo>
                    <a:pt x="2084" y="5961"/>
                    <a:pt x="1601" y="6046"/>
                    <a:pt x="1198" y="6267"/>
                  </a:cubicBezTo>
                  <a:cubicBezTo>
                    <a:pt x="304" y="6773"/>
                    <a:pt x="0" y="7734"/>
                    <a:pt x="726" y="8611"/>
                  </a:cubicBezTo>
                  <a:cubicBezTo>
                    <a:pt x="1603" y="9708"/>
                    <a:pt x="2868" y="10298"/>
                    <a:pt x="4217" y="10635"/>
                  </a:cubicBezTo>
                  <a:cubicBezTo>
                    <a:pt x="2446" y="11327"/>
                    <a:pt x="405" y="12592"/>
                    <a:pt x="996" y="14498"/>
                  </a:cubicBezTo>
                  <a:cubicBezTo>
                    <a:pt x="1286" y="15433"/>
                    <a:pt x="1936" y="15733"/>
                    <a:pt x="2712" y="15733"/>
                  </a:cubicBezTo>
                  <a:cubicBezTo>
                    <a:pt x="2972" y="15733"/>
                    <a:pt x="3246" y="15700"/>
                    <a:pt x="3526" y="15645"/>
                  </a:cubicBezTo>
                  <a:lnTo>
                    <a:pt x="3526" y="15645"/>
                  </a:lnTo>
                  <a:cubicBezTo>
                    <a:pt x="3256" y="15931"/>
                    <a:pt x="3036" y="16235"/>
                    <a:pt x="2918" y="16606"/>
                  </a:cubicBezTo>
                  <a:cubicBezTo>
                    <a:pt x="2497" y="17770"/>
                    <a:pt x="3273" y="18714"/>
                    <a:pt x="4352" y="19119"/>
                  </a:cubicBezTo>
                  <a:cubicBezTo>
                    <a:pt x="4622" y="19219"/>
                    <a:pt x="4904" y="19265"/>
                    <a:pt x="5196" y="19265"/>
                  </a:cubicBezTo>
                  <a:cubicBezTo>
                    <a:pt x="7256" y="19265"/>
                    <a:pt x="9741" y="16969"/>
                    <a:pt x="10997" y="15358"/>
                  </a:cubicBezTo>
                  <a:cubicBezTo>
                    <a:pt x="12549" y="17871"/>
                    <a:pt x="15130" y="19811"/>
                    <a:pt x="17879" y="20232"/>
                  </a:cubicBezTo>
                  <a:cubicBezTo>
                    <a:pt x="18302" y="20297"/>
                    <a:pt x="18727" y="20328"/>
                    <a:pt x="19150" y="20328"/>
                  </a:cubicBezTo>
                  <a:cubicBezTo>
                    <a:pt x="23611" y="20328"/>
                    <a:pt x="27897" y="16875"/>
                    <a:pt x="28960" y="12592"/>
                  </a:cubicBezTo>
                  <a:cubicBezTo>
                    <a:pt x="28994" y="12457"/>
                    <a:pt x="29011" y="12305"/>
                    <a:pt x="29062" y="12136"/>
                  </a:cubicBezTo>
                  <a:lnTo>
                    <a:pt x="29078" y="12136"/>
                  </a:lnTo>
                  <a:cubicBezTo>
                    <a:pt x="31104" y="12839"/>
                    <a:pt x="33618" y="14199"/>
                    <a:pt x="35943" y="14199"/>
                  </a:cubicBezTo>
                  <a:cubicBezTo>
                    <a:pt x="36908" y="14199"/>
                    <a:pt x="37841" y="13965"/>
                    <a:pt x="38692" y="13351"/>
                  </a:cubicBezTo>
                  <a:cubicBezTo>
                    <a:pt x="39536" y="12744"/>
                    <a:pt x="39468" y="11462"/>
                    <a:pt x="38827" y="10736"/>
                  </a:cubicBezTo>
                  <a:cubicBezTo>
                    <a:pt x="38439" y="10315"/>
                    <a:pt x="37984" y="10045"/>
                    <a:pt x="37495" y="9843"/>
                  </a:cubicBezTo>
                  <a:cubicBezTo>
                    <a:pt x="39502" y="9539"/>
                    <a:pt x="41374" y="8510"/>
                    <a:pt x="41475" y="6419"/>
                  </a:cubicBezTo>
                  <a:cubicBezTo>
                    <a:pt x="41564" y="4916"/>
                    <a:pt x="40126" y="4499"/>
                    <a:pt x="38573" y="4499"/>
                  </a:cubicBezTo>
                  <a:cubicBezTo>
                    <a:pt x="37755" y="4499"/>
                    <a:pt x="36905" y="4615"/>
                    <a:pt x="36230" y="4749"/>
                  </a:cubicBezTo>
                  <a:cubicBezTo>
                    <a:pt x="37326" y="3062"/>
                    <a:pt x="38810" y="448"/>
                    <a:pt x="35909" y="26"/>
                  </a:cubicBezTo>
                  <a:cubicBezTo>
                    <a:pt x="35785" y="9"/>
                    <a:pt x="35660" y="0"/>
                    <a:pt x="35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442369">
              <a:off x="496082" y="4277998"/>
              <a:ext cx="493639" cy="427600"/>
            </a:xfrm>
            <a:custGeom>
              <a:avLst/>
              <a:gdLst/>
              <a:ahLst/>
              <a:cxnLst/>
              <a:rect l="l" t="t" r="r" b="b"/>
              <a:pathLst>
                <a:path w="12229" h="10593" extrusionOk="0">
                  <a:moveTo>
                    <a:pt x="2109" y="1"/>
                  </a:moveTo>
                  <a:cubicBezTo>
                    <a:pt x="1417" y="34"/>
                    <a:pt x="709" y="68"/>
                    <a:pt x="0" y="203"/>
                  </a:cubicBezTo>
                  <a:cubicBezTo>
                    <a:pt x="4099" y="3087"/>
                    <a:pt x="7506" y="6865"/>
                    <a:pt x="10829" y="10593"/>
                  </a:cubicBezTo>
                  <a:cubicBezTo>
                    <a:pt x="10845" y="10525"/>
                    <a:pt x="10862" y="10441"/>
                    <a:pt x="10879" y="10373"/>
                  </a:cubicBezTo>
                  <a:cubicBezTo>
                    <a:pt x="12228" y="4892"/>
                    <a:pt x="7388" y="220"/>
                    <a:pt x="2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442369">
              <a:off x="909047" y="4273523"/>
              <a:ext cx="552170" cy="509139"/>
            </a:xfrm>
            <a:custGeom>
              <a:avLst/>
              <a:gdLst/>
              <a:ahLst/>
              <a:cxnLst/>
              <a:rect l="l" t="t" r="r" b="b"/>
              <a:pathLst>
                <a:path w="13679" h="12613" extrusionOk="0">
                  <a:moveTo>
                    <a:pt x="8264" y="0"/>
                  </a:moveTo>
                  <a:cubicBezTo>
                    <a:pt x="7333" y="0"/>
                    <a:pt x="6067" y="533"/>
                    <a:pt x="5515" y="900"/>
                  </a:cubicBezTo>
                  <a:cubicBezTo>
                    <a:pt x="3610" y="2182"/>
                    <a:pt x="1957" y="3835"/>
                    <a:pt x="0" y="5066"/>
                  </a:cubicBezTo>
                  <a:cubicBezTo>
                    <a:pt x="1164" y="6635"/>
                    <a:pt x="1822" y="8507"/>
                    <a:pt x="1636" y="10531"/>
                  </a:cubicBezTo>
                  <a:cubicBezTo>
                    <a:pt x="1687" y="10531"/>
                    <a:pt x="1720" y="10531"/>
                    <a:pt x="1771" y="10548"/>
                  </a:cubicBezTo>
                  <a:cubicBezTo>
                    <a:pt x="3765" y="11245"/>
                    <a:pt x="6087" y="12613"/>
                    <a:pt x="8256" y="12613"/>
                  </a:cubicBezTo>
                  <a:cubicBezTo>
                    <a:pt x="8344" y="12613"/>
                    <a:pt x="8431" y="12610"/>
                    <a:pt x="8518" y="12606"/>
                  </a:cubicBezTo>
                  <a:cubicBezTo>
                    <a:pt x="9192" y="12555"/>
                    <a:pt x="10120" y="12454"/>
                    <a:pt x="10626" y="11948"/>
                  </a:cubicBezTo>
                  <a:cubicBezTo>
                    <a:pt x="11638" y="10936"/>
                    <a:pt x="10373" y="9907"/>
                    <a:pt x="9547" y="9620"/>
                  </a:cubicBezTo>
                  <a:cubicBezTo>
                    <a:pt x="8619" y="9317"/>
                    <a:pt x="7657" y="9148"/>
                    <a:pt x="6747" y="8811"/>
                  </a:cubicBezTo>
                  <a:cubicBezTo>
                    <a:pt x="6319" y="8658"/>
                    <a:pt x="6445" y="8048"/>
                    <a:pt x="6824" y="8048"/>
                  </a:cubicBezTo>
                  <a:cubicBezTo>
                    <a:pt x="6863" y="8048"/>
                    <a:pt x="6905" y="8055"/>
                    <a:pt x="6949" y="8069"/>
                  </a:cubicBezTo>
                  <a:cubicBezTo>
                    <a:pt x="7481" y="8227"/>
                    <a:pt x="8054" y="8299"/>
                    <a:pt x="8630" y="8299"/>
                  </a:cubicBezTo>
                  <a:cubicBezTo>
                    <a:pt x="9222" y="8299"/>
                    <a:pt x="9817" y="8222"/>
                    <a:pt x="10373" y="8086"/>
                  </a:cubicBezTo>
                  <a:cubicBezTo>
                    <a:pt x="11452" y="7816"/>
                    <a:pt x="13679" y="6956"/>
                    <a:pt x="13173" y="5387"/>
                  </a:cubicBezTo>
                  <a:cubicBezTo>
                    <a:pt x="12925" y="4606"/>
                    <a:pt x="12053" y="4356"/>
                    <a:pt x="11064" y="4356"/>
                  </a:cubicBezTo>
                  <a:cubicBezTo>
                    <a:pt x="9897" y="4356"/>
                    <a:pt x="8568" y="4703"/>
                    <a:pt x="7910" y="4932"/>
                  </a:cubicBezTo>
                  <a:cubicBezTo>
                    <a:pt x="7878" y="4942"/>
                    <a:pt x="7847" y="4946"/>
                    <a:pt x="7816" y="4946"/>
                  </a:cubicBezTo>
                  <a:cubicBezTo>
                    <a:pt x="7540" y="4946"/>
                    <a:pt x="7337" y="4569"/>
                    <a:pt x="7489" y="4341"/>
                  </a:cubicBezTo>
                  <a:cubicBezTo>
                    <a:pt x="8079" y="3464"/>
                    <a:pt x="9007" y="2587"/>
                    <a:pt x="9277" y="1525"/>
                  </a:cubicBezTo>
                  <a:cubicBezTo>
                    <a:pt x="9584" y="373"/>
                    <a:pt x="9041" y="0"/>
                    <a:pt x="8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rot="442369">
              <a:off x="-205514" y="4361319"/>
              <a:ext cx="411292" cy="466836"/>
            </a:xfrm>
            <a:custGeom>
              <a:avLst/>
              <a:gdLst/>
              <a:ahLst/>
              <a:cxnLst/>
              <a:rect l="l" t="t" r="r" b="b"/>
              <a:pathLst>
                <a:path w="10189" h="11565" extrusionOk="0">
                  <a:moveTo>
                    <a:pt x="2218" y="0"/>
                  </a:moveTo>
                  <a:cubicBezTo>
                    <a:pt x="1975" y="0"/>
                    <a:pt x="1737" y="27"/>
                    <a:pt x="1519" y="100"/>
                  </a:cubicBezTo>
                  <a:cubicBezTo>
                    <a:pt x="1" y="572"/>
                    <a:pt x="1080" y="1652"/>
                    <a:pt x="1721" y="2090"/>
                  </a:cubicBezTo>
                  <a:cubicBezTo>
                    <a:pt x="2885" y="2849"/>
                    <a:pt x="4100" y="3220"/>
                    <a:pt x="5432" y="3355"/>
                  </a:cubicBezTo>
                  <a:cubicBezTo>
                    <a:pt x="5854" y="3406"/>
                    <a:pt x="5972" y="4013"/>
                    <a:pt x="5516" y="4114"/>
                  </a:cubicBezTo>
                  <a:cubicBezTo>
                    <a:pt x="4150" y="4451"/>
                    <a:pt x="1148" y="5413"/>
                    <a:pt x="1333" y="7285"/>
                  </a:cubicBezTo>
                  <a:cubicBezTo>
                    <a:pt x="1400" y="7957"/>
                    <a:pt x="1836" y="8184"/>
                    <a:pt x="2408" y="8184"/>
                  </a:cubicBezTo>
                  <a:cubicBezTo>
                    <a:pt x="3427" y="8184"/>
                    <a:pt x="4875" y="7463"/>
                    <a:pt x="5415" y="7268"/>
                  </a:cubicBezTo>
                  <a:cubicBezTo>
                    <a:pt x="5473" y="7248"/>
                    <a:pt x="5528" y="7238"/>
                    <a:pt x="5581" y="7238"/>
                  </a:cubicBezTo>
                  <a:cubicBezTo>
                    <a:pt x="5958" y="7238"/>
                    <a:pt x="6171" y="7721"/>
                    <a:pt x="5786" y="7943"/>
                  </a:cubicBezTo>
                  <a:cubicBezTo>
                    <a:pt x="5010" y="8381"/>
                    <a:pt x="4167" y="8837"/>
                    <a:pt x="3610" y="9545"/>
                  </a:cubicBezTo>
                  <a:cubicBezTo>
                    <a:pt x="2644" y="10719"/>
                    <a:pt x="3712" y="11565"/>
                    <a:pt x="4834" y="11565"/>
                  </a:cubicBezTo>
                  <a:cubicBezTo>
                    <a:pt x="5083" y="11565"/>
                    <a:pt x="5334" y="11523"/>
                    <a:pt x="5567" y="11434"/>
                  </a:cubicBezTo>
                  <a:cubicBezTo>
                    <a:pt x="7321" y="10776"/>
                    <a:pt x="9092" y="9376"/>
                    <a:pt x="10188" y="7808"/>
                  </a:cubicBezTo>
                  <a:cubicBezTo>
                    <a:pt x="9396" y="6222"/>
                    <a:pt x="9008" y="4451"/>
                    <a:pt x="9193" y="2714"/>
                  </a:cubicBezTo>
                  <a:cubicBezTo>
                    <a:pt x="9109" y="2714"/>
                    <a:pt x="9041" y="2664"/>
                    <a:pt x="8957" y="2596"/>
                  </a:cubicBezTo>
                  <a:cubicBezTo>
                    <a:pt x="7507" y="1314"/>
                    <a:pt x="5381" y="488"/>
                    <a:pt x="3475" y="150"/>
                  </a:cubicBezTo>
                  <a:cubicBezTo>
                    <a:pt x="3097" y="86"/>
                    <a:pt x="2650" y="0"/>
                    <a:pt x="2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442369">
              <a:off x="182010" y="4587716"/>
              <a:ext cx="407174" cy="338067"/>
            </a:xfrm>
            <a:custGeom>
              <a:avLst/>
              <a:gdLst/>
              <a:ahLst/>
              <a:cxnLst/>
              <a:rect l="l" t="t" r="r" b="b"/>
              <a:pathLst>
                <a:path w="10087" h="8375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1063"/>
                    <a:pt x="422" y="2159"/>
                    <a:pt x="928" y="3171"/>
                  </a:cubicBezTo>
                  <a:cubicBezTo>
                    <a:pt x="1029" y="3222"/>
                    <a:pt x="1097" y="3357"/>
                    <a:pt x="1097" y="3475"/>
                  </a:cubicBezTo>
                  <a:cubicBezTo>
                    <a:pt x="2446" y="6005"/>
                    <a:pt x="4824" y="8062"/>
                    <a:pt x="7557" y="8332"/>
                  </a:cubicBezTo>
                  <a:cubicBezTo>
                    <a:pt x="7845" y="8361"/>
                    <a:pt x="8133" y="8374"/>
                    <a:pt x="8421" y="8374"/>
                  </a:cubicBezTo>
                  <a:cubicBezTo>
                    <a:pt x="8976" y="8374"/>
                    <a:pt x="9532" y="8326"/>
                    <a:pt x="10087" y="8248"/>
                  </a:cubicBezTo>
                  <a:cubicBezTo>
                    <a:pt x="6663" y="5566"/>
                    <a:pt x="3408" y="266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442369">
              <a:off x="351890" y="4276945"/>
              <a:ext cx="567832" cy="530412"/>
            </a:xfrm>
            <a:custGeom>
              <a:avLst/>
              <a:gdLst/>
              <a:ahLst/>
              <a:cxnLst/>
              <a:rect l="l" t="t" r="r" b="b"/>
              <a:pathLst>
                <a:path w="14067" h="13140" extrusionOk="0">
                  <a:moveTo>
                    <a:pt x="2834" y="0"/>
                  </a:moveTo>
                  <a:cubicBezTo>
                    <a:pt x="2361" y="101"/>
                    <a:pt x="1906" y="253"/>
                    <a:pt x="1451" y="439"/>
                  </a:cubicBezTo>
                  <a:cubicBezTo>
                    <a:pt x="1147" y="574"/>
                    <a:pt x="759" y="860"/>
                    <a:pt x="422" y="928"/>
                  </a:cubicBezTo>
                  <a:cubicBezTo>
                    <a:pt x="287" y="945"/>
                    <a:pt x="152" y="995"/>
                    <a:pt x="0" y="1046"/>
                  </a:cubicBezTo>
                  <a:cubicBezTo>
                    <a:pt x="2463" y="2716"/>
                    <a:pt x="4267" y="5128"/>
                    <a:pt x="6544" y="7017"/>
                  </a:cubicBezTo>
                  <a:cubicBezTo>
                    <a:pt x="8771" y="8872"/>
                    <a:pt x="10677" y="11065"/>
                    <a:pt x="12717" y="13139"/>
                  </a:cubicBezTo>
                  <a:cubicBezTo>
                    <a:pt x="13308" y="12414"/>
                    <a:pt x="13780" y="11587"/>
                    <a:pt x="14067" y="10710"/>
                  </a:cubicBezTo>
                  <a:cubicBezTo>
                    <a:pt x="10710" y="6932"/>
                    <a:pt x="7253" y="3053"/>
                    <a:pt x="3103" y="152"/>
                  </a:cubicBezTo>
                  <a:cubicBezTo>
                    <a:pt x="3087" y="158"/>
                    <a:pt x="3070" y="161"/>
                    <a:pt x="3052" y="161"/>
                  </a:cubicBezTo>
                  <a:cubicBezTo>
                    <a:pt x="3017" y="161"/>
                    <a:pt x="2980" y="146"/>
                    <a:pt x="2935" y="101"/>
                  </a:cubicBezTo>
                  <a:lnTo>
                    <a:pt x="2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442369">
              <a:off x="188242" y="4436890"/>
              <a:ext cx="558305" cy="489562"/>
            </a:xfrm>
            <a:custGeom>
              <a:avLst/>
              <a:gdLst/>
              <a:ahLst/>
              <a:cxnLst/>
              <a:rect l="l" t="t" r="r" b="b"/>
              <a:pathLst>
                <a:path w="13831" h="12128" extrusionOk="0">
                  <a:moveTo>
                    <a:pt x="692" y="1"/>
                  </a:moveTo>
                  <a:cubicBezTo>
                    <a:pt x="456" y="524"/>
                    <a:pt x="287" y="1046"/>
                    <a:pt x="186" y="1502"/>
                  </a:cubicBezTo>
                  <a:cubicBezTo>
                    <a:pt x="34" y="2126"/>
                    <a:pt x="0" y="2784"/>
                    <a:pt x="17" y="3458"/>
                  </a:cubicBezTo>
                  <a:cubicBezTo>
                    <a:pt x="3644" y="6258"/>
                    <a:pt x="7017" y="9328"/>
                    <a:pt x="10643" y="12128"/>
                  </a:cubicBezTo>
                  <a:cubicBezTo>
                    <a:pt x="11756" y="11875"/>
                    <a:pt x="12836" y="11453"/>
                    <a:pt x="13831" y="10829"/>
                  </a:cubicBezTo>
                  <a:cubicBezTo>
                    <a:pt x="11571" y="9142"/>
                    <a:pt x="9699" y="7068"/>
                    <a:pt x="7438" y="5381"/>
                  </a:cubicBezTo>
                  <a:cubicBezTo>
                    <a:pt x="6173" y="4420"/>
                    <a:pt x="4925" y="3442"/>
                    <a:pt x="3711" y="2430"/>
                  </a:cubicBezTo>
                  <a:cubicBezTo>
                    <a:pt x="2750" y="1637"/>
                    <a:pt x="1974" y="507"/>
                    <a:pt x="793" y="85"/>
                  </a:cubicBezTo>
                  <a:cubicBezTo>
                    <a:pt x="759" y="51"/>
                    <a:pt x="709" y="34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442369">
              <a:off x="232510" y="4316560"/>
              <a:ext cx="615545" cy="558628"/>
            </a:xfrm>
            <a:custGeom>
              <a:avLst/>
              <a:gdLst/>
              <a:ahLst/>
              <a:cxnLst/>
              <a:rect l="l" t="t" r="r" b="b"/>
              <a:pathLst>
                <a:path w="15249" h="1383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398" y="0"/>
                    <a:pt x="2402" y="8"/>
                    <a:pt x="2413" y="8"/>
                  </a:cubicBezTo>
                  <a:cubicBezTo>
                    <a:pt x="2407" y="2"/>
                    <a:pt x="2403" y="0"/>
                    <a:pt x="2402" y="0"/>
                  </a:cubicBezTo>
                  <a:close/>
                  <a:moveTo>
                    <a:pt x="2413" y="8"/>
                  </a:moveTo>
                  <a:cubicBezTo>
                    <a:pt x="1384" y="565"/>
                    <a:pt x="558" y="1711"/>
                    <a:pt x="1" y="2892"/>
                  </a:cubicBezTo>
                  <a:cubicBezTo>
                    <a:pt x="35" y="2892"/>
                    <a:pt x="52" y="2892"/>
                    <a:pt x="85" y="2926"/>
                  </a:cubicBezTo>
                  <a:cubicBezTo>
                    <a:pt x="1047" y="3280"/>
                    <a:pt x="1603" y="3972"/>
                    <a:pt x="2345" y="4663"/>
                  </a:cubicBezTo>
                  <a:cubicBezTo>
                    <a:pt x="3594" y="5827"/>
                    <a:pt x="5010" y="6890"/>
                    <a:pt x="6376" y="7918"/>
                  </a:cubicBezTo>
                  <a:cubicBezTo>
                    <a:pt x="8822" y="9740"/>
                    <a:pt x="10914" y="12017"/>
                    <a:pt x="13376" y="13839"/>
                  </a:cubicBezTo>
                  <a:cubicBezTo>
                    <a:pt x="14068" y="13383"/>
                    <a:pt x="14709" y="12827"/>
                    <a:pt x="15248" y="12202"/>
                  </a:cubicBezTo>
                  <a:cubicBezTo>
                    <a:pt x="13359" y="10229"/>
                    <a:pt x="11555" y="8155"/>
                    <a:pt x="9480" y="6400"/>
                  </a:cubicBezTo>
                  <a:cubicBezTo>
                    <a:pt x="7034" y="4326"/>
                    <a:pt x="5095" y="1762"/>
                    <a:pt x="24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/>
          <p:nvPr/>
        </p:nvSpPr>
        <p:spPr>
          <a:xfrm>
            <a:off x="7478600" y="27380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4506800" y="416000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7990463" y="480843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-486425" y="119890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484925" y="371937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2283813" y="-25255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 txBox="1">
            <a:spLocks noGrp="1"/>
          </p:cNvSpPr>
          <p:nvPr>
            <p:ph type="subTitle" idx="1"/>
          </p:nvPr>
        </p:nvSpPr>
        <p:spPr>
          <a:xfrm>
            <a:off x="1103962" y="2444550"/>
            <a:ext cx="34692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1103826" y="1766250"/>
            <a:ext cx="34692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0"/>
          </a:srgbClr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/>
          <p:nvPr/>
        </p:nvSpPr>
        <p:spPr>
          <a:xfrm>
            <a:off x="8237088" y="163963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-502887" y="271658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1077238" y="447795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4181463" y="484610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552813" y="-26015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hasCustomPrompt="1"/>
          </p:nvPr>
        </p:nvSpPr>
        <p:spPr>
          <a:xfrm>
            <a:off x="1227575" y="1631350"/>
            <a:ext cx="8064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2" hasCustomPrompt="1"/>
          </p:nvPr>
        </p:nvSpPr>
        <p:spPr>
          <a:xfrm>
            <a:off x="4676775" y="1631350"/>
            <a:ext cx="8064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1"/>
          </p:nvPr>
        </p:nvSpPr>
        <p:spPr>
          <a:xfrm>
            <a:off x="2110175" y="1583725"/>
            <a:ext cx="240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3"/>
          </p:nvPr>
        </p:nvSpPr>
        <p:spPr>
          <a:xfrm>
            <a:off x="2110175" y="1997650"/>
            <a:ext cx="24099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4"/>
          </p:nvPr>
        </p:nvSpPr>
        <p:spPr>
          <a:xfrm>
            <a:off x="5546927" y="1583725"/>
            <a:ext cx="240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5"/>
          </p:nvPr>
        </p:nvSpPr>
        <p:spPr>
          <a:xfrm>
            <a:off x="5546948" y="1997650"/>
            <a:ext cx="24099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7" hasCustomPrompt="1"/>
          </p:nvPr>
        </p:nvSpPr>
        <p:spPr>
          <a:xfrm>
            <a:off x="1227575" y="3054650"/>
            <a:ext cx="8064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8" hasCustomPrompt="1"/>
          </p:nvPr>
        </p:nvSpPr>
        <p:spPr>
          <a:xfrm>
            <a:off x="4679850" y="3055500"/>
            <a:ext cx="8064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9"/>
          </p:nvPr>
        </p:nvSpPr>
        <p:spPr>
          <a:xfrm>
            <a:off x="2110175" y="3007930"/>
            <a:ext cx="240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13"/>
          </p:nvPr>
        </p:nvSpPr>
        <p:spPr>
          <a:xfrm>
            <a:off x="2110175" y="3421875"/>
            <a:ext cx="24099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14"/>
          </p:nvPr>
        </p:nvSpPr>
        <p:spPr>
          <a:xfrm>
            <a:off x="5546927" y="3007930"/>
            <a:ext cx="240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15"/>
          </p:nvPr>
        </p:nvSpPr>
        <p:spPr>
          <a:xfrm>
            <a:off x="5546948" y="3421875"/>
            <a:ext cx="24099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3"/>
          <p:cNvGrpSpPr/>
          <p:nvPr/>
        </p:nvGrpSpPr>
        <p:grpSpPr>
          <a:xfrm>
            <a:off x="8087476" y="1583713"/>
            <a:ext cx="1469037" cy="1797875"/>
            <a:chOff x="8087476" y="1583713"/>
            <a:chExt cx="1469037" cy="1797875"/>
          </a:xfrm>
        </p:grpSpPr>
        <p:sp>
          <p:nvSpPr>
            <p:cNvPr id="316" name="Google Shape;316;p13"/>
            <p:cNvSpPr/>
            <p:nvPr/>
          </p:nvSpPr>
          <p:spPr>
            <a:xfrm>
              <a:off x="8087476" y="1583713"/>
              <a:ext cx="1469037" cy="1797875"/>
            </a:xfrm>
            <a:custGeom>
              <a:avLst/>
              <a:gdLst/>
              <a:ahLst/>
              <a:cxnLst/>
              <a:rect l="l" t="t" r="r" b="b"/>
              <a:pathLst>
                <a:path w="33532" h="41038" extrusionOk="0">
                  <a:moveTo>
                    <a:pt x="12381" y="1"/>
                  </a:moveTo>
                  <a:cubicBezTo>
                    <a:pt x="8569" y="1"/>
                    <a:pt x="5482" y="1637"/>
                    <a:pt x="3492" y="4723"/>
                  </a:cubicBezTo>
                  <a:cubicBezTo>
                    <a:pt x="1" y="10070"/>
                    <a:pt x="962" y="17964"/>
                    <a:pt x="5634" y="22332"/>
                  </a:cubicBezTo>
                  <a:cubicBezTo>
                    <a:pt x="8097" y="24626"/>
                    <a:pt x="11622" y="25958"/>
                    <a:pt x="15265" y="25958"/>
                  </a:cubicBezTo>
                  <a:cubicBezTo>
                    <a:pt x="15518" y="25958"/>
                    <a:pt x="15771" y="25941"/>
                    <a:pt x="16024" y="25941"/>
                  </a:cubicBezTo>
                  <a:lnTo>
                    <a:pt x="17677" y="25790"/>
                  </a:lnTo>
                  <a:cubicBezTo>
                    <a:pt x="17795" y="26127"/>
                    <a:pt x="18621" y="27578"/>
                    <a:pt x="18773" y="27915"/>
                  </a:cubicBezTo>
                  <a:cubicBezTo>
                    <a:pt x="19616" y="29736"/>
                    <a:pt x="20527" y="31541"/>
                    <a:pt x="21404" y="33295"/>
                  </a:cubicBezTo>
                  <a:lnTo>
                    <a:pt x="21708" y="33886"/>
                  </a:lnTo>
                  <a:lnTo>
                    <a:pt x="22079" y="34645"/>
                  </a:lnTo>
                  <a:cubicBezTo>
                    <a:pt x="22804" y="36078"/>
                    <a:pt x="23597" y="37714"/>
                    <a:pt x="24676" y="39064"/>
                  </a:cubicBezTo>
                  <a:cubicBezTo>
                    <a:pt x="25722" y="40362"/>
                    <a:pt x="27021" y="41037"/>
                    <a:pt x="28505" y="41037"/>
                  </a:cubicBezTo>
                  <a:cubicBezTo>
                    <a:pt x="28977" y="41037"/>
                    <a:pt x="29433" y="40970"/>
                    <a:pt x="29905" y="40852"/>
                  </a:cubicBezTo>
                  <a:cubicBezTo>
                    <a:pt x="32249" y="40211"/>
                    <a:pt x="33531" y="38591"/>
                    <a:pt x="33093" y="36787"/>
                  </a:cubicBezTo>
                  <a:cubicBezTo>
                    <a:pt x="32874" y="35943"/>
                    <a:pt x="32435" y="35269"/>
                    <a:pt x="32098" y="34712"/>
                  </a:cubicBezTo>
                  <a:cubicBezTo>
                    <a:pt x="32013" y="34594"/>
                    <a:pt x="31946" y="34476"/>
                    <a:pt x="31878" y="34375"/>
                  </a:cubicBezTo>
                  <a:cubicBezTo>
                    <a:pt x="31372" y="33548"/>
                    <a:pt x="30951" y="32688"/>
                    <a:pt x="30495" y="31777"/>
                  </a:cubicBezTo>
                  <a:lnTo>
                    <a:pt x="30394" y="31592"/>
                  </a:lnTo>
                  <a:cubicBezTo>
                    <a:pt x="29635" y="30057"/>
                    <a:pt x="28758" y="28556"/>
                    <a:pt x="27948" y="27105"/>
                  </a:cubicBezTo>
                  <a:cubicBezTo>
                    <a:pt x="27628" y="26532"/>
                    <a:pt x="27291" y="25941"/>
                    <a:pt x="26970" y="25368"/>
                  </a:cubicBezTo>
                  <a:cubicBezTo>
                    <a:pt x="26683" y="24828"/>
                    <a:pt x="26397" y="24255"/>
                    <a:pt x="26110" y="23648"/>
                  </a:cubicBezTo>
                  <a:cubicBezTo>
                    <a:pt x="26026" y="23445"/>
                    <a:pt x="25250" y="21894"/>
                    <a:pt x="25166" y="21708"/>
                  </a:cubicBezTo>
                  <a:lnTo>
                    <a:pt x="25756" y="20831"/>
                  </a:lnTo>
                  <a:cubicBezTo>
                    <a:pt x="26970" y="19026"/>
                    <a:pt x="27662" y="16817"/>
                    <a:pt x="27746" y="14371"/>
                  </a:cubicBezTo>
                  <a:cubicBezTo>
                    <a:pt x="27881" y="11166"/>
                    <a:pt x="26683" y="8063"/>
                    <a:pt x="24204" y="5196"/>
                  </a:cubicBezTo>
                  <a:cubicBezTo>
                    <a:pt x="23142" y="3947"/>
                    <a:pt x="21742" y="2868"/>
                    <a:pt x="20055" y="1974"/>
                  </a:cubicBezTo>
                  <a:lnTo>
                    <a:pt x="20021" y="1940"/>
                  </a:lnTo>
                  <a:lnTo>
                    <a:pt x="19971" y="1924"/>
                  </a:lnTo>
                  <a:cubicBezTo>
                    <a:pt x="17407" y="675"/>
                    <a:pt x="14793" y="1"/>
                    <a:pt x="123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8282563" y="1825371"/>
              <a:ext cx="812851" cy="563090"/>
            </a:xfrm>
            <a:custGeom>
              <a:avLst/>
              <a:gdLst/>
              <a:ahLst/>
              <a:cxnLst/>
              <a:rect l="l" t="t" r="r" b="b"/>
              <a:pathLst>
                <a:path w="18554" h="12853" extrusionOk="0">
                  <a:moveTo>
                    <a:pt x="15939" y="0"/>
                  </a:moveTo>
                  <a:cubicBezTo>
                    <a:pt x="15906" y="1602"/>
                    <a:pt x="11942" y="4723"/>
                    <a:pt x="11284" y="5279"/>
                  </a:cubicBezTo>
                  <a:cubicBezTo>
                    <a:pt x="8164" y="7961"/>
                    <a:pt x="4065" y="9024"/>
                    <a:pt x="0" y="9209"/>
                  </a:cubicBezTo>
                  <a:cubicBezTo>
                    <a:pt x="270" y="10491"/>
                    <a:pt x="759" y="11739"/>
                    <a:pt x="1468" y="12852"/>
                  </a:cubicBezTo>
                  <a:cubicBezTo>
                    <a:pt x="1485" y="12785"/>
                    <a:pt x="1518" y="12734"/>
                    <a:pt x="1603" y="12701"/>
                  </a:cubicBezTo>
                  <a:cubicBezTo>
                    <a:pt x="5077" y="12431"/>
                    <a:pt x="8957" y="11672"/>
                    <a:pt x="11959" y="9816"/>
                  </a:cubicBezTo>
                  <a:cubicBezTo>
                    <a:pt x="14725" y="8113"/>
                    <a:pt x="17508" y="5971"/>
                    <a:pt x="18554" y="2749"/>
                  </a:cubicBezTo>
                  <a:cubicBezTo>
                    <a:pt x="17845" y="1720"/>
                    <a:pt x="16951" y="776"/>
                    <a:pt x="15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259651" y="1706864"/>
              <a:ext cx="741922" cy="507188"/>
            </a:xfrm>
            <a:custGeom>
              <a:avLst/>
              <a:gdLst/>
              <a:ahLst/>
              <a:cxnLst/>
              <a:rect l="l" t="t" r="r" b="b"/>
              <a:pathLst>
                <a:path w="16935" h="11577" extrusionOk="0">
                  <a:moveTo>
                    <a:pt x="8419" y="1"/>
                  </a:moveTo>
                  <a:cubicBezTo>
                    <a:pt x="5535" y="1"/>
                    <a:pt x="2862" y="1179"/>
                    <a:pt x="1367" y="4324"/>
                  </a:cubicBezTo>
                  <a:cubicBezTo>
                    <a:pt x="321" y="6534"/>
                    <a:pt x="1" y="9131"/>
                    <a:pt x="439" y="11577"/>
                  </a:cubicBezTo>
                  <a:lnTo>
                    <a:pt x="490" y="11577"/>
                  </a:lnTo>
                  <a:cubicBezTo>
                    <a:pt x="4200" y="11425"/>
                    <a:pt x="8282" y="10514"/>
                    <a:pt x="11166" y="8069"/>
                  </a:cubicBezTo>
                  <a:cubicBezTo>
                    <a:pt x="11824" y="7512"/>
                    <a:pt x="16935" y="3312"/>
                    <a:pt x="16007" y="2385"/>
                  </a:cubicBezTo>
                  <a:cubicBezTo>
                    <a:pt x="15973" y="2368"/>
                    <a:pt x="15973" y="2368"/>
                    <a:pt x="15973" y="2351"/>
                  </a:cubicBezTo>
                  <a:cubicBezTo>
                    <a:pt x="15602" y="2064"/>
                    <a:pt x="15180" y="1811"/>
                    <a:pt x="14759" y="1609"/>
                  </a:cubicBezTo>
                  <a:cubicBezTo>
                    <a:pt x="12790" y="642"/>
                    <a:pt x="10547" y="1"/>
                    <a:pt x="8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8940946" y="2541364"/>
              <a:ext cx="493213" cy="718484"/>
            </a:xfrm>
            <a:custGeom>
              <a:avLst/>
              <a:gdLst/>
              <a:ahLst/>
              <a:cxnLst/>
              <a:rect l="l" t="t" r="r" b="b"/>
              <a:pathLst>
                <a:path w="11258" h="16400" extrusionOk="0">
                  <a:moveTo>
                    <a:pt x="2429" y="1"/>
                  </a:moveTo>
                  <a:cubicBezTo>
                    <a:pt x="1670" y="507"/>
                    <a:pt x="844" y="928"/>
                    <a:pt x="0" y="1232"/>
                  </a:cubicBezTo>
                  <a:cubicBezTo>
                    <a:pt x="658" y="2025"/>
                    <a:pt x="1046" y="3054"/>
                    <a:pt x="1468" y="3964"/>
                  </a:cubicBezTo>
                  <a:cubicBezTo>
                    <a:pt x="2075" y="5331"/>
                    <a:pt x="2767" y="6663"/>
                    <a:pt x="3424" y="8012"/>
                  </a:cubicBezTo>
                  <a:cubicBezTo>
                    <a:pt x="4217" y="9665"/>
                    <a:pt x="5010" y="11335"/>
                    <a:pt x="5954" y="12937"/>
                  </a:cubicBezTo>
                  <a:cubicBezTo>
                    <a:pt x="6562" y="13966"/>
                    <a:pt x="7287" y="16125"/>
                    <a:pt x="8636" y="16378"/>
                  </a:cubicBezTo>
                  <a:cubicBezTo>
                    <a:pt x="8721" y="16392"/>
                    <a:pt x="8823" y="16399"/>
                    <a:pt x="8936" y="16399"/>
                  </a:cubicBezTo>
                  <a:cubicBezTo>
                    <a:pt x="9788" y="16399"/>
                    <a:pt x="11258" y="15995"/>
                    <a:pt x="10677" y="15012"/>
                  </a:cubicBezTo>
                  <a:cubicBezTo>
                    <a:pt x="10323" y="14388"/>
                    <a:pt x="9918" y="13781"/>
                    <a:pt x="9581" y="13157"/>
                  </a:cubicBezTo>
                  <a:cubicBezTo>
                    <a:pt x="8720" y="11571"/>
                    <a:pt x="7928" y="9952"/>
                    <a:pt x="7051" y="8383"/>
                  </a:cubicBezTo>
                  <a:cubicBezTo>
                    <a:pt x="6191" y="6849"/>
                    <a:pt x="5229" y="5314"/>
                    <a:pt x="4436" y="3728"/>
                  </a:cubicBezTo>
                  <a:cubicBezTo>
                    <a:pt x="3795" y="2463"/>
                    <a:pt x="3256" y="113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8352003" y="1962059"/>
              <a:ext cx="858676" cy="635245"/>
            </a:xfrm>
            <a:custGeom>
              <a:avLst/>
              <a:gdLst/>
              <a:ahLst/>
              <a:cxnLst/>
              <a:rect l="l" t="t" r="r" b="b"/>
              <a:pathLst>
                <a:path w="19600" h="14500" extrusionOk="0">
                  <a:moveTo>
                    <a:pt x="17205" y="0"/>
                  </a:moveTo>
                  <a:cubicBezTo>
                    <a:pt x="16058" y="3121"/>
                    <a:pt x="13325" y="5330"/>
                    <a:pt x="10542" y="7017"/>
                  </a:cubicBezTo>
                  <a:cubicBezTo>
                    <a:pt x="7439" y="8872"/>
                    <a:pt x="3610" y="9631"/>
                    <a:pt x="35" y="9935"/>
                  </a:cubicBezTo>
                  <a:lnTo>
                    <a:pt x="1" y="9935"/>
                  </a:lnTo>
                  <a:cubicBezTo>
                    <a:pt x="743" y="11031"/>
                    <a:pt x="1704" y="11976"/>
                    <a:pt x="2885" y="12718"/>
                  </a:cubicBezTo>
                  <a:cubicBezTo>
                    <a:pt x="4741" y="13851"/>
                    <a:pt x="7132" y="14499"/>
                    <a:pt x="9494" y="14499"/>
                  </a:cubicBezTo>
                  <a:cubicBezTo>
                    <a:pt x="12756" y="14499"/>
                    <a:pt x="15963" y="13262"/>
                    <a:pt x="17626" y="10356"/>
                  </a:cubicBezTo>
                  <a:cubicBezTo>
                    <a:pt x="19600" y="6916"/>
                    <a:pt x="19144" y="3053"/>
                    <a:pt x="17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8186487" y="1674356"/>
              <a:ext cx="1271016" cy="1614004"/>
            </a:xfrm>
            <a:custGeom>
              <a:avLst/>
              <a:gdLst/>
              <a:ahLst/>
              <a:cxnLst/>
              <a:rect l="l" t="t" r="r" b="b"/>
              <a:pathLst>
                <a:path w="29012" h="36841" extrusionOk="0">
                  <a:moveTo>
                    <a:pt x="10107" y="743"/>
                  </a:moveTo>
                  <a:cubicBezTo>
                    <a:pt x="12234" y="743"/>
                    <a:pt x="14477" y="1384"/>
                    <a:pt x="16446" y="2351"/>
                  </a:cubicBezTo>
                  <a:cubicBezTo>
                    <a:pt x="16867" y="2587"/>
                    <a:pt x="17272" y="2840"/>
                    <a:pt x="17677" y="3076"/>
                  </a:cubicBezTo>
                  <a:cubicBezTo>
                    <a:pt x="17677" y="3110"/>
                    <a:pt x="17694" y="3110"/>
                    <a:pt x="17694" y="3127"/>
                  </a:cubicBezTo>
                  <a:cubicBezTo>
                    <a:pt x="18621" y="4037"/>
                    <a:pt x="13511" y="8254"/>
                    <a:pt x="12870" y="8794"/>
                  </a:cubicBezTo>
                  <a:cubicBezTo>
                    <a:pt x="9952" y="11256"/>
                    <a:pt x="5887" y="12150"/>
                    <a:pt x="2126" y="12319"/>
                  </a:cubicBezTo>
                  <a:cubicBezTo>
                    <a:pt x="1687" y="9873"/>
                    <a:pt x="2008" y="7276"/>
                    <a:pt x="3070" y="5066"/>
                  </a:cubicBezTo>
                  <a:cubicBezTo>
                    <a:pt x="4556" y="1921"/>
                    <a:pt x="7225" y="743"/>
                    <a:pt x="10107" y="743"/>
                  </a:cubicBezTo>
                  <a:close/>
                  <a:moveTo>
                    <a:pt x="18132" y="3430"/>
                  </a:moveTo>
                  <a:cubicBezTo>
                    <a:pt x="19144" y="4206"/>
                    <a:pt x="20055" y="5151"/>
                    <a:pt x="20747" y="6179"/>
                  </a:cubicBezTo>
                  <a:cubicBezTo>
                    <a:pt x="19701" y="9384"/>
                    <a:pt x="16918" y="11543"/>
                    <a:pt x="14152" y="13247"/>
                  </a:cubicBezTo>
                  <a:cubicBezTo>
                    <a:pt x="11150" y="15102"/>
                    <a:pt x="7287" y="15844"/>
                    <a:pt x="3813" y="16114"/>
                  </a:cubicBezTo>
                  <a:cubicBezTo>
                    <a:pt x="3711" y="16164"/>
                    <a:pt x="3678" y="16215"/>
                    <a:pt x="3661" y="16283"/>
                  </a:cubicBezTo>
                  <a:cubicBezTo>
                    <a:pt x="2952" y="15186"/>
                    <a:pt x="2480" y="13938"/>
                    <a:pt x="2193" y="12639"/>
                  </a:cubicBezTo>
                  <a:cubicBezTo>
                    <a:pt x="6258" y="12471"/>
                    <a:pt x="10340" y="11391"/>
                    <a:pt x="13477" y="8709"/>
                  </a:cubicBezTo>
                  <a:cubicBezTo>
                    <a:pt x="14135" y="8153"/>
                    <a:pt x="18099" y="5033"/>
                    <a:pt x="18132" y="3430"/>
                  </a:cubicBezTo>
                  <a:close/>
                  <a:moveTo>
                    <a:pt x="21000" y="6567"/>
                  </a:moveTo>
                  <a:cubicBezTo>
                    <a:pt x="22939" y="9620"/>
                    <a:pt x="23395" y="13483"/>
                    <a:pt x="21421" y="16923"/>
                  </a:cubicBezTo>
                  <a:cubicBezTo>
                    <a:pt x="19758" y="19829"/>
                    <a:pt x="16551" y="21066"/>
                    <a:pt x="13292" y="21066"/>
                  </a:cubicBezTo>
                  <a:cubicBezTo>
                    <a:pt x="10932" y="21066"/>
                    <a:pt x="8545" y="20418"/>
                    <a:pt x="6697" y="19285"/>
                  </a:cubicBezTo>
                  <a:cubicBezTo>
                    <a:pt x="5499" y="18543"/>
                    <a:pt x="4538" y="17598"/>
                    <a:pt x="3813" y="16502"/>
                  </a:cubicBezTo>
                  <a:cubicBezTo>
                    <a:pt x="7405" y="16215"/>
                    <a:pt x="11251" y="15439"/>
                    <a:pt x="14337" y="13584"/>
                  </a:cubicBezTo>
                  <a:cubicBezTo>
                    <a:pt x="17120" y="11914"/>
                    <a:pt x="19870" y="9705"/>
                    <a:pt x="21000" y="6567"/>
                  </a:cubicBezTo>
                  <a:close/>
                  <a:moveTo>
                    <a:pt x="19617" y="19723"/>
                  </a:moveTo>
                  <a:cubicBezTo>
                    <a:pt x="20460" y="20904"/>
                    <a:pt x="21000" y="22236"/>
                    <a:pt x="21641" y="23501"/>
                  </a:cubicBezTo>
                  <a:cubicBezTo>
                    <a:pt x="22433" y="25070"/>
                    <a:pt x="23361" y="26622"/>
                    <a:pt x="24255" y="28157"/>
                  </a:cubicBezTo>
                  <a:cubicBezTo>
                    <a:pt x="25132" y="29708"/>
                    <a:pt x="25908" y="31344"/>
                    <a:pt x="26785" y="32913"/>
                  </a:cubicBezTo>
                  <a:cubicBezTo>
                    <a:pt x="27122" y="33554"/>
                    <a:pt x="27493" y="34161"/>
                    <a:pt x="27881" y="34768"/>
                  </a:cubicBezTo>
                  <a:cubicBezTo>
                    <a:pt x="28462" y="35766"/>
                    <a:pt x="26991" y="36172"/>
                    <a:pt x="26128" y="36172"/>
                  </a:cubicBezTo>
                  <a:cubicBezTo>
                    <a:pt x="26014" y="36172"/>
                    <a:pt x="25910" y="36165"/>
                    <a:pt x="25823" y="36151"/>
                  </a:cubicBezTo>
                  <a:cubicBezTo>
                    <a:pt x="24474" y="35898"/>
                    <a:pt x="23766" y="33739"/>
                    <a:pt x="23159" y="32711"/>
                  </a:cubicBezTo>
                  <a:cubicBezTo>
                    <a:pt x="22197" y="31125"/>
                    <a:pt x="21421" y="29438"/>
                    <a:pt x="20629" y="27769"/>
                  </a:cubicBezTo>
                  <a:cubicBezTo>
                    <a:pt x="19971" y="26419"/>
                    <a:pt x="19279" y="25087"/>
                    <a:pt x="18655" y="23721"/>
                  </a:cubicBezTo>
                  <a:cubicBezTo>
                    <a:pt x="18267" y="22827"/>
                    <a:pt x="17879" y="21781"/>
                    <a:pt x="17205" y="21005"/>
                  </a:cubicBezTo>
                  <a:cubicBezTo>
                    <a:pt x="18065" y="20685"/>
                    <a:pt x="18874" y="20263"/>
                    <a:pt x="19617" y="19723"/>
                  </a:cubicBezTo>
                  <a:close/>
                  <a:moveTo>
                    <a:pt x="10172" y="1"/>
                  </a:moveTo>
                  <a:cubicBezTo>
                    <a:pt x="7417" y="1"/>
                    <a:pt x="4826" y="1040"/>
                    <a:pt x="3037" y="3751"/>
                  </a:cubicBezTo>
                  <a:cubicBezTo>
                    <a:pt x="1" y="8338"/>
                    <a:pt x="895" y="15034"/>
                    <a:pt x="4808" y="18711"/>
                  </a:cubicBezTo>
                  <a:cubicBezTo>
                    <a:pt x="6966" y="20713"/>
                    <a:pt x="9996" y="21767"/>
                    <a:pt x="13003" y="21767"/>
                  </a:cubicBezTo>
                  <a:cubicBezTo>
                    <a:pt x="14201" y="21767"/>
                    <a:pt x="15396" y="21599"/>
                    <a:pt x="16530" y="21258"/>
                  </a:cubicBezTo>
                  <a:lnTo>
                    <a:pt x="16581" y="21309"/>
                  </a:lnTo>
                  <a:cubicBezTo>
                    <a:pt x="17508" y="22236"/>
                    <a:pt x="17947" y="23788"/>
                    <a:pt x="18503" y="24969"/>
                  </a:cubicBezTo>
                  <a:cubicBezTo>
                    <a:pt x="19397" y="26959"/>
                    <a:pt x="20392" y="28916"/>
                    <a:pt x="21388" y="30855"/>
                  </a:cubicBezTo>
                  <a:cubicBezTo>
                    <a:pt x="22180" y="32441"/>
                    <a:pt x="23007" y="34245"/>
                    <a:pt x="24120" y="35645"/>
                  </a:cubicBezTo>
                  <a:cubicBezTo>
                    <a:pt x="24734" y="36413"/>
                    <a:pt x="25426" y="36841"/>
                    <a:pt x="26283" y="36841"/>
                  </a:cubicBezTo>
                  <a:cubicBezTo>
                    <a:pt x="26556" y="36841"/>
                    <a:pt x="26846" y="36798"/>
                    <a:pt x="27156" y="36708"/>
                  </a:cubicBezTo>
                  <a:cubicBezTo>
                    <a:pt x="27780" y="36539"/>
                    <a:pt x="29011" y="36016"/>
                    <a:pt x="28826" y="35173"/>
                  </a:cubicBezTo>
                  <a:cubicBezTo>
                    <a:pt x="28657" y="34515"/>
                    <a:pt x="28218" y="33925"/>
                    <a:pt x="27881" y="33351"/>
                  </a:cubicBezTo>
                  <a:cubicBezTo>
                    <a:pt x="27308" y="32407"/>
                    <a:pt x="26819" y="31429"/>
                    <a:pt x="26313" y="30434"/>
                  </a:cubicBezTo>
                  <a:cubicBezTo>
                    <a:pt x="25267" y="28342"/>
                    <a:pt x="24069" y="26335"/>
                    <a:pt x="22922" y="24294"/>
                  </a:cubicBezTo>
                  <a:cubicBezTo>
                    <a:pt x="21995" y="22641"/>
                    <a:pt x="21337" y="20820"/>
                    <a:pt x="20224" y="19302"/>
                  </a:cubicBezTo>
                  <a:cubicBezTo>
                    <a:pt x="22349" y="17497"/>
                    <a:pt x="23327" y="14933"/>
                    <a:pt x="23428" y="12167"/>
                  </a:cubicBezTo>
                  <a:cubicBezTo>
                    <a:pt x="23530" y="9232"/>
                    <a:pt x="22265" y="6618"/>
                    <a:pt x="20392" y="4459"/>
                  </a:cubicBezTo>
                  <a:cubicBezTo>
                    <a:pt x="19397" y="3312"/>
                    <a:pt x="18183" y="2435"/>
                    <a:pt x="16850" y="1710"/>
                  </a:cubicBezTo>
                  <a:cubicBezTo>
                    <a:pt x="14744" y="683"/>
                    <a:pt x="12404" y="1"/>
                    <a:pt x="10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3"/>
          <p:cNvGrpSpPr/>
          <p:nvPr/>
        </p:nvGrpSpPr>
        <p:grpSpPr>
          <a:xfrm>
            <a:off x="-443417" y="-107365"/>
            <a:ext cx="1795709" cy="1387193"/>
            <a:chOff x="-443417" y="-107365"/>
            <a:chExt cx="1795709" cy="1387193"/>
          </a:xfrm>
        </p:grpSpPr>
        <p:sp>
          <p:nvSpPr>
            <p:cNvPr id="323" name="Google Shape;323;p13"/>
            <p:cNvSpPr/>
            <p:nvPr/>
          </p:nvSpPr>
          <p:spPr>
            <a:xfrm rot="-965529">
              <a:off x="-337704" y="92872"/>
              <a:ext cx="1584284" cy="986719"/>
            </a:xfrm>
            <a:custGeom>
              <a:avLst/>
              <a:gdLst/>
              <a:ahLst/>
              <a:cxnLst/>
              <a:rect l="l" t="t" r="r" b="b"/>
              <a:pathLst>
                <a:path w="44090" h="27460" extrusionOk="0">
                  <a:moveTo>
                    <a:pt x="38440" y="0"/>
                  </a:moveTo>
                  <a:cubicBezTo>
                    <a:pt x="35421" y="0"/>
                    <a:pt x="32806" y="1721"/>
                    <a:pt x="30951" y="3745"/>
                  </a:cubicBezTo>
                  <a:cubicBezTo>
                    <a:pt x="28860" y="2008"/>
                    <a:pt x="26195" y="1046"/>
                    <a:pt x="23445" y="1046"/>
                  </a:cubicBezTo>
                  <a:cubicBezTo>
                    <a:pt x="23243" y="1046"/>
                    <a:pt x="23024" y="1046"/>
                    <a:pt x="22821" y="1063"/>
                  </a:cubicBezTo>
                  <a:cubicBezTo>
                    <a:pt x="21978" y="1097"/>
                    <a:pt x="21101" y="1232"/>
                    <a:pt x="20089" y="1485"/>
                  </a:cubicBezTo>
                  <a:cubicBezTo>
                    <a:pt x="17795" y="2024"/>
                    <a:pt x="14860" y="3779"/>
                    <a:pt x="13157" y="6983"/>
                  </a:cubicBezTo>
                  <a:cubicBezTo>
                    <a:pt x="12735" y="6781"/>
                    <a:pt x="12246" y="6528"/>
                    <a:pt x="11706" y="6224"/>
                  </a:cubicBezTo>
                  <a:lnTo>
                    <a:pt x="11622" y="6191"/>
                  </a:lnTo>
                  <a:cubicBezTo>
                    <a:pt x="11352" y="6039"/>
                    <a:pt x="11116" y="5904"/>
                    <a:pt x="11032" y="5870"/>
                  </a:cubicBezTo>
                  <a:cubicBezTo>
                    <a:pt x="9412" y="4926"/>
                    <a:pt x="7490" y="3863"/>
                    <a:pt x="5078" y="3458"/>
                  </a:cubicBezTo>
                  <a:cubicBezTo>
                    <a:pt x="4825" y="3424"/>
                    <a:pt x="4487" y="3374"/>
                    <a:pt x="4116" y="3374"/>
                  </a:cubicBezTo>
                  <a:cubicBezTo>
                    <a:pt x="3627" y="3374"/>
                    <a:pt x="3172" y="3475"/>
                    <a:pt x="2750" y="3627"/>
                  </a:cubicBezTo>
                  <a:cubicBezTo>
                    <a:pt x="1401" y="4167"/>
                    <a:pt x="473" y="5432"/>
                    <a:pt x="237" y="7034"/>
                  </a:cubicBezTo>
                  <a:cubicBezTo>
                    <a:pt x="1" y="8737"/>
                    <a:pt x="574" y="10576"/>
                    <a:pt x="1789" y="12077"/>
                  </a:cubicBezTo>
                  <a:cubicBezTo>
                    <a:pt x="2075" y="12414"/>
                    <a:pt x="2362" y="12718"/>
                    <a:pt x="2700" y="13021"/>
                  </a:cubicBezTo>
                  <a:cubicBezTo>
                    <a:pt x="2092" y="14320"/>
                    <a:pt x="1907" y="15821"/>
                    <a:pt x="2194" y="17255"/>
                  </a:cubicBezTo>
                  <a:cubicBezTo>
                    <a:pt x="2531" y="18824"/>
                    <a:pt x="3442" y="20207"/>
                    <a:pt x="4707" y="21185"/>
                  </a:cubicBezTo>
                  <a:cubicBezTo>
                    <a:pt x="4639" y="21438"/>
                    <a:pt x="4605" y="21657"/>
                    <a:pt x="4555" y="21910"/>
                  </a:cubicBezTo>
                  <a:cubicBezTo>
                    <a:pt x="4268" y="23934"/>
                    <a:pt x="4943" y="25199"/>
                    <a:pt x="5550" y="25908"/>
                  </a:cubicBezTo>
                  <a:cubicBezTo>
                    <a:pt x="6427" y="26920"/>
                    <a:pt x="7641" y="27459"/>
                    <a:pt x="8940" y="27459"/>
                  </a:cubicBezTo>
                  <a:cubicBezTo>
                    <a:pt x="9024" y="27459"/>
                    <a:pt x="9126" y="27459"/>
                    <a:pt x="9176" y="27409"/>
                  </a:cubicBezTo>
                  <a:cubicBezTo>
                    <a:pt x="11723" y="27274"/>
                    <a:pt x="14236" y="25081"/>
                    <a:pt x="16176" y="22804"/>
                  </a:cubicBezTo>
                  <a:cubicBezTo>
                    <a:pt x="16530" y="23057"/>
                    <a:pt x="16851" y="23259"/>
                    <a:pt x="17104" y="23394"/>
                  </a:cubicBezTo>
                  <a:cubicBezTo>
                    <a:pt x="19043" y="24406"/>
                    <a:pt x="20646" y="24845"/>
                    <a:pt x="22484" y="24845"/>
                  </a:cubicBezTo>
                  <a:cubicBezTo>
                    <a:pt x="23327" y="24845"/>
                    <a:pt x="24204" y="24761"/>
                    <a:pt x="25469" y="24575"/>
                  </a:cubicBezTo>
                  <a:cubicBezTo>
                    <a:pt x="28168" y="24153"/>
                    <a:pt x="30597" y="22922"/>
                    <a:pt x="32385" y="21084"/>
                  </a:cubicBezTo>
                  <a:cubicBezTo>
                    <a:pt x="33616" y="21843"/>
                    <a:pt x="34965" y="22467"/>
                    <a:pt x="36331" y="22905"/>
                  </a:cubicBezTo>
                  <a:cubicBezTo>
                    <a:pt x="36449" y="22939"/>
                    <a:pt x="36618" y="23023"/>
                    <a:pt x="36854" y="23108"/>
                  </a:cubicBezTo>
                  <a:cubicBezTo>
                    <a:pt x="37833" y="23512"/>
                    <a:pt x="39030" y="24002"/>
                    <a:pt x="40244" y="24002"/>
                  </a:cubicBezTo>
                  <a:cubicBezTo>
                    <a:pt x="41459" y="24002"/>
                    <a:pt x="42437" y="23512"/>
                    <a:pt x="43095" y="22635"/>
                  </a:cubicBezTo>
                  <a:cubicBezTo>
                    <a:pt x="43871" y="21556"/>
                    <a:pt x="44090" y="20122"/>
                    <a:pt x="43668" y="18587"/>
                  </a:cubicBezTo>
                  <a:cubicBezTo>
                    <a:pt x="43331" y="17356"/>
                    <a:pt x="42741" y="16226"/>
                    <a:pt x="41914" y="15248"/>
                  </a:cubicBezTo>
                  <a:cubicBezTo>
                    <a:pt x="42353" y="14506"/>
                    <a:pt x="42639" y="13696"/>
                    <a:pt x="42724" y="12853"/>
                  </a:cubicBezTo>
                  <a:cubicBezTo>
                    <a:pt x="42825" y="11672"/>
                    <a:pt x="42555" y="10458"/>
                    <a:pt x="41965" y="9446"/>
                  </a:cubicBezTo>
                  <a:cubicBezTo>
                    <a:pt x="42353" y="8839"/>
                    <a:pt x="42724" y="8215"/>
                    <a:pt x="42994" y="7557"/>
                  </a:cubicBezTo>
                  <a:cubicBezTo>
                    <a:pt x="44006" y="5128"/>
                    <a:pt x="43668" y="2733"/>
                    <a:pt x="42083" y="1265"/>
                  </a:cubicBezTo>
                  <a:cubicBezTo>
                    <a:pt x="41206" y="456"/>
                    <a:pt x="39991" y="34"/>
                    <a:pt x="385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965529">
              <a:off x="-244606" y="186649"/>
              <a:ext cx="1395205" cy="802167"/>
            </a:xfrm>
            <a:custGeom>
              <a:avLst/>
              <a:gdLst/>
              <a:ahLst/>
              <a:cxnLst/>
              <a:rect l="l" t="t" r="r" b="b"/>
              <a:pathLst>
                <a:path w="38828" h="22324" extrusionOk="0">
                  <a:moveTo>
                    <a:pt x="35870" y="1"/>
                  </a:moveTo>
                  <a:cubicBezTo>
                    <a:pt x="32854" y="1"/>
                    <a:pt x="29964" y="2682"/>
                    <a:pt x="28623" y="5213"/>
                  </a:cubicBezTo>
                  <a:cubicBezTo>
                    <a:pt x="26950" y="2663"/>
                    <a:pt x="23937" y="1047"/>
                    <a:pt x="20892" y="1047"/>
                  </a:cubicBezTo>
                  <a:cubicBezTo>
                    <a:pt x="20714" y="1047"/>
                    <a:pt x="20536" y="1052"/>
                    <a:pt x="20358" y="1064"/>
                  </a:cubicBezTo>
                  <a:cubicBezTo>
                    <a:pt x="19599" y="1097"/>
                    <a:pt x="18840" y="1249"/>
                    <a:pt x="18098" y="1418"/>
                  </a:cubicBezTo>
                  <a:cubicBezTo>
                    <a:pt x="15332" y="2092"/>
                    <a:pt x="12583" y="4622"/>
                    <a:pt x="11908" y="8281"/>
                  </a:cubicBezTo>
                  <a:lnTo>
                    <a:pt x="11908" y="8281"/>
                  </a:lnTo>
                  <a:cubicBezTo>
                    <a:pt x="11967" y="7941"/>
                    <a:pt x="7590" y="5803"/>
                    <a:pt x="7135" y="5533"/>
                  </a:cubicBezTo>
                  <a:cubicBezTo>
                    <a:pt x="5516" y="4572"/>
                    <a:pt x="3964" y="3762"/>
                    <a:pt x="2058" y="3442"/>
                  </a:cubicBezTo>
                  <a:cubicBezTo>
                    <a:pt x="1882" y="3406"/>
                    <a:pt x="1701" y="3380"/>
                    <a:pt x="1523" y="3380"/>
                  </a:cubicBezTo>
                  <a:cubicBezTo>
                    <a:pt x="1360" y="3380"/>
                    <a:pt x="1199" y="3402"/>
                    <a:pt x="1046" y="3459"/>
                  </a:cubicBezTo>
                  <a:cubicBezTo>
                    <a:pt x="523" y="3678"/>
                    <a:pt x="253" y="4234"/>
                    <a:pt x="169" y="4808"/>
                  </a:cubicBezTo>
                  <a:cubicBezTo>
                    <a:pt x="0" y="5904"/>
                    <a:pt x="456" y="7017"/>
                    <a:pt x="1164" y="7861"/>
                  </a:cubicBezTo>
                  <a:cubicBezTo>
                    <a:pt x="1873" y="8738"/>
                    <a:pt x="2800" y="9345"/>
                    <a:pt x="3762" y="9885"/>
                  </a:cubicBezTo>
                  <a:cubicBezTo>
                    <a:pt x="2446" y="10829"/>
                    <a:pt x="1771" y="12567"/>
                    <a:pt x="2109" y="14152"/>
                  </a:cubicBezTo>
                  <a:cubicBezTo>
                    <a:pt x="2446" y="15754"/>
                    <a:pt x="3795" y="17053"/>
                    <a:pt x="5381" y="17373"/>
                  </a:cubicBezTo>
                  <a:cubicBezTo>
                    <a:pt x="4925" y="18065"/>
                    <a:pt x="4639" y="18891"/>
                    <a:pt x="4504" y="19718"/>
                  </a:cubicBezTo>
                  <a:cubicBezTo>
                    <a:pt x="4403" y="20376"/>
                    <a:pt x="4436" y="21135"/>
                    <a:pt x="4892" y="21641"/>
                  </a:cubicBezTo>
                  <a:cubicBezTo>
                    <a:pt x="5312" y="22121"/>
                    <a:pt x="5808" y="22324"/>
                    <a:pt x="6347" y="22324"/>
                  </a:cubicBezTo>
                  <a:cubicBezTo>
                    <a:pt x="8837" y="22324"/>
                    <a:pt x="12233" y="17987"/>
                    <a:pt x="13190" y="16614"/>
                  </a:cubicBezTo>
                  <a:cubicBezTo>
                    <a:pt x="13629" y="17104"/>
                    <a:pt x="15265" y="18301"/>
                    <a:pt x="15720" y="18554"/>
                  </a:cubicBezTo>
                  <a:cubicBezTo>
                    <a:pt x="17328" y="19402"/>
                    <a:pt x="18530" y="19717"/>
                    <a:pt x="19926" y="19717"/>
                  </a:cubicBezTo>
                  <a:cubicBezTo>
                    <a:pt x="20697" y="19717"/>
                    <a:pt x="21527" y="19621"/>
                    <a:pt x="22517" y="19465"/>
                  </a:cubicBezTo>
                  <a:cubicBezTo>
                    <a:pt x="25300" y="19026"/>
                    <a:pt x="27931" y="17424"/>
                    <a:pt x="29314" y="14978"/>
                  </a:cubicBezTo>
                  <a:cubicBezTo>
                    <a:pt x="30832" y="16260"/>
                    <a:pt x="32637" y="17272"/>
                    <a:pt x="34526" y="17879"/>
                  </a:cubicBezTo>
                  <a:cubicBezTo>
                    <a:pt x="35194" y="18081"/>
                    <a:pt x="36690" y="18857"/>
                    <a:pt x="37678" y="18857"/>
                  </a:cubicBezTo>
                  <a:cubicBezTo>
                    <a:pt x="38013" y="18857"/>
                    <a:pt x="38290" y="18768"/>
                    <a:pt x="38456" y="18537"/>
                  </a:cubicBezTo>
                  <a:cubicBezTo>
                    <a:pt x="38827" y="18014"/>
                    <a:pt x="38793" y="17289"/>
                    <a:pt x="38625" y="16665"/>
                  </a:cubicBezTo>
                  <a:cubicBezTo>
                    <a:pt x="38186" y="14978"/>
                    <a:pt x="36955" y="13511"/>
                    <a:pt x="35386" y="12752"/>
                  </a:cubicBezTo>
                  <a:cubicBezTo>
                    <a:pt x="36584" y="12398"/>
                    <a:pt x="37495" y="11268"/>
                    <a:pt x="37613" y="10037"/>
                  </a:cubicBezTo>
                  <a:cubicBezTo>
                    <a:pt x="37731" y="8822"/>
                    <a:pt x="37039" y="7523"/>
                    <a:pt x="35943" y="6967"/>
                  </a:cubicBezTo>
                  <a:cubicBezTo>
                    <a:pt x="36854" y="6157"/>
                    <a:pt x="37596" y="5145"/>
                    <a:pt x="38068" y="4015"/>
                  </a:cubicBezTo>
                  <a:cubicBezTo>
                    <a:pt x="38540" y="2885"/>
                    <a:pt x="38692" y="1435"/>
                    <a:pt x="37798" y="608"/>
                  </a:cubicBezTo>
                  <a:cubicBezTo>
                    <a:pt x="37292" y="153"/>
                    <a:pt x="36601" y="1"/>
                    <a:pt x="35926" y="1"/>
                  </a:cubicBezTo>
                  <a:cubicBezTo>
                    <a:pt x="35907" y="1"/>
                    <a:pt x="35889" y="1"/>
                    <a:pt x="35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 rot="-965529">
              <a:off x="-264314" y="167207"/>
              <a:ext cx="1434587" cy="838855"/>
            </a:xfrm>
            <a:custGeom>
              <a:avLst/>
              <a:gdLst/>
              <a:ahLst/>
              <a:cxnLst/>
              <a:rect l="l" t="t" r="r" b="b"/>
              <a:pathLst>
                <a:path w="39924" h="23345" extrusionOk="0">
                  <a:moveTo>
                    <a:pt x="12025" y="9024"/>
                  </a:moveTo>
                  <a:cubicBezTo>
                    <a:pt x="12026" y="9024"/>
                    <a:pt x="12026" y="9024"/>
                    <a:pt x="12027" y="9025"/>
                  </a:cubicBezTo>
                  <a:cubicBezTo>
                    <a:pt x="12026" y="9024"/>
                    <a:pt x="12026" y="9024"/>
                    <a:pt x="12025" y="9024"/>
                  </a:cubicBezTo>
                  <a:close/>
                  <a:moveTo>
                    <a:pt x="36393" y="1096"/>
                  </a:moveTo>
                  <a:cubicBezTo>
                    <a:pt x="36428" y="1096"/>
                    <a:pt x="36464" y="1097"/>
                    <a:pt x="36500" y="1098"/>
                  </a:cubicBezTo>
                  <a:cubicBezTo>
                    <a:pt x="37191" y="1098"/>
                    <a:pt x="37697" y="1266"/>
                    <a:pt x="38035" y="1553"/>
                  </a:cubicBezTo>
                  <a:cubicBezTo>
                    <a:pt x="38760" y="2211"/>
                    <a:pt x="38574" y="3476"/>
                    <a:pt x="38187" y="4387"/>
                  </a:cubicBezTo>
                  <a:cubicBezTo>
                    <a:pt x="37748" y="5432"/>
                    <a:pt x="37056" y="6411"/>
                    <a:pt x="36179" y="7170"/>
                  </a:cubicBezTo>
                  <a:lnTo>
                    <a:pt x="35640" y="7642"/>
                  </a:lnTo>
                  <a:lnTo>
                    <a:pt x="36297" y="7996"/>
                  </a:lnTo>
                  <a:cubicBezTo>
                    <a:pt x="37225" y="8468"/>
                    <a:pt x="37782" y="9531"/>
                    <a:pt x="37681" y="10560"/>
                  </a:cubicBezTo>
                  <a:cubicBezTo>
                    <a:pt x="37579" y="11589"/>
                    <a:pt x="36820" y="12550"/>
                    <a:pt x="35825" y="12837"/>
                  </a:cubicBezTo>
                  <a:lnTo>
                    <a:pt x="34594" y="13208"/>
                  </a:lnTo>
                  <a:lnTo>
                    <a:pt x="35741" y="13781"/>
                  </a:lnTo>
                  <a:cubicBezTo>
                    <a:pt x="37175" y="14473"/>
                    <a:pt x="38305" y="15839"/>
                    <a:pt x="38693" y="17374"/>
                  </a:cubicBezTo>
                  <a:cubicBezTo>
                    <a:pt x="38794" y="17779"/>
                    <a:pt x="38878" y="18386"/>
                    <a:pt x="38608" y="18757"/>
                  </a:cubicBezTo>
                  <a:cubicBezTo>
                    <a:pt x="38546" y="18845"/>
                    <a:pt x="38418" y="18881"/>
                    <a:pt x="38249" y="18881"/>
                  </a:cubicBezTo>
                  <a:cubicBezTo>
                    <a:pt x="37643" y="18881"/>
                    <a:pt x="36512" y="18415"/>
                    <a:pt x="36011" y="18217"/>
                  </a:cubicBezTo>
                  <a:cubicBezTo>
                    <a:pt x="35724" y="18082"/>
                    <a:pt x="35454" y="17981"/>
                    <a:pt x="35252" y="17913"/>
                  </a:cubicBezTo>
                  <a:cubicBezTo>
                    <a:pt x="33396" y="17323"/>
                    <a:pt x="31659" y="16362"/>
                    <a:pt x="30226" y="15114"/>
                  </a:cubicBezTo>
                  <a:lnTo>
                    <a:pt x="29753" y="14709"/>
                  </a:lnTo>
                  <a:lnTo>
                    <a:pt x="29433" y="15265"/>
                  </a:lnTo>
                  <a:cubicBezTo>
                    <a:pt x="28674" y="16598"/>
                    <a:pt x="27527" y="17694"/>
                    <a:pt x="26110" y="18453"/>
                  </a:cubicBezTo>
                  <a:cubicBezTo>
                    <a:pt x="26582" y="17138"/>
                    <a:pt x="26768" y="15771"/>
                    <a:pt x="26953" y="14439"/>
                  </a:cubicBezTo>
                  <a:cubicBezTo>
                    <a:pt x="27476" y="10577"/>
                    <a:pt x="27814" y="6866"/>
                    <a:pt x="26481" y="3695"/>
                  </a:cubicBezTo>
                  <a:lnTo>
                    <a:pt x="26481" y="3695"/>
                  </a:lnTo>
                  <a:cubicBezTo>
                    <a:pt x="27392" y="4319"/>
                    <a:pt x="28168" y="5095"/>
                    <a:pt x="28792" y="6023"/>
                  </a:cubicBezTo>
                  <a:lnTo>
                    <a:pt x="28977" y="6326"/>
                  </a:lnTo>
                  <a:cubicBezTo>
                    <a:pt x="29635" y="8384"/>
                    <a:pt x="29720" y="10408"/>
                    <a:pt x="29230" y="12601"/>
                  </a:cubicBezTo>
                  <a:cubicBezTo>
                    <a:pt x="29214" y="12752"/>
                    <a:pt x="29298" y="12887"/>
                    <a:pt x="29416" y="12904"/>
                  </a:cubicBezTo>
                  <a:lnTo>
                    <a:pt x="29483" y="12904"/>
                  </a:lnTo>
                  <a:cubicBezTo>
                    <a:pt x="29601" y="12904"/>
                    <a:pt x="29720" y="12820"/>
                    <a:pt x="29736" y="12719"/>
                  </a:cubicBezTo>
                  <a:cubicBezTo>
                    <a:pt x="29854" y="12162"/>
                    <a:pt x="29939" y="11622"/>
                    <a:pt x="29989" y="11083"/>
                  </a:cubicBezTo>
                  <a:cubicBezTo>
                    <a:pt x="30076" y="11073"/>
                    <a:pt x="30163" y="11069"/>
                    <a:pt x="30250" y="11069"/>
                  </a:cubicBezTo>
                  <a:cubicBezTo>
                    <a:pt x="31280" y="11069"/>
                    <a:pt x="32306" y="11701"/>
                    <a:pt x="32772" y="12634"/>
                  </a:cubicBezTo>
                  <a:cubicBezTo>
                    <a:pt x="32874" y="12837"/>
                    <a:pt x="32924" y="13005"/>
                    <a:pt x="32907" y="13157"/>
                  </a:cubicBezTo>
                  <a:cubicBezTo>
                    <a:pt x="32874" y="13309"/>
                    <a:pt x="32789" y="13427"/>
                    <a:pt x="32688" y="13444"/>
                  </a:cubicBezTo>
                  <a:cubicBezTo>
                    <a:pt x="32553" y="13494"/>
                    <a:pt x="32486" y="13613"/>
                    <a:pt x="32519" y="13764"/>
                  </a:cubicBezTo>
                  <a:cubicBezTo>
                    <a:pt x="32570" y="13866"/>
                    <a:pt x="32654" y="13950"/>
                    <a:pt x="32772" y="13950"/>
                  </a:cubicBezTo>
                  <a:lnTo>
                    <a:pt x="32840" y="13950"/>
                  </a:lnTo>
                  <a:cubicBezTo>
                    <a:pt x="33160" y="13866"/>
                    <a:pt x="33380" y="13579"/>
                    <a:pt x="33413" y="13208"/>
                  </a:cubicBezTo>
                  <a:cubicBezTo>
                    <a:pt x="33447" y="12904"/>
                    <a:pt x="33329" y="12601"/>
                    <a:pt x="33211" y="12415"/>
                  </a:cubicBezTo>
                  <a:cubicBezTo>
                    <a:pt x="32688" y="11306"/>
                    <a:pt x="31481" y="10584"/>
                    <a:pt x="30275" y="10584"/>
                  </a:cubicBezTo>
                  <a:cubicBezTo>
                    <a:pt x="30196" y="10584"/>
                    <a:pt x="30118" y="10587"/>
                    <a:pt x="30040" y="10593"/>
                  </a:cubicBezTo>
                  <a:cubicBezTo>
                    <a:pt x="30057" y="10121"/>
                    <a:pt x="30057" y="9649"/>
                    <a:pt x="30040" y="9193"/>
                  </a:cubicBezTo>
                  <a:cubicBezTo>
                    <a:pt x="30681" y="7878"/>
                    <a:pt x="31760" y="6798"/>
                    <a:pt x="33042" y="6158"/>
                  </a:cubicBezTo>
                  <a:cubicBezTo>
                    <a:pt x="33177" y="6090"/>
                    <a:pt x="33211" y="5938"/>
                    <a:pt x="33160" y="5820"/>
                  </a:cubicBezTo>
                  <a:cubicBezTo>
                    <a:pt x="33113" y="5725"/>
                    <a:pt x="33022" y="5680"/>
                    <a:pt x="32932" y="5680"/>
                  </a:cubicBezTo>
                  <a:cubicBezTo>
                    <a:pt x="32895" y="5680"/>
                    <a:pt x="32857" y="5687"/>
                    <a:pt x="32823" y="5702"/>
                  </a:cubicBezTo>
                  <a:cubicBezTo>
                    <a:pt x="31659" y="6326"/>
                    <a:pt x="30647" y="7220"/>
                    <a:pt x="29956" y="8350"/>
                  </a:cubicBezTo>
                  <a:cubicBezTo>
                    <a:pt x="29871" y="7675"/>
                    <a:pt x="29720" y="7018"/>
                    <a:pt x="29500" y="6343"/>
                  </a:cubicBezTo>
                  <a:lnTo>
                    <a:pt x="29669" y="6023"/>
                  </a:lnTo>
                  <a:cubicBezTo>
                    <a:pt x="30967" y="3576"/>
                    <a:pt x="33711" y="1096"/>
                    <a:pt x="36393" y="1096"/>
                  </a:cubicBezTo>
                  <a:close/>
                  <a:moveTo>
                    <a:pt x="22939" y="2211"/>
                  </a:moveTo>
                  <a:lnTo>
                    <a:pt x="22939" y="2211"/>
                  </a:lnTo>
                  <a:cubicBezTo>
                    <a:pt x="23901" y="2379"/>
                    <a:pt x="24828" y="2717"/>
                    <a:pt x="25688" y="3189"/>
                  </a:cubicBezTo>
                  <a:cubicBezTo>
                    <a:pt x="27325" y="6360"/>
                    <a:pt x="27004" y="10290"/>
                    <a:pt x="26447" y="14355"/>
                  </a:cubicBezTo>
                  <a:cubicBezTo>
                    <a:pt x="26262" y="15839"/>
                    <a:pt x="26026" y="17374"/>
                    <a:pt x="25435" y="18757"/>
                  </a:cubicBezTo>
                  <a:cubicBezTo>
                    <a:pt x="24660" y="19094"/>
                    <a:pt x="23833" y="19347"/>
                    <a:pt x="22990" y="19482"/>
                  </a:cubicBezTo>
                  <a:cubicBezTo>
                    <a:pt x="22248" y="19583"/>
                    <a:pt x="21624" y="19668"/>
                    <a:pt x="21033" y="19718"/>
                  </a:cubicBezTo>
                  <a:cubicBezTo>
                    <a:pt x="21877" y="17323"/>
                    <a:pt x="22804" y="14355"/>
                    <a:pt x="23260" y="11285"/>
                  </a:cubicBezTo>
                  <a:cubicBezTo>
                    <a:pt x="23749" y="7996"/>
                    <a:pt x="23648" y="4926"/>
                    <a:pt x="22939" y="2211"/>
                  </a:cubicBezTo>
                  <a:close/>
                  <a:moveTo>
                    <a:pt x="21364" y="2096"/>
                  </a:moveTo>
                  <a:cubicBezTo>
                    <a:pt x="21699" y="2096"/>
                    <a:pt x="22037" y="2119"/>
                    <a:pt x="22383" y="2143"/>
                  </a:cubicBezTo>
                  <a:cubicBezTo>
                    <a:pt x="23108" y="4876"/>
                    <a:pt x="23226" y="7912"/>
                    <a:pt x="22737" y="11217"/>
                  </a:cubicBezTo>
                  <a:cubicBezTo>
                    <a:pt x="22265" y="14321"/>
                    <a:pt x="21320" y="17323"/>
                    <a:pt x="20460" y="19735"/>
                  </a:cubicBezTo>
                  <a:cubicBezTo>
                    <a:pt x="19111" y="19735"/>
                    <a:pt x="17997" y="19431"/>
                    <a:pt x="16496" y="18639"/>
                  </a:cubicBezTo>
                  <a:cubicBezTo>
                    <a:pt x="16311" y="18538"/>
                    <a:pt x="15838" y="18217"/>
                    <a:pt x="15383" y="17863"/>
                  </a:cubicBezTo>
                  <a:cubicBezTo>
                    <a:pt x="18250" y="13326"/>
                    <a:pt x="19465" y="7760"/>
                    <a:pt x="18756" y="2447"/>
                  </a:cubicBezTo>
                  <a:lnTo>
                    <a:pt x="18773" y="2447"/>
                  </a:lnTo>
                  <a:cubicBezTo>
                    <a:pt x="19600" y="2261"/>
                    <a:pt x="20291" y="2126"/>
                    <a:pt x="20949" y="2110"/>
                  </a:cubicBezTo>
                  <a:cubicBezTo>
                    <a:pt x="21087" y="2100"/>
                    <a:pt x="21226" y="2096"/>
                    <a:pt x="21364" y="2096"/>
                  </a:cubicBezTo>
                  <a:close/>
                  <a:moveTo>
                    <a:pt x="18250" y="2565"/>
                  </a:moveTo>
                  <a:lnTo>
                    <a:pt x="18250" y="2565"/>
                  </a:lnTo>
                  <a:cubicBezTo>
                    <a:pt x="18925" y="7709"/>
                    <a:pt x="17744" y="13107"/>
                    <a:pt x="14961" y="17526"/>
                  </a:cubicBezTo>
                  <a:cubicBezTo>
                    <a:pt x="14894" y="17475"/>
                    <a:pt x="14843" y="17441"/>
                    <a:pt x="14793" y="17391"/>
                  </a:cubicBezTo>
                  <a:cubicBezTo>
                    <a:pt x="13730" y="16143"/>
                    <a:pt x="13157" y="14456"/>
                    <a:pt x="13325" y="12837"/>
                  </a:cubicBezTo>
                  <a:cubicBezTo>
                    <a:pt x="13359" y="12685"/>
                    <a:pt x="13241" y="12567"/>
                    <a:pt x="13106" y="12567"/>
                  </a:cubicBezTo>
                  <a:cubicBezTo>
                    <a:pt x="12954" y="12567"/>
                    <a:pt x="12819" y="12651"/>
                    <a:pt x="12819" y="12803"/>
                  </a:cubicBezTo>
                  <a:cubicBezTo>
                    <a:pt x="12802" y="12988"/>
                    <a:pt x="12802" y="13174"/>
                    <a:pt x="12802" y="13360"/>
                  </a:cubicBezTo>
                  <a:cubicBezTo>
                    <a:pt x="10947" y="12719"/>
                    <a:pt x="9446" y="11150"/>
                    <a:pt x="8906" y="9261"/>
                  </a:cubicBezTo>
                  <a:cubicBezTo>
                    <a:pt x="8866" y="9153"/>
                    <a:pt x="8771" y="9077"/>
                    <a:pt x="8666" y="9077"/>
                  </a:cubicBezTo>
                  <a:cubicBezTo>
                    <a:pt x="8640" y="9077"/>
                    <a:pt x="8613" y="9082"/>
                    <a:pt x="8586" y="9092"/>
                  </a:cubicBezTo>
                  <a:cubicBezTo>
                    <a:pt x="8468" y="9126"/>
                    <a:pt x="8383" y="9278"/>
                    <a:pt x="8417" y="9396"/>
                  </a:cubicBezTo>
                  <a:cubicBezTo>
                    <a:pt x="9024" y="11470"/>
                    <a:pt x="10677" y="13174"/>
                    <a:pt x="12701" y="13866"/>
                  </a:cubicBezTo>
                  <a:cubicBezTo>
                    <a:pt x="12718" y="13866"/>
                    <a:pt x="12769" y="13899"/>
                    <a:pt x="12786" y="13899"/>
                  </a:cubicBezTo>
                  <a:cubicBezTo>
                    <a:pt x="12802" y="13899"/>
                    <a:pt x="12802" y="13866"/>
                    <a:pt x="12819" y="13866"/>
                  </a:cubicBezTo>
                  <a:cubicBezTo>
                    <a:pt x="12853" y="14237"/>
                    <a:pt x="12904" y="14574"/>
                    <a:pt x="12988" y="14928"/>
                  </a:cubicBezTo>
                  <a:cubicBezTo>
                    <a:pt x="12777" y="14898"/>
                    <a:pt x="12566" y="14883"/>
                    <a:pt x="12357" y="14883"/>
                  </a:cubicBezTo>
                  <a:cubicBezTo>
                    <a:pt x="11980" y="14883"/>
                    <a:pt x="11609" y="14932"/>
                    <a:pt x="11251" y="15029"/>
                  </a:cubicBezTo>
                  <a:cubicBezTo>
                    <a:pt x="10711" y="15181"/>
                    <a:pt x="10289" y="15434"/>
                    <a:pt x="10036" y="15771"/>
                  </a:cubicBezTo>
                  <a:cubicBezTo>
                    <a:pt x="9682" y="16210"/>
                    <a:pt x="9615" y="16817"/>
                    <a:pt x="9868" y="17239"/>
                  </a:cubicBezTo>
                  <a:cubicBezTo>
                    <a:pt x="10019" y="17492"/>
                    <a:pt x="10289" y="17694"/>
                    <a:pt x="10610" y="17745"/>
                  </a:cubicBezTo>
                  <a:cubicBezTo>
                    <a:pt x="10677" y="17779"/>
                    <a:pt x="10745" y="17779"/>
                    <a:pt x="10778" y="17779"/>
                  </a:cubicBezTo>
                  <a:cubicBezTo>
                    <a:pt x="10998" y="17779"/>
                    <a:pt x="11200" y="17711"/>
                    <a:pt x="11352" y="17576"/>
                  </a:cubicBezTo>
                  <a:cubicBezTo>
                    <a:pt x="11453" y="17492"/>
                    <a:pt x="11470" y="17323"/>
                    <a:pt x="11369" y="17222"/>
                  </a:cubicBezTo>
                  <a:cubicBezTo>
                    <a:pt x="11323" y="17167"/>
                    <a:pt x="11253" y="17137"/>
                    <a:pt x="11182" y="17137"/>
                  </a:cubicBezTo>
                  <a:cubicBezTo>
                    <a:pt x="11122" y="17137"/>
                    <a:pt x="11061" y="17159"/>
                    <a:pt x="11015" y="17205"/>
                  </a:cubicBezTo>
                  <a:cubicBezTo>
                    <a:pt x="10945" y="17263"/>
                    <a:pt x="10851" y="17281"/>
                    <a:pt x="10771" y="17281"/>
                  </a:cubicBezTo>
                  <a:cubicBezTo>
                    <a:pt x="10736" y="17281"/>
                    <a:pt x="10703" y="17278"/>
                    <a:pt x="10677" y="17273"/>
                  </a:cubicBezTo>
                  <a:cubicBezTo>
                    <a:pt x="10509" y="17239"/>
                    <a:pt x="10357" y="17138"/>
                    <a:pt x="10289" y="17020"/>
                  </a:cubicBezTo>
                  <a:cubicBezTo>
                    <a:pt x="10154" y="16767"/>
                    <a:pt x="10205" y="16379"/>
                    <a:pt x="10424" y="16109"/>
                  </a:cubicBezTo>
                  <a:cubicBezTo>
                    <a:pt x="10610" y="15856"/>
                    <a:pt x="10947" y="15670"/>
                    <a:pt x="11369" y="15535"/>
                  </a:cubicBezTo>
                  <a:cubicBezTo>
                    <a:pt x="11698" y="15439"/>
                    <a:pt x="12038" y="15392"/>
                    <a:pt x="12380" y="15392"/>
                  </a:cubicBezTo>
                  <a:cubicBezTo>
                    <a:pt x="12634" y="15392"/>
                    <a:pt x="12888" y="15418"/>
                    <a:pt x="13140" y="15468"/>
                  </a:cubicBezTo>
                  <a:cubicBezTo>
                    <a:pt x="13241" y="15839"/>
                    <a:pt x="13393" y="16176"/>
                    <a:pt x="13578" y="16514"/>
                  </a:cubicBezTo>
                  <a:lnTo>
                    <a:pt x="13325" y="16885"/>
                  </a:lnTo>
                  <a:cubicBezTo>
                    <a:pt x="11925" y="18909"/>
                    <a:pt x="8940" y="22214"/>
                    <a:pt x="6983" y="22333"/>
                  </a:cubicBezTo>
                  <a:cubicBezTo>
                    <a:pt x="6959" y="22333"/>
                    <a:pt x="6935" y="22334"/>
                    <a:pt x="6912" y="22334"/>
                  </a:cubicBezTo>
                  <a:cubicBezTo>
                    <a:pt x="6459" y="22334"/>
                    <a:pt x="6123" y="22179"/>
                    <a:pt x="5803" y="21827"/>
                  </a:cubicBezTo>
                  <a:cubicBezTo>
                    <a:pt x="5465" y="21422"/>
                    <a:pt x="5465" y="20781"/>
                    <a:pt x="5533" y="20309"/>
                  </a:cubicBezTo>
                  <a:cubicBezTo>
                    <a:pt x="5634" y="19550"/>
                    <a:pt x="5904" y="18807"/>
                    <a:pt x="6326" y="18150"/>
                  </a:cubicBezTo>
                  <a:lnTo>
                    <a:pt x="6730" y="17526"/>
                  </a:lnTo>
                  <a:lnTo>
                    <a:pt x="5988" y="17374"/>
                  </a:lnTo>
                  <a:cubicBezTo>
                    <a:pt x="4605" y="17104"/>
                    <a:pt x="3425" y="15940"/>
                    <a:pt x="3121" y="14540"/>
                  </a:cubicBezTo>
                  <a:cubicBezTo>
                    <a:pt x="2834" y="13157"/>
                    <a:pt x="3442" y="11622"/>
                    <a:pt x="4588" y="10796"/>
                  </a:cubicBezTo>
                  <a:lnTo>
                    <a:pt x="5229" y="10324"/>
                  </a:lnTo>
                  <a:lnTo>
                    <a:pt x="4538" y="9936"/>
                  </a:lnTo>
                  <a:cubicBezTo>
                    <a:pt x="3711" y="9463"/>
                    <a:pt x="2767" y="8873"/>
                    <a:pt x="2075" y="8030"/>
                  </a:cubicBezTo>
                  <a:cubicBezTo>
                    <a:pt x="1401" y="7203"/>
                    <a:pt x="1063" y="6242"/>
                    <a:pt x="1181" y="5365"/>
                  </a:cubicBezTo>
                  <a:cubicBezTo>
                    <a:pt x="1232" y="5011"/>
                    <a:pt x="1418" y="4572"/>
                    <a:pt x="1755" y="4420"/>
                  </a:cubicBezTo>
                  <a:cubicBezTo>
                    <a:pt x="1839" y="4387"/>
                    <a:pt x="1940" y="4387"/>
                    <a:pt x="2058" y="4387"/>
                  </a:cubicBezTo>
                  <a:cubicBezTo>
                    <a:pt x="2193" y="4387"/>
                    <a:pt x="2362" y="4403"/>
                    <a:pt x="2514" y="4420"/>
                  </a:cubicBezTo>
                  <a:cubicBezTo>
                    <a:pt x="4420" y="4741"/>
                    <a:pt x="5971" y="5601"/>
                    <a:pt x="7422" y="6444"/>
                  </a:cubicBezTo>
                  <a:cubicBezTo>
                    <a:pt x="7540" y="6512"/>
                    <a:pt x="7827" y="6664"/>
                    <a:pt x="8248" y="6900"/>
                  </a:cubicBezTo>
                  <a:cubicBezTo>
                    <a:pt x="9192" y="7371"/>
                    <a:pt x="11700" y="8684"/>
                    <a:pt x="12025" y="9024"/>
                  </a:cubicBezTo>
                  <a:lnTo>
                    <a:pt x="12025" y="9024"/>
                  </a:lnTo>
                  <a:cubicBezTo>
                    <a:pt x="12024" y="9022"/>
                    <a:pt x="12023" y="9021"/>
                    <a:pt x="12024" y="9021"/>
                  </a:cubicBezTo>
                  <a:cubicBezTo>
                    <a:pt x="12045" y="9021"/>
                    <a:pt x="12651" y="9430"/>
                    <a:pt x="12651" y="9430"/>
                  </a:cubicBezTo>
                  <a:cubicBezTo>
                    <a:pt x="13292" y="6023"/>
                    <a:pt x="15990" y="3324"/>
                    <a:pt x="18250" y="2565"/>
                  </a:cubicBezTo>
                  <a:close/>
                  <a:moveTo>
                    <a:pt x="36388" y="0"/>
                  </a:moveTo>
                  <a:cubicBezTo>
                    <a:pt x="33389" y="0"/>
                    <a:pt x="30648" y="2371"/>
                    <a:pt x="29129" y="4791"/>
                  </a:cubicBezTo>
                  <a:cubicBezTo>
                    <a:pt x="27293" y="2444"/>
                    <a:pt x="24367" y="1034"/>
                    <a:pt x="21384" y="1034"/>
                  </a:cubicBezTo>
                  <a:cubicBezTo>
                    <a:pt x="21217" y="1034"/>
                    <a:pt x="21049" y="1038"/>
                    <a:pt x="20881" y="1047"/>
                  </a:cubicBezTo>
                  <a:cubicBezTo>
                    <a:pt x="20156" y="1098"/>
                    <a:pt x="19431" y="1216"/>
                    <a:pt x="18520" y="1435"/>
                  </a:cubicBezTo>
                  <a:cubicBezTo>
                    <a:pt x="15990" y="2042"/>
                    <a:pt x="13123" y="4252"/>
                    <a:pt x="12128" y="7861"/>
                  </a:cubicBezTo>
                  <a:cubicBezTo>
                    <a:pt x="11521" y="7490"/>
                    <a:pt x="10458" y="6917"/>
                    <a:pt x="8721" y="5989"/>
                  </a:cubicBezTo>
                  <a:cubicBezTo>
                    <a:pt x="8333" y="5770"/>
                    <a:pt x="8046" y="5635"/>
                    <a:pt x="7928" y="5584"/>
                  </a:cubicBezTo>
                  <a:cubicBezTo>
                    <a:pt x="6410" y="4707"/>
                    <a:pt x="4757" y="3796"/>
                    <a:pt x="2683" y="3442"/>
                  </a:cubicBezTo>
                  <a:cubicBezTo>
                    <a:pt x="2464" y="3407"/>
                    <a:pt x="2240" y="3377"/>
                    <a:pt x="2017" y="3377"/>
                  </a:cubicBezTo>
                  <a:cubicBezTo>
                    <a:pt x="1810" y="3377"/>
                    <a:pt x="1604" y="3403"/>
                    <a:pt x="1401" y="3476"/>
                  </a:cubicBezTo>
                  <a:cubicBezTo>
                    <a:pt x="760" y="3729"/>
                    <a:pt x="304" y="4387"/>
                    <a:pt x="169" y="5230"/>
                  </a:cubicBezTo>
                  <a:cubicBezTo>
                    <a:pt x="1" y="6394"/>
                    <a:pt x="422" y="7625"/>
                    <a:pt x="1299" y="8687"/>
                  </a:cubicBezTo>
                  <a:cubicBezTo>
                    <a:pt x="1907" y="9446"/>
                    <a:pt x="2683" y="9986"/>
                    <a:pt x="3425" y="10458"/>
                  </a:cubicBezTo>
                  <a:cubicBezTo>
                    <a:pt x="2328" y="11555"/>
                    <a:pt x="1805" y="13241"/>
                    <a:pt x="2143" y="14759"/>
                  </a:cubicBezTo>
                  <a:cubicBezTo>
                    <a:pt x="2480" y="16311"/>
                    <a:pt x="3661" y="17644"/>
                    <a:pt x="5145" y="18166"/>
                  </a:cubicBezTo>
                  <a:cubicBezTo>
                    <a:pt x="4858" y="18791"/>
                    <a:pt x="4639" y="19465"/>
                    <a:pt x="4538" y="20140"/>
                  </a:cubicBezTo>
                  <a:cubicBezTo>
                    <a:pt x="4386" y="21118"/>
                    <a:pt x="4588" y="21928"/>
                    <a:pt x="5044" y="22467"/>
                  </a:cubicBezTo>
                  <a:cubicBezTo>
                    <a:pt x="5533" y="23041"/>
                    <a:pt x="6191" y="23345"/>
                    <a:pt x="6899" y="23345"/>
                  </a:cubicBezTo>
                  <a:lnTo>
                    <a:pt x="7068" y="23345"/>
                  </a:lnTo>
                  <a:cubicBezTo>
                    <a:pt x="9699" y="23193"/>
                    <a:pt x="12802" y="19297"/>
                    <a:pt x="13831" y="17897"/>
                  </a:cubicBezTo>
                  <a:cubicBezTo>
                    <a:pt x="14540" y="18487"/>
                    <a:pt x="15636" y="19313"/>
                    <a:pt x="16058" y="19516"/>
                  </a:cubicBezTo>
                  <a:cubicBezTo>
                    <a:pt x="17744" y="20408"/>
                    <a:pt x="19017" y="20739"/>
                    <a:pt x="20478" y="20739"/>
                  </a:cubicBezTo>
                  <a:cubicBezTo>
                    <a:pt x="21281" y="20739"/>
                    <a:pt x="22141" y="20639"/>
                    <a:pt x="23158" y="20477"/>
                  </a:cubicBezTo>
                  <a:cubicBezTo>
                    <a:pt x="26026" y="20022"/>
                    <a:pt x="28539" y="18470"/>
                    <a:pt x="30006" y="16261"/>
                  </a:cubicBezTo>
                  <a:cubicBezTo>
                    <a:pt x="31457" y="17407"/>
                    <a:pt x="33143" y="18301"/>
                    <a:pt x="34948" y="18875"/>
                  </a:cubicBezTo>
                  <a:cubicBezTo>
                    <a:pt x="35117" y="18925"/>
                    <a:pt x="35336" y="19010"/>
                    <a:pt x="35623" y="19128"/>
                  </a:cubicBezTo>
                  <a:cubicBezTo>
                    <a:pt x="36426" y="19456"/>
                    <a:pt x="37422" y="19856"/>
                    <a:pt x="38240" y="19856"/>
                  </a:cubicBezTo>
                  <a:cubicBezTo>
                    <a:pt x="38727" y="19856"/>
                    <a:pt x="39151" y="19714"/>
                    <a:pt x="39435" y="19330"/>
                  </a:cubicBezTo>
                  <a:cubicBezTo>
                    <a:pt x="39839" y="18807"/>
                    <a:pt x="39924" y="17998"/>
                    <a:pt x="39671" y="17053"/>
                  </a:cubicBezTo>
                  <a:cubicBezTo>
                    <a:pt x="39266" y="15552"/>
                    <a:pt x="38288" y="14203"/>
                    <a:pt x="37023" y="13326"/>
                  </a:cubicBezTo>
                  <a:cubicBezTo>
                    <a:pt x="37934" y="12719"/>
                    <a:pt x="38574" y="11707"/>
                    <a:pt x="38676" y="10610"/>
                  </a:cubicBezTo>
                  <a:cubicBezTo>
                    <a:pt x="38777" y="9396"/>
                    <a:pt x="38254" y="8181"/>
                    <a:pt x="37309" y="7406"/>
                  </a:cubicBezTo>
                  <a:cubicBezTo>
                    <a:pt x="38068" y="6613"/>
                    <a:pt x="38676" y="5719"/>
                    <a:pt x="39097" y="4707"/>
                  </a:cubicBezTo>
                  <a:cubicBezTo>
                    <a:pt x="39620" y="3442"/>
                    <a:pt x="39806" y="1755"/>
                    <a:pt x="38693" y="743"/>
                  </a:cubicBezTo>
                  <a:cubicBezTo>
                    <a:pt x="38170" y="254"/>
                    <a:pt x="37428" y="18"/>
                    <a:pt x="36483" y="1"/>
                  </a:cubicBezTo>
                  <a:cubicBezTo>
                    <a:pt x="36451" y="1"/>
                    <a:pt x="36420" y="0"/>
                    <a:pt x="36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 rot="-965529">
              <a:off x="478561" y="206321"/>
              <a:ext cx="225479" cy="628539"/>
            </a:xfrm>
            <a:custGeom>
              <a:avLst/>
              <a:gdLst/>
              <a:ahLst/>
              <a:cxnLst/>
              <a:rect l="l" t="t" r="r" b="b"/>
              <a:pathLst>
                <a:path w="6275" h="17492" extrusionOk="0">
                  <a:moveTo>
                    <a:pt x="1923" y="1"/>
                  </a:moveTo>
                  <a:cubicBezTo>
                    <a:pt x="2615" y="2716"/>
                    <a:pt x="2716" y="5786"/>
                    <a:pt x="2227" y="9075"/>
                  </a:cubicBezTo>
                  <a:cubicBezTo>
                    <a:pt x="1771" y="12128"/>
                    <a:pt x="844" y="15096"/>
                    <a:pt x="0" y="17491"/>
                  </a:cubicBezTo>
                  <a:cubicBezTo>
                    <a:pt x="591" y="17441"/>
                    <a:pt x="1215" y="17373"/>
                    <a:pt x="1957" y="17255"/>
                  </a:cubicBezTo>
                  <a:cubicBezTo>
                    <a:pt x="2800" y="17120"/>
                    <a:pt x="3627" y="16867"/>
                    <a:pt x="4386" y="16530"/>
                  </a:cubicBezTo>
                  <a:cubicBezTo>
                    <a:pt x="4993" y="15147"/>
                    <a:pt x="5195" y="13612"/>
                    <a:pt x="5398" y="12128"/>
                  </a:cubicBezTo>
                  <a:cubicBezTo>
                    <a:pt x="5937" y="8080"/>
                    <a:pt x="6275" y="4167"/>
                    <a:pt x="4639" y="979"/>
                  </a:cubicBezTo>
                  <a:cubicBezTo>
                    <a:pt x="3795" y="507"/>
                    <a:pt x="2868" y="169"/>
                    <a:pt x="1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965529">
              <a:off x="281210" y="250118"/>
              <a:ext cx="283044" cy="633893"/>
            </a:xfrm>
            <a:custGeom>
              <a:avLst/>
              <a:gdLst/>
              <a:ahLst/>
              <a:cxnLst/>
              <a:rect l="l" t="t" r="r" b="b"/>
              <a:pathLst>
                <a:path w="7877" h="17641" extrusionOk="0">
                  <a:moveTo>
                    <a:pt x="5981" y="1"/>
                  </a:moveTo>
                  <a:cubicBezTo>
                    <a:pt x="5843" y="1"/>
                    <a:pt x="5704" y="5"/>
                    <a:pt x="5566" y="15"/>
                  </a:cubicBezTo>
                  <a:cubicBezTo>
                    <a:pt x="4908" y="31"/>
                    <a:pt x="4217" y="149"/>
                    <a:pt x="3390" y="352"/>
                  </a:cubicBezTo>
                  <a:lnTo>
                    <a:pt x="3373" y="352"/>
                  </a:lnTo>
                  <a:cubicBezTo>
                    <a:pt x="4082" y="5665"/>
                    <a:pt x="2867" y="11231"/>
                    <a:pt x="0" y="15751"/>
                  </a:cubicBezTo>
                  <a:cubicBezTo>
                    <a:pt x="456" y="16088"/>
                    <a:pt x="928" y="16443"/>
                    <a:pt x="1130" y="16544"/>
                  </a:cubicBezTo>
                  <a:cubicBezTo>
                    <a:pt x="2648" y="17320"/>
                    <a:pt x="3745" y="17640"/>
                    <a:pt x="5094" y="17640"/>
                  </a:cubicBezTo>
                  <a:cubicBezTo>
                    <a:pt x="5954" y="15228"/>
                    <a:pt x="6899" y="12226"/>
                    <a:pt x="7371" y="9122"/>
                  </a:cubicBezTo>
                  <a:cubicBezTo>
                    <a:pt x="7877" y="5817"/>
                    <a:pt x="7742" y="2747"/>
                    <a:pt x="7000" y="48"/>
                  </a:cubicBezTo>
                  <a:cubicBezTo>
                    <a:pt x="6654" y="24"/>
                    <a:pt x="6316" y="1"/>
                    <a:pt x="5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3"/>
          <p:cNvGrpSpPr/>
          <p:nvPr/>
        </p:nvGrpSpPr>
        <p:grpSpPr>
          <a:xfrm>
            <a:off x="6853435" y="3767309"/>
            <a:ext cx="2264289" cy="1546098"/>
            <a:chOff x="6853435" y="3767309"/>
            <a:chExt cx="2264289" cy="1546098"/>
          </a:xfrm>
        </p:grpSpPr>
        <p:sp>
          <p:nvSpPr>
            <p:cNvPr id="329" name="Google Shape;329;p13"/>
            <p:cNvSpPr/>
            <p:nvPr/>
          </p:nvSpPr>
          <p:spPr>
            <a:xfrm rot="-682530">
              <a:off x="6947372" y="3960696"/>
              <a:ext cx="2076416" cy="1159324"/>
            </a:xfrm>
            <a:custGeom>
              <a:avLst/>
              <a:gdLst/>
              <a:ahLst/>
              <a:cxnLst/>
              <a:rect l="l" t="t" r="r" b="b"/>
              <a:pathLst>
                <a:path w="41780" h="23327" extrusionOk="0">
                  <a:moveTo>
                    <a:pt x="19262" y="0"/>
                  </a:moveTo>
                  <a:cubicBezTo>
                    <a:pt x="18739" y="0"/>
                    <a:pt x="18250" y="51"/>
                    <a:pt x="17778" y="118"/>
                  </a:cubicBezTo>
                  <a:cubicBezTo>
                    <a:pt x="16243" y="338"/>
                    <a:pt x="15062" y="658"/>
                    <a:pt x="13983" y="1164"/>
                  </a:cubicBezTo>
                  <a:lnTo>
                    <a:pt x="13612" y="1333"/>
                  </a:lnTo>
                  <a:cubicBezTo>
                    <a:pt x="12516" y="1839"/>
                    <a:pt x="11251" y="2429"/>
                    <a:pt x="10188" y="3458"/>
                  </a:cubicBezTo>
                  <a:cubicBezTo>
                    <a:pt x="9007" y="4251"/>
                    <a:pt x="8080" y="5263"/>
                    <a:pt x="7203" y="6241"/>
                  </a:cubicBezTo>
                  <a:lnTo>
                    <a:pt x="7000" y="6460"/>
                  </a:lnTo>
                  <a:cubicBezTo>
                    <a:pt x="5938" y="7641"/>
                    <a:pt x="5145" y="9074"/>
                    <a:pt x="4622" y="10829"/>
                  </a:cubicBezTo>
                  <a:cubicBezTo>
                    <a:pt x="4285" y="11959"/>
                    <a:pt x="4032" y="13105"/>
                    <a:pt x="3863" y="14252"/>
                  </a:cubicBezTo>
                  <a:cubicBezTo>
                    <a:pt x="3273" y="14472"/>
                    <a:pt x="2615" y="14843"/>
                    <a:pt x="2193" y="15669"/>
                  </a:cubicBezTo>
                  <a:cubicBezTo>
                    <a:pt x="1907" y="16243"/>
                    <a:pt x="1839" y="16782"/>
                    <a:pt x="1839" y="17255"/>
                  </a:cubicBezTo>
                  <a:cubicBezTo>
                    <a:pt x="878" y="17693"/>
                    <a:pt x="254" y="18537"/>
                    <a:pt x="136" y="19650"/>
                  </a:cubicBezTo>
                  <a:cubicBezTo>
                    <a:pt x="1" y="20813"/>
                    <a:pt x="540" y="21758"/>
                    <a:pt x="1502" y="22146"/>
                  </a:cubicBezTo>
                  <a:cubicBezTo>
                    <a:pt x="2025" y="22348"/>
                    <a:pt x="2581" y="22500"/>
                    <a:pt x="3037" y="22635"/>
                  </a:cubicBezTo>
                  <a:cubicBezTo>
                    <a:pt x="3290" y="22686"/>
                    <a:pt x="3509" y="22719"/>
                    <a:pt x="3694" y="22736"/>
                  </a:cubicBezTo>
                  <a:cubicBezTo>
                    <a:pt x="3796" y="22753"/>
                    <a:pt x="3914" y="22753"/>
                    <a:pt x="3964" y="22770"/>
                  </a:cubicBezTo>
                  <a:cubicBezTo>
                    <a:pt x="5229" y="23090"/>
                    <a:pt x="6494" y="23107"/>
                    <a:pt x="7675" y="23141"/>
                  </a:cubicBezTo>
                  <a:lnTo>
                    <a:pt x="9092" y="23141"/>
                  </a:lnTo>
                  <a:cubicBezTo>
                    <a:pt x="10323" y="23141"/>
                    <a:pt x="11335" y="23158"/>
                    <a:pt x="12313" y="23242"/>
                  </a:cubicBezTo>
                  <a:cubicBezTo>
                    <a:pt x="12398" y="23242"/>
                    <a:pt x="12516" y="23259"/>
                    <a:pt x="12600" y="23259"/>
                  </a:cubicBezTo>
                  <a:cubicBezTo>
                    <a:pt x="12802" y="23276"/>
                    <a:pt x="13038" y="23310"/>
                    <a:pt x="13275" y="23310"/>
                  </a:cubicBezTo>
                  <a:cubicBezTo>
                    <a:pt x="13494" y="23310"/>
                    <a:pt x="13730" y="23327"/>
                    <a:pt x="13966" y="23327"/>
                  </a:cubicBezTo>
                  <a:cubicBezTo>
                    <a:pt x="15164" y="23327"/>
                    <a:pt x="16327" y="23225"/>
                    <a:pt x="17441" y="23006"/>
                  </a:cubicBezTo>
                  <a:cubicBezTo>
                    <a:pt x="18351" y="22837"/>
                    <a:pt x="19195" y="22399"/>
                    <a:pt x="20021" y="21657"/>
                  </a:cubicBezTo>
                  <a:cubicBezTo>
                    <a:pt x="20814" y="20948"/>
                    <a:pt x="21033" y="19987"/>
                    <a:pt x="20645" y="18958"/>
                  </a:cubicBezTo>
                  <a:cubicBezTo>
                    <a:pt x="20375" y="18250"/>
                    <a:pt x="19869" y="17744"/>
                    <a:pt x="19178" y="17491"/>
                  </a:cubicBezTo>
                  <a:lnTo>
                    <a:pt x="19178" y="17035"/>
                  </a:lnTo>
                  <a:cubicBezTo>
                    <a:pt x="19094" y="16023"/>
                    <a:pt x="18588" y="15349"/>
                    <a:pt x="18082" y="14893"/>
                  </a:cubicBezTo>
                  <a:cubicBezTo>
                    <a:pt x="18200" y="14758"/>
                    <a:pt x="18335" y="14640"/>
                    <a:pt x="18453" y="14556"/>
                  </a:cubicBezTo>
                  <a:cubicBezTo>
                    <a:pt x="19094" y="14117"/>
                    <a:pt x="19853" y="13915"/>
                    <a:pt x="20797" y="13915"/>
                  </a:cubicBezTo>
                  <a:cubicBezTo>
                    <a:pt x="20999" y="13915"/>
                    <a:pt x="21202" y="13915"/>
                    <a:pt x="21455" y="13949"/>
                  </a:cubicBezTo>
                  <a:cubicBezTo>
                    <a:pt x="21472" y="13949"/>
                    <a:pt x="21489" y="13966"/>
                    <a:pt x="21539" y="13966"/>
                  </a:cubicBezTo>
                  <a:cubicBezTo>
                    <a:pt x="22180" y="14151"/>
                    <a:pt x="22737" y="14455"/>
                    <a:pt x="23243" y="14843"/>
                  </a:cubicBezTo>
                  <a:cubicBezTo>
                    <a:pt x="23597" y="15129"/>
                    <a:pt x="23867" y="15467"/>
                    <a:pt x="24086" y="15838"/>
                  </a:cubicBezTo>
                  <a:cubicBezTo>
                    <a:pt x="24069" y="15855"/>
                    <a:pt x="24035" y="15855"/>
                    <a:pt x="24019" y="15888"/>
                  </a:cubicBezTo>
                  <a:cubicBezTo>
                    <a:pt x="22349" y="16647"/>
                    <a:pt x="21640" y="18385"/>
                    <a:pt x="22298" y="20071"/>
                  </a:cubicBezTo>
                  <a:cubicBezTo>
                    <a:pt x="22804" y="21370"/>
                    <a:pt x="23681" y="22247"/>
                    <a:pt x="24828" y="22652"/>
                  </a:cubicBezTo>
                  <a:cubicBezTo>
                    <a:pt x="25705" y="22939"/>
                    <a:pt x="26650" y="23107"/>
                    <a:pt x="27628" y="23141"/>
                  </a:cubicBezTo>
                  <a:cubicBezTo>
                    <a:pt x="28218" y="23158"/>
                    <a:pt x="28876" y="23158"/>
                    <a:pt x="29635" y="23158"/>
                  </a:cubicBezTo>
                  <a:lnTo>
                    <a:pt x="31996" y="23158"/>
                  </a:lnTo>
                  <a:cubicBezTo>
                    <a:pt x="32351" y="23158"/>
                    <a:pt x="32722" y="23158"/>
                    <a:pt x="33093" y="23141"/>
                  </a:cubicBezTo>
                  <a:lnTo>
                    <a:pt x="33143" y="23141"/>
                  </a:lnTo>
                  <a:cubicBezTo>
                    <a:pt x="33514" y="23141"/>
                    <a:pt x="33869" y="23107"/>
                    <a:pt x="34223" y="23107"/>
                  </a:cubicBezTo>
                  <a:lnTo>
                    <a:pt x="34307" y="23107"/>
                  </a:lnTo>
                  <a:cubicBezTo>
                    <a:pt x="34543" y="23107"/>
                    <a:pt x="34813" y="23141"/>
                    <a:pt x="35066" y="23141"/>
                  </a:cubicBezTo>
                  <a:cubicBezTo>
                    <a:pt x="35370" y="23158"/>
                    <a:pt x="35656" y="23158"/>
                    <a:pt x="35977" y="23158"/>
                  </a:cubicBezTo>
                  <a:cubicBezTo>
                    <a:pt x="36162" y="23158"/>
                    <a:pt x="36348" y="23158"/>
                    <a:pt x="36517" y="23141"/>
                  </a:cubicBezTo>
                  <a:cubicBezTo>
                    <a:pt x="37765" y="23057"/>
                    <a:pt x="39198" y="22888"/>
                    <a:pt x="40514" y="21927"/>
                  </a:cubicBezTo>
                  <a:cubicBezTo>
                    <a:pt x="41728" y="21050"/>
                    <a:pt x="41779" y="19953"/>
                    <a:pt x="41695" y="19363"/>
                  </a:cubicBezTo>
                  <a:cubicBezTo>
                    <a:pt x="41560" y="18418"/>
                    <a:pt x="40953" y="17592"/>
                    <a:pt x="40092" y="17204"/>
                  </a:cubicBezTo>
                  <a:cubicBezTo>
                    <a:pt x="40109" y="16985"/>
                    <a:pt x="40109" y="16782"/>
                    <a:pt x="40126" y="16614"/>
                  </a:cubicBezTo>
                  <a:cubicBezTo>
                    <a:pt x="40143" y="16023"/>
                    <a:pt x="39924" y="15602"/>
                    <a:pt x="39789" y="15332"/>
                  </a:cubicBezTo>
                  <a:cubicBezTo>
                    <a:pt x="39772" y="15298"/>
                    <a:pt x="39755" y="15248"/>
                    <a:pt x="39721" y="15231"/>
                  </a:cubicBezTo>
                  <a:cubicBezTo>
                    <a:pt x="39384" y="14421"/>
                    <a:pt x="38844" y="13881"/>
                    <a:pt x="38153" y="13611"/>
                  </a:cubicBezTo>
                  <a:cubicBezTo>
                    <a:pt x="38068" y="13274"/>
                    <a:pt x="37984" y="12903"/>
                    <a:pt x="37866" y="12532"/>
                  </a:cubicBezTo>
                  <a:cubicBezTo>
                    <a:pt x="37495" y="11334"/>
                    <a:pt x="37090" y="10036"/>
                    <a:pt x="36500" y="8805"/>
                  </a:cubicBezTo>
                  <a:cubicBezTo>
                    <a:pt x="35977" y="7674"/>
                    <a:pt x="35201" y="6224"/>
                    <a:pt x="33987" y="5010"/>
                  </a:cubicBezTo>
                  <a:cubicBezTo>
                    <a:pt x="32806" y="3812"/>
                    <a:pt x="31625" y="2867"/>
                    <a:pt x="30344" y="2142"/>
                  </a:cubicBezTo>
                  <a:cubicBezTo>
                    <a:pt x="30158" y="2024"/>
                    <a:pt x="29888" y="1889"/>
                    <a:pt x="29618" y="1754"/>
                  </a:cubicBezTo>
                  <a:cubicBezTo>
                    <a:pt x="28741" y="1383"/>
                    <a:pt x="27797" y="1080"/>
                    <a:pt x="26599" y="877"/>
                  </a:cubicBezTo>
                  <a:cubicBezTo>
                    <a:pt x="26363" y="827"/>
                    <a:pt x="25840" y="742"/>
                    <a:pt x="25840" y="742"/>
                  </a:cubicBezTo>
                  <a:cubicBezTo>
                    <a:pt x="25115" y="624"/>
                    <a:pt x="24356" y="472"/>
                    <a:pt x="23631" y="371"/>
                  </a:cubicBezTo>
                  <a:cubicBezTo>
                    <a:pt x="23158" y="304"/>
                    <a:pt x="22703" y="253"/>
                    <a:pt x="22248" y="219"/>
                  </a:cubicBezTo>
                  <a:cubicBezTo>
                    <a:pt x="22130" y="203"/>
                    <a:pt x="21978" y="203"/>
                    <a:pt x="21860" y="169"/>
                  </a:cubicBezTo>
                  <a:lnTo>
                    <a:pt x="21404" y="135"/>
                  </a:lnTo>
                  <a:cubicBezTo>
                    <a:pt x="20713" y="68"/>
                    <a:pt x="20004" y="0"/>
                    <a:pt x="1926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682530">
              <a:off x="7021304" y="4027970"/>
              <a:ext cx="1936414" cy="1025783"/>
            </a:xfrm>
            <a:custGeom>
              <a:avLst/>
              <a:gdLst/>
              <a:ahLst/>
              <a:cxnLst/>
              <a:rect l="l" t="t" r="r" b="b"/>
              <a:pathLst>
                <a:path w="38963" h="20640" extrusionOk="0">
                  <a:moveTo>
                    <a:pt x="19566" y="3214"/>
                  </a:moveTo>
                  <a:cubicBezTo>
                    <a:pt x="19791" y="3214"/>
                    <a:pt x="20016" y="3226"/>
                    <a:pt x="20241" y="3253"/>
                  </a:cubicBezTo>
                  <a:cubicBezTo>
                    <a:pt x="20662" y="3286"/>
                    <a:pt x="21101" y="3320"/>
                    <a:pt x="21556" y="3320"/>
                  </a:cubicBezTo>
                  <a:cubicBezTo>
                    <a:pt x="22096" y="3320"/>
                    <a:pt x="22619" y="3472"/>
                    <a:pt x="23125" y="3641"/>
                  </a:cubicBezTo>
                  <a:cubicBezTo>
                    <a:pt x="24086" y="3944"/>
                    <a:pt x="24946" y="4416"/>
                    <a:pt x="25857" y="4821"/>
                  </a:cubicBezTo>
                  <a:cubicBezTo>
                    <a:pt x="25908" y="4838"/>
                    <a:pt x="25975" y="4872"/>
                    <a:pt x="26043" y="4922"/>
                  </a:cubicBezTo>
                  <a:cubicBezTo>
                    <a:pt x="26785" y="5428"/>
                    <a:pt x="27510" y="5918"/>
                    <a:pt x="28235" y="6457"/>
                  </a:cubicBezTo>
                  <a:cubicBezTo>
                    <a:pt x="28607" y="6727"/>
                    <a:pt x="28978" y="7098"/>
                    <a:pt x="29315" y="7452"/>
                  </a:cubicBezTo>
                  <a:cubicBezTo>
                    <a:pt x="29770" y="7908"/>
                    <a:pt x="30243" y="8397"/>
                    <a:pt x="30681" y="8920"/>
                  </a:cubicBezTo>
                  <a:cubicBezTo>
                    <a:pt x="31018" y="9308"/>
                    <a:pt x="31288" y="9746"/>
                    <a:pt x="31592" y="10185"/>
                  </a:cubicBezTo>
                  <a:cubicBezTo>
                    <a:pt x="31710" y="10353"/>
                    <a:pt x="31794" y="10573"/>
                    <a:pt x="31929" y="10843"/>
                  </a:cubicBezTo>
                  <a:cubicBezTo>
                    <a:pt x="31471" y="10742"/>
                    <a:pt x="31024" y="10651"/>
                    <a:pt x="30586" y="10651"/>
                  </a:cubicBezTo>
                  <a:cubicBezTo>
                    <a:pt x="30138" y="10651"/>
                    <a:pt x="29699" y="10747"/>
                    <a:pt x="29264" y="11028"/>
                  </a:cubicBezTo>
                  <a:cubicBezTo>
                    <a:pt x="28994" y="10657"/>
                    <a:pt x="28741" y="10337"/>
                    <a:pt x="28505" y="10050"/>
                  </a:cubicBezTo>
                  <a:cubicBezTo>
                    <a:pt x="27966" y="9257"/>
                    <a:pt x="27375" y="8549"/>
                    <a:pt x="26650" y="7958"/>
                  </a:cubicBezTo>
                  <a:cubicBezTo>
                    <a:pt x="26313" y="7689"/>
                    <a:pt x="25958" y="7469"/>
                    <a:pt x="25571" y="7267"/>
                  </a:cubicBezTo>
                  <a:cubicBezTo>
                    <a:pt x="24491" y="6677"/>
                    <a:pt x="23412" y="6086"/>
                    <a:pt x="22231" y="5715"/>
                  </a:cubicBezTo>
                  <a:cubicBezTo>
                    <a:pt x="21489" y="5496"/>
                    <a:pt x="20730" y="5445"/>
                    <a:pt x="19971" y="5378"/>
                  </a:cubicBezTo>
                  <a:cubicBezTo>
                    <a:pt x="19506" y="5339"/>
                    <a:pt x="19040" y="5320"/>
                    <a:pt x="18572" y="5320"/>
                  </a:cubicBezTo>
                  <a:cubicBezTo>
                    <a:pt x="17614" y="5320"/>
                    <a:pt x="16650" y="5399"/>
                    <a:pt x="15687" y="5546"/>
                  </a:cubicBezTo>
                  <a:cubicBezTo>
                    <a:pt x="14945" y="5665"/>
                    <a:pt x="14186" y="5783"/>
                    <a:pt x="13477" y="6086"/>
                  </a:cubicBezTo>
                  <a:cubicBezTo>
                    <a:pt x="12229" y="6609"/>
                    <a:pt x="11200" y="7402"/>
                    <a:pt x="10475" y="8650"/>
                  </a:cubicBezTo>
                  <a:cubicBezTo>
                    <a:pt x="10020" y="9476"/>
                    <a:pt x="9598" y="10303"/>
                    <a:pt x="9143" y="11146"/>
                  </a:cubicBezTo>
                  <a:cubicBezTo>
                    <a:pt x="9075" y="11281"/>
                    <a:pt x="8991" y="11416"/>
                    <a:pt x="8940" y="11500"/>
                  </a:cubicBezTo>
                  <a:cubicBezTo>
                    <a:pt x="8367" y="11602"/>
                    <a:pt x="7878" y="11703"/>
                    <a:pt x="7405" y="11787"/>
                  </a:cubicBezTo>
                  <a:cubicBezTo>
                    <a:pt x="7310" y="11803"/>
                    <a:pt x="7234" y="11812"/>
                    <a:pt x="7174" y="11812"/>
                  </a:cubicBezTo>
                  <a:cubicBezTo>
                    <a:pt x="6978" y="11812"/>
                    <a:pt x="6957" y="11713"/>
                    <a:pt x="7034" y="11416"/>
                  </a:cubicBezTo>
                  <a:cubicBezTo>
                    <a:pt x="7355" y="10151"/>
                    <a:pt x="7776" y="8970"/>
                    <a:pt x="8468" y="7857"/>
                  </a:cubicBezTo>
                  <a:cubicBezTo>
                    <a:pt x="9311" y="6457"/>
                    <a:pt x="10458" y="5530"/>
                    <a:pt x="11824" y="4855"/>
                  </a:cubicBezTo>
                  <a:cubicBezTo>
                    <a:pt x="12870" y="4349"/>
                    <a:pt x="13950" y="4180"/>
                    <a:pt x="15029" y="3995"/>
                  </a:cubicBezTo>
                  <a:cubicBezTo>
                    <a:pt x="15636" y="3894"/>
                    <a:pt x="16260" y="3775"/>
                    <a:pt x="16851" y="3641"/>
                  </a:cubicBezTo>
                  <a:cubicBezTo>
                    <a:pt x="17756" y="3411"/>
                    <a:pt x="18661" y="3214"/>
                    <a:pt x="19566" y="3214"/>
                  </a:cubicBezTo>
                  <a:close/>
                  <a:moveTo>
                    <a:pt x="18360" y="5814"/>
                  </a:moveTo>
                  <a:cubicBezTo>
                    <a:pt x="18396" y="5814"/>
                    <a:pt x="18433" y="5815"/>
                    <a:pt x="18470" y="5816"/>
                  </a:cubicBezTo>
                  <a:cubicBezTo>
                    <a:pt x="19330" y="5850"/>
                    <a:pt x="20207" y="5867"/>
                    <a:pt x="21050" y="5951"/>
                  </a:cubicBezTo>
                  <a:cubicBezTo>
                    <a:pt x="21472" y="6002"/>
                    <a:pt x="21860" y="6154"/>
                    <a:pt x="22265" y="6289"/>
                  </a:cubicBezTo>
                  <a:cubicBezTo>
                    <a:pt x="23597" y="6710"/>
                    <a:pt x="24812" y="7334"/>
                    <a:pt x="25992" y="8076"/>
                  </a:cubicBezTo>
                  <a:cubicBezTo>
                    <a:pt x="26414" y="8346"/>
                    <a:pt x="26802" y="8734"/>
                    <a:pt x="27105" y="9105"/>
                  </a:cubicBezTo>
                  <a:cubicBezTo>
                    <a:pt x="27611" y="9729"/>
                    <a:pt x="28101" y="10404"/>
                    <a:pt x="28590" y="11079"/>
                  </a:cubicBezTo>
                  <a:cubicBezTo>
                    <a:pt x="28843" y="11433"/>
                    <a:pt x="28843" y="11450"/>
                    <a:pt x="28590" y="11787"/>
                  </a:cubicBezTo>
                  <a:cubicBezTo>
                    <a:pt x="28337" y="12141"/>
                    <a:pt x="28286" y="12546"/>
                    <a:pt x="28219" y="12968"/>
                  </a:cubicBezTo>
                  <a:cubicBezTo>
                    <a:pt x="28185" y="13120"/>
                    <a:pt x="28151" y="13288"/>
                    <a:pt x="28101" y="13524"/>
                  </a:cubicBezTo>
                  <a:cubicBezTo>
                    <a:pt x="27611" y="13440"/>
                    <a:pt x="27190" y="13356"/>
                    <a:pt x="26751" y="13271"/>
                  </a:cubicBezTo>
                  <a:cubicBezTo>
                    <a:pt x="26650" y="13254"/>
                    <a:pt x="26566" y="13103"/>
                    <a:pt x="26498" y="12968"/>
                  </a:cubicBezTo>
                  <a:cubicBezTo>
                    <a:pt x="26026" y="11922"/>
                    <a:pt x="25318" y="11096"/>
                    <a:pt x="24491" y="10337"/>
                  </a:cubicBezTo>
                  <a:cubicBezTo>
                    <a:pt x="23766" y="9645"/>
                    <a:pt x="22923" y="9122"/>
                    <a:pt x="22029" y="8701"/>
                  </a:cubicBezTo>
                  <a:cubicBezTo>
                    <a:pt x="21708" y="8532"/>
                    <a:pt x="21354" y="8431"/>
                    <a:pt x="21017" y="8346"/>
                  </a:cubicBezTo>
                  <a:cubicBezTo>
                    <a:pt x="20662" y="8262"/>
                    <a:pt x="20258" y="8178"/>
                    <a:pt x="19887" y="8178"/>
                  </a:cubicBezTo>
                  <a:cubicBezTo>
                    <a:pt x="19418" y="8165"/>
                    <a:pt x="18952" y="8144"/>
                    <a:pt x="18487" y="8144"/>
                  </a:cubicBezTo>
                  <a:cubicBezTo>
                    <a:pt x="17746" y="8144"/>
                    <a:pt x="17006" y="8196"/>
                    <a:pt x="16260" y="8414"/>
                  </a:cubicBezTo>
                  <a:cubicBezTo>
                    <a:pt x="15282" y="8717"/>
                    <a:pt x="14489" y="9257"/>
                    <a:pt x="13680" y="9864"/>
                  </a:cubicBezTo>
                  <a:cubicBezTo>
                    <a:pt x="12769" y="10573"/>
                    <a:pt x="12297" y="11585"/>
                    <a:pt x="11791" y="12597"/>
                  </a:cubicBezTo>
                  <a:cubicBezTo>
                    <a:pt x="11706" y="12732"/>
                    <a:pt x="11639" y="12900"/>
                    <a:pt x="11571" y="13052"/>
                  </a:cubicBezTo>
                  <a:cubicBezTo>
                    <a:pt x="11554" y="13069"/>
                    <a:pt x="11504" y="13069"/>
                    <a:pt x="11470" y="13120"/>
                  </a:cubicBezTo>
                  <a:cubicBezTo>
                    <a:pt x="10964" y="12614"/>
                    <a:pt x="10357" y="12276"/>
                    <a:pt x="9733" y="11939"/>
                  </a:cubicBezTo>
                  <a:cubicBezTo>
                    <a:pt x="9446" y="11770"/>
                    <a:pt x="9396" y="11635"/>
                    <a:pt x="9530" y="11298"/>
                  </a:cubicBezTo>
                  <a:cubicBezTo>
                    <a:pt x="9902" y="10286"/>
                    <a:pt x="10357" y="9325"/>
                    <a:pt x="10964" y="8481"/>
                  </a:cubicBezTo>
                  <a:cubicBezTo>
                    <a:pt x="11639" y="7570"/>
                    <a:pt x="12516" y="6913"/>
                    <a:pt x="13528" y="6542"/>
                  </a:cubicBezTo>
                  <a:cubicBezTo>
                    <a:pt x="14759" y="6069"/>
                    <a:pt x="16007" y="5934"/>
                    <a:pt x="17272" y="5884"/>
                  </a:cubicBezTo>
                  <a:cubicBezTo>
                    <a:pt x="17640" y="5884"/>
                    <a:pt x="17994" y="5814"/>
                    <a:pt x="18360" y="5814"/>
                  </a:cubicBezTo>
                  <a:close/>
                  <a:moveTo>
                    <a:pt x="17800" y="430"/>
                  </a:moveTo>
                  <a:cubicBezTo>
                    <a:pt x="18314" y="430"/>
                    <a:pt x="18830" y="466"/>
                    <a:pt x="19347" y="537"/>
                  </a:cubicBezTo>
                  <a:cubicBezTo>
                    <a:pt x="20224" y="638"/>
                    <a:pt x="21101" y="706"/>
                    <a:pt x="21995" y="807"/>
                  </a:cubicBezTo>
                  <a:cubicBezTo>
                    <a:pt x="22619" y="891"/>
                    <a:pt x="23226" y="1043"/>
                    <a:pt x="23867" y="1144"/>
                  </a:cubicBezTo>
                  <a:cubicBezTo>
                    <a:pt x="24963" y="1330"/>
                    <a:pt x="26043" y="1549"/>
                    <a:pt x="27072" y="1988"/>
                  </a:cubicBezTo>
                  <a:cubicBezTo>
                    <a:pt x="27645" y="2241"/>
                    <a:pt x="28185" y="2510"/>
                    <a:pt x="28674" y="2932"/>
                  </a:cubicBezTo>
                  <a:cubicBezTo>
                    <a:pt x="29028" y="3253"/>
                    <a:pt x="29517" y="3438"/>
                    <a:pt x="29872" y="3775"/>
                  </a:cubicBezTo>
                  <a:cubicBezTo>
                    <a:pt x="30715" y="4551"/>
                    <a:pt x="31626" y="5293"/>
                    <a:pt x="32233" y="6305"/>
                  </a:cubicBezTo>
                  <a:cubicBezTo>
                    <a:pt x="32570" y="6862"/>
                    <a:pt x="32958" y="7368"/>
                    <a:pt x="33245" y="7925"/>
                  </a:cubicBezTo>
                  <a:cubicBezTo>
                    <a:pt x="33717" y="8835"/>
                    <a:pt x="34122" y="9814"/>
                    <a:pt x="34341" y="10843"/>
                  </a:cubicBezTo>
                  <a:cubicBezTo>
                    <a:pt x="34476" y="11450"/>
                    <a:pt x="34662" y="12074"/>
                    <a:pt x="34830" y="12681"/>
                  </a:cubicBezTo>
                  <a:cubicBezTo>
                    <a:pt x="34898" y="12867"/>
                    <a:pt x="34965" y="13052"/>
                    <a:pt x="35016" y="13305"/>
                  </a:cubicBezTo>
                  <a:cubicBezTo>
                    <a:pt x="34442" y="13609"/>
                    <a:pt x="33936" y="13879"/>
                    <a:pt x="33447" y="14216"/>
                  </a:cubicBezTo>
                  <a:cubicBezTo>
                    <a:pt x="33295" y="13794"/>
                    <a:pt x="33279" y="13423"/>
                    <a:pt x="33228" y="13035"/>
                  </a:cubicBezTo>
                  <a:cubicBezTo>
                    <a:pt x="33194" y="12782"/>
                    <a:pt x="33194" y="12529"/>
                    <a:pt x="33059" y="12344"/>
                  </a:cubicBezTo>
                  <a:cubicBezTo>
                    <a:pt x="32722" y="11838"/>
                    <a:pt x="32536" y="11281"/>
                    <a:pt x="32385" y="10691"/>
                  </a:cubicBezTo>
                  <a:cubicBezTo>
                    <a:pt x="32233" y="10151"/>
                    <a:pt x="31963" y="9696"/>
                    <a:pt x="31642" y="9308"/>
                  </a:cubicBezTo>
                  <a:cubicBezTo>
                    <a:pt x="31170" y="8667"/>
                    <a:pt x="30681" y="8009"/>
                    <a:pt x="30125" y="7452"/>
                  </a:cubicBezTo>
                  <a:cubicBezTo>
                    <a:pt x="29433" y="6727"/>
                    <a:pt x="28725" y="6036"/>
                    <a:pt x="27898" y="5479"/>
                  </a:cubicBezTo>
                  <a:cubicBezTo>
                    <a:pt x="27291" y="5091"/>
                    <a:pt x="26701" y="4669"/>
                    <a:pt x="26077" y="4265"/>
                  </a:cubicBezTo>
                  <a:cubicBezTo>
                    <a:pt x="26043" y="4214"/>
                    <a:pt x="25975" y="4180"/>
                    <a:pt x="25942" y="4163"/>
                  </a:cubicBezTo>
                  <a:cubicBezTo>
                    <a:pt x="24845" y="3657"/>
                    <a:pt x="23783" y="3067"/>
                    <a:pt x="22585" y="2848"/>
                  </a:cubicBezTo>
                  <a:cubicBezTo>
                    <a:pt x="21995" y="2747"/>
                    <a:pt x="21388" y="2780"/>
                    <a:pt x="20797" y="2747"/>
                  </a:cubicBezTo>
                  <a:cubicBezTo>
                    <a:pt x="20719" y="2747"/>
                    <a:pt x="20647" y="2754"/>
                    <a:pt x="20579" y="2754"/>
                  </a:cubicBezTo>
                  <a:cubicBezTo>
                    <a:pt x="20544" y="2754"/>
                    <a:pt x="20511" y="2752"/>
                    <a:pt x="20477" y="2747"/>
                  </a:cubicBezTo>
                  <a:cubicBezTo>
                    <a:pt x="20209" y="2692"/>
                    <a:pt x="19939" y="2670"/>
                    <a:pt x="19669" y="2670"/>
                  </a:cubicBezTo>
                  <a:cubicBezTo>
                    <a:pt x="19189" y="2670"/>
                    <a:pt x="18708" y="2739"/>
                    <a:pt x="18234" y="2814"/>
                  </a:cubicBezTo>
                  <a:cubicBezTo>
                    <a:pt x="17542" y="2915"/>
                    <a:pt x="16834" y="3101"/>
                    <a:pt x="16125" y="3253"/>
                  </a:cubicBezTo>
                  <a:cubicBezTo>
                    <a:pt x="15670" y="3337"/>
                    <a:pt x="15181" y="3404"/>
                    <a:pt x="14725" y="3489"/>
                  </a:cubicBezTo>
                  <a:cubicBezTo>
                    <a:pt x="13224" y="3742"/>
                    <a:pt x="11774" y="4130"/>
                    <a:pt x="10509" y="5159"/>
                  </a:cubicBezTo>
                  <a:cubicBezTo>
                    <a:pt x="9564" y="5884"/>
                    <a:pt x="8704" y="6710"/>
                    <a:pt x="8147" y="7823"/>
                  </a:cubicBezTo>
                  <a:cubicBezTo>
                    <a:pt x="7928" y="8211"/>
                    <a:pt x="7675" y="8582"/>
                    <a:pt x="7490" y="8987"/>
                  </a:cubicBezTo>
                  <a:cubicBezTo>
                    <a:pt x="7253" y="9493"/>
                    <a:pt x="7085" y="10033"/>
                    <a:pt x="6899" y="10573"/>
                  </a:cubicBezTo>
                  <a:cubicBezTo>
                    <a:pt x="6731" y="11028"/>
                    <a:pt x="6596" y="11517"/>
                    <a:pt x="6427" y="11973"/>
                  </a:cubicBezTo>
                  <a:cubicBezTo>
                    <a:pt x="6393" y="12124"/>
                    <a:pt x="6242" y="12276"/>
                    <a:pt x="6123" y="12361"/>
                  </a:cubicBezTo>
                  <a:cubicBezTo>
                    <a:pt x="5449" y="12782"/>
                    <a:pt x="5196" y="13457"/>
                    <a:pt x="4993" y="14182"/>
                  </a:cubicBezTo>
                  <a:cubicBezTo>
                    <a:pt x="4960" y="14317"/>
                    <a:pt x="4909" y="14469"/>
                    <a:pt x="4875" y="14671"/>
                  </a:cubicBezTo>
                  <a:cubicBezTo>
                    <a:pt x="4622" y="14553"/>
                    <a:pt x="4386" y="14486"/>
                    <a:pt x="4218" y="14334"/>
                  </a:cubicBezTo>
                  <a:cubicBezTo>
                    <a:pt x="4116" y="14233"/>
                    <a:pt x="4083" y="13997"/>
                    <a:pt x="4116" y="13811"/>
                  </a:cubicBezTo>
                  <a:cubicBezTo>
                    <a:pt x="4218" y="12951"/>
                    <a:pt x="4319" y="12091"/>
                    <a:pt x="4487" y="11247"/>
                  </a:cubicBezTo>
                  <a:cubicBezTo>
                    <a:pt x="4639" y="10522"/>
                    <a:pt x="4842" y="9831"/>
                    <a:pt x="5078" y="9139"/>
                  </a:cubicBezTo>
                  <a:cubicBezTo>
                    <a:pt x="5381" y="8313"/>
                    <a:pt x="5820" y="7554"/>
                    <a:pt x="6326" y="6845"/>
                  </a:cubicBezTo>
                  <a:cubicBezTo>
                    <a:pt x="7169" y="5631"/>
                    <a:pt x="8215" y="4669"/>
                    <a:pt x="9362" y="3826"/>
                  </a:cubicBezTo>
                  <a:cubicBezTo>
                    <a:pt x="9530" y="3691"/>
                    <a:pt x="9699" y="3539"/>
                    <a:pt x="9868" y="3404"/>
                  </a:cubicBezTo>
                  <a:cubicBezTo>
                    <a:pt x="10863" y="2443"/>
                    <a:pt x="12060" y="1954"/>
                    <a:pt x="13224" y="1414"/>
                  </a:cubicBezTo>
                  <a:cubicBezTo>
                    <a:pt x="14719" y="756"/>
                    <a:pt x="16251" y="430"/>
                    <a:pt x="17800" y="430"/>
                  </a:cubicBezTo>
                  <a:close/>
                  <a:moveTo>
                    <a:pt x="18632" y="8643"/>
                  </a:moveTo>
                  <a:cubicBezTo>
                    <a:pt x="19456" y="8643"/>
                    <a:pt x="20270" y="8741"/>
                    <a:pt x="21084" y="8920"/>
                  </a:cubicBezTo>
                  <a:cubicBezTo>
                    <a:pt x="21742" y="9072"/>
                    <a:pt x="22282" y="9426"/>
                    <a:pt x="22855" y="9746"/>
                  </a:cubicBezTo>
                  <a:cubicBezTo>
                    <a:pt x="23766" y="10252"/>
                    <a:pt x="24575" y="10927"/>
                    <a:pt x="25233" y="11787"/>
                  </a:cubicBezTo>
                  <a:cubicBezTo>
                    <a:pt x="25571" y="12242"/>
                    <a:pt x="25891" y="12681"/>
                    <a:pt x="26060" y="13288"/>
                  </a:cubicBezTo>
                  <a:cubicBezTo>
                    <a:pt x="24896" y="13794"/>
                    <a:pt x="24980" y="14772"/>
                    <a:pt x="25233" y="15801"/>
                  </a:cubicBezTo>
                  <a:cubicBezTo>
                    <a:pt x="24997" y="15768"/>
                    <a:pt x="24946" y="15650"/>
                    <a:pt x="24913" y="15481"/>
                  </a:cubicBezTo>
                  <a:cubicBezTo>
                    <a:pt x="24862" y="14486"/>
                    <a:pt x="24457" y="13659"/>
                    <a:pt x="23901" y="12951"/>
                  </a:cubicBezTo>
                  <a:cubicBezTo>
                    <a:pt x="22939" y="11703"/>
                    <a:pt x="21674" y="10859"/>
                    <a:pt x="20156" y="10674"/>
                  </a:cubicBezTo>
                  <a:cubicBezTo>
                    <a:pt x="19867" y="10635"/>
                    <a:pt x="19576" y="10614"/>
                    <a:pt x="19286" y="10614"/>
                  </a:cubicBezTo>
                  <a:cubicBezTo>
                    <a:pt x="18309" y="10614"/>
                    <a:pt x="17335" y="10852"/>
                    <a:pt x="16412" y="11450"/>
                  </a:cubicBezTo>
                  <a:cubicBezTo>
                    <a:pt x="16024" y="11703"/>
                    <a:pt x="15636" y="11939"/>
                    <a:pt x="15333" y="12276"/>
                  </a:cubicBezTo>
                  <a:cubicBezTo>
                    <a:pt x="14961" y="12647"/>
                    <a:pt x="14658" y="13052"/>
                    <a:pt x="14489" y="13558"/>
                  </a:cubicBezTo>
                  <a:cubicBezTo>
                    <a:pt x="14422" y="13727"/>
                    <a:pt x="14354" y="13912"/>
                    <a:pt x="14152" y="13946"/>
                  </a:cubicBezTo>
                  <a:cubicBezTo>
                    <a:pt x="13427" y="14030"/>
                    <a:pt x="12769" y="14300"/>
                    <a:pt x="12212" y="14806"/>
                  </a:cubicBezTo>
                  <a:cubicBezTo>
                    <a:pt x="12179" y="14823"/>
                    <a:pt x="12145" y="14823"/>
                    <a:pt x="12077" y="14857"/>
                  </a:cubicBezTo>
                  <a:cubicBezTo>
                    <a:pt x="11757" y="14385"/>
                    <a:pt x="11791" y="13879"/>
                    <a:pt x="11959" y="13339"/>
                  </a:cubicBezTo>
                  <a:cubicBezTo>
                    <a:pt x="12229" y="12411"/>
                    <a:pt x="12668" y="11568"/>
                    <a:pt x="13258" y="10826"/>
                  </a:cubicBezTo>
                  <a:cubicBezTo>
                    <a:pt x="13511" y="10505"/>
                    <a:pt x="13831" y="10235"/>
                    <a:pt x="14152" y="9999"/>
                  </a:cubicBezTo>
                  <a:cubicBezTo>
                    <a:pt x="14843" y="9510"/>
                    <a:pt x="15569" y="9072"/>
                    <a:pt x="16412" y="8886"/>
                  </a:cubicBezTo>
                  <a:cubicBezTo>
                    <a:pt x="17165" y="8720"/>
                    <a:pt x="17902" y="8643"/>
                    <a:pt x="18632" y="8643"/>
                  </a:cubicBezTo>
                  <a:close/>
                  <a:moveTo>
                    <a:pt x="30711" y="11057"/>
                  </a:moveTo>
                  <a:cubicBezTo>
                    <a:pt x="31035" y="11057"/>
                    <a:pt x="31353" y="11114"/>
                    <a:pt x="31642" y="11281"/>
                  </a:cubicBezTo>
                  <a:cubicBezTo>
                    <a:pt x="32283" y="11652"/>
                    <a:pt x="32570" y="12293"/>
                    <a:pt x="32739" y="12985"/>
                  </a:cubicBezTo>
                  <a:cubicBezTo>
                    <a:pt x="32891" y="13541"/>
                    <a:pt x="32975" y="14115"/>
                    <a:pt x="32874" y="14671"/>
                  </a:cubicBezTo>
                  <a:cubicBezTo>
                    <a:pt x="32874" y="14739"/>
                    <a:pt x="32840" y="14823"/>
                    <a:pt x="32874" y="14907"/>
                  </a:cubicBezTo>
                  <a:cubicBezTo>
                    <a:pt x="32898" y="15027"/>
                    <a:pt x="32955" y="15096"/>
                    <a:pt x="33041" y="15096"/>
                  </a:cubicBezTo>
                  <a:cubicBezTo>
                    <a:pt x="33076" y="15096"/>
                    <a:pt x="33116" y="15084"/>
                    <a:pt x="33160" y="15059"/>
                  </a:cubicBezTo>
                  <a:cubicBezTo>
                    <a:pt x="33228" y="15025"/>
                    <a:pt x="33295" y="14975"/>
                    <a:pt x="33329" y="14907"/>
                  </a:cubicBezTo>
                  <a:cubicBezTo>
                    <a:pt x="33683" y="14351"/>
                    <a:pt x="34274" y="14199"/>
                    <a:pt x="34780" y="13929"/>
                  </a:cubicBezTo>
                  <a:cubicBezTo>
                    <a:pt x="34898" y="13879"/>
                    <a:pt x="35016" y="13879"/>
                    <a:pt x="35117" y="13879"/>
                  </a:cubicBezTo>
                  <a:cubicBezTo>
                    <a:pt x="35196" y="13879"/>
                    <a:pt x="35267" y="13901"/>
                    <a:pt x="35331" y="13901"/>
                  </a:cubicBezTo>
                  <a:cubicBezTo>
                    <a:pt x="35363" y="13901"/>
                    <a:pt x="35392" y="13895"/>
                    <a:pt x="35421" y="13879"/>
                  </a:cubicBezTo>
                  <a:cubicBezTo>
                    <a:pt x="35528" y="13838"/>
                    <a:pt x="35631" y="13819"/>
                    <a:pt x="35729" y="13819"/>
                  </a:cubicBezTo>
                  <a:cubicBezTo>
                    <a:pt x="35999" y="13819"/>
                    <a:pt x="36230" y="13964"/>
                    <a:pt x="36416" y="14199"/>
                  </a:cubicBezTo>
                  <a:cubicBezTo>
                    <a:pt x="36787" y="14638"/>
                    <a:pt x="36922" y="15211"/>
                    <a:pt x="36804" y="15818"/>
                  </a:cubicBezTo>
                  <a:cubicBezTo>
                    <a:pt x="36753" y="16223"/>
                    <a:pt x="36433" y="16341"/>
                    <a:pt x="36180" y="16543"/>
                  </a:cubicBezTo>
                  <a:cubicBezTo>
                    <a:pt x="36045" y="16628"/>
                    <a:pt x="35927" y="16678"/>
                    <a:pt x="35825" y="16813"/>
                  </a:cubicBezTo>
                  <a:cubicBezTo>
                    <a:pt x="35674" y="16982"/>
                    <a:pt x="35741" y="17168"/>
                    <a:pt x="35943" y="17218"/>
                  </a:cubicBezTo>
                  <a:cubicBezTo>
                    <a:pt x="35988" y="17224"/>
                    <a:pt x="36030" y="17226"/>
                    <a:pt x="36069" y="17226"/>
                  </a:cubicBezTo>
                  <a:cubicBezTo>
                    <a:pt x="36148" y="17226"/>
                    <a:pt x="36219" y="17218"/>
                    <a:pt x="36298" y="17218"/>
                  </a:cubicBezTo>
                  <a:cubicBezTo>
                    <a:pt x="36787" y="17218"/>
                    <a:pt x="37293" y="17235"/>
                    <a:pt x="37731" y="17488"/>
                  </a:cubicBezTo>
                  <a:cubicBezTo>
                    <a:pt x="37866" y="17572"/>
                    <a:pt x="37984" y="17657"/>
                    <a:pt x="38102" y="17758"/>
                  </a:cubicBezTo>
                  <a:cubicBezTo>
                    <a:pt x="38473" y="18163"/>
                    <a:pt x="38457" y="18652"/>
                    <a:pt x="38035" y="18989"/>
                  </a:cubicBezTo>
                  <a:cubicBezTo>
                    <a:pt x="37849" y="19158"/>
                    <a:pt x="37596" y="19276"/>
                    <a:pt x="37360" y="19360"/>
                  </a:cubicBezTo>
                  <a:cubicBezTo>
                    <a:pt x="36436" y="19695"/>
                    <a:pt x="35481" y="19834"/>
                    <a:pt x="34510" y="19834"/>
                  </a:cubicBezTo>
                  <a:cubicBezTo>
                    <a:pt x="34454" y="19834"/>
                    <a:pt x="34398" y="19833"/>
                    <a:pt x="34341" y="19832"/>
                  </a:cubicBezTo>
                  <a:cubicBezTo>
                    <a:pt x="33599" y="19799"/>
                    <a:pt x="32891" y="19782"/>
                    <a:pt x="32165" y="19765"/>
                  </a:cubicBezTo>
                  <a:lnTo>
                    <a:pt x="32165" y="19782"/>
                  </a:lnTo>
                  <a:cubicBezTo>
                    <a:pt x="31187" y="19782"/>
                    <a:pt x="30175" y="19782"/>
                    <a:pt x="29180" y="19799"/>
                  </a:cubicBezTo>
                  <a:cubicBezTo>
                    <a:pt x="28547" y="19799"/>
                    <a:pt x="27903" y="19857"/>
                    <a:pt x="27247" y="19857"/>
                  </a:cubicBezTo>
                  <a:cubicBezTo>
                    <a:pt x="27116" y="19857"/>
                    <a:pt x="26985" y="19855"/>
                    <a:pt x="26852" y="19849"/>
                  </a:cubicBezTo>
                  <a:cubicBezTo>
                    <a:pt x="26009" y="19799"/>
                    <a:pt x="25199" y="19681"/>
                    <a:pt x="24373" y="19512"/>
                  </a:cubicBezTo>
                  <a:cubicBezTo>
                    <a:pt x="23445" y="19310"/>
                    <a:pt x="22889" y="18551"/>
                    <a:pt x="22501" y="17690"/>
                  </a:cubicBezTo>
                  <a:cubicBezTo>
                    <a:pt x="22366" y="17404"/>
                    <a:pt x="22417" y="17083"/>
                    <a:pt x="22602" y="16780"/>
                  </a:cubicBezTo>
                  <a:cubicBezTo>
                    <a:pt x="22968" y="16226"/>
                    <a:pt x="23463" y="15931"/>
                    <a:pt x="23987" y="15931"/>
                  </a:cubicBezTo>
                  <a:cubicBezTo>
                    <a:pt x="24309" y="15931"/>
                    <a:pt x="24642" y="16042"/>
                    <a:pt x="24963" y="16274"/>
                  </a:cubicBezTo>
                  <a:cubicBezTo>
                    <a:pt x="25166" y="16425"/>
                    <a:pt x="25385" y="16560"/>
                    <a:pt x="25587" y="16729"/>
                  </a:cubicBezTo>
                  <a:cubicBezTo>
                    <a:pt x="25680" y="16794"/>
                    <a:pt x="25768" y="16833"/>
                    <a:pt x="25853" y="16833"/>
                  </a:cubicBezTo>
                  <a:cubicBezTo>
                    <a:pt x="25923" y="16833"/>
                    <a:pt x="25991" y="16807"/>
                    <a:pt x="26060" y="16746"/>
                  </a:cubicBezTo>
                  <a:cubicBezTo>
                    <a:pt x="26228" y="16594"/>
                    <a:pt x="26161" y="16425"/>
                    <a:pt x="26093" y="16257"/>
                  </a:cubicBezTo>
                  <a:cubicBezTo>
                    <a:pt x="25958" y="15903"/>
                    <a:pt x="25824" y="15515"/>
                    <a:pt x="25705" y="15144"/>
                  </a:cubicBezTo>
                  <a:cubicBezTo>
                    <a:pt x="25638" y="14975"/>
                    <a:pt x="25638" y="14789"/>
                    <a:pt x="25638" y="14621"/>
                  </a:cubicBezTo>
                  <a:cubicBezTo>
                    <a:pt x="25621" y="14047"/>
                    <a:pt x="25840" y="13760"/>
                    <a:pt x="26380" y="13727"/>
                  </a:cubicBezTo>
                  <a:cubicBezTo>
                    <a:pt x="26426" y="13725"/>
                    <a:pt x="26472" y="13725"/>
                    <a:pt x="26518" y="13725"/>
                  </a:cubicBezTo>
                  <a:cubicBezTo>
                    <a:pt x="27079" y="13725"/>
                    <a:pt x="27632" y="13829"/>
                    <a:pt x="28084" y="14250"/>
                  </a:cubicBezTo>
                  <a:cubicBezTo>
                    <a:pt x="28160" y="14333"/>
                    <a:pt x="28233" y="14373"/>
                    <a:pt x="28300" y="14373"/>
                  </a:cubicBezTo>
                  <a:cubicBezTo>
                    <a:pt x="28397" y="14373"/>
                    <a:pt x="28479" y="14290"/>
                    <a:pt x="28539" y="14132"/>
                  </a:cubicBezTo>
                  <a:cubicBezTo>
                    <a:pt x="28623" y="13895"/>
                    <a:pt x="28657" y="13642"/>
                    <a:pt x="28674" y="13406"/>
                  </a:cubicBezTo>
                  <a:cubicBezTo>
                    <a:pt x="28691" y="12934"/>
                    <a:pt x="28792" y="12495"/>
                    <a:pt x="28994" y="12040"/>
                  </a:cubicBezTo>
                  <a:cubicBezTo>
                    <a:pt x="29247" y="11483"/>
                    <a:pt x="29686" y="11163"/>
                    <a:pt x="30209" y="11096"/>
                  </a:cubicBezTo>
                  <a:cubicBezTo>
                    <a:pt x="30375" y="11073"/>
                    <a:pt x="30544" y="11057"/>
                    <a:pt x="30711" y="11057"/>
                  </a:cubicBezTo>
                  <a:close/>
                  <a:moveTo>
                    <a:pt x="8277" y="12053"/>
                  </a:moveTo>
                  <a:cubicBezTo>
                    <a:pt x="8665" y="12053"/>
                    <a:pt x="9024" y="12181"/>
                    <a:pt x="9362" y="12361"/>
                  </a:cubicBezTo>
                  <a:cubicBezTo>
                    <a:pt x="9783" y="12597"/>
                    <a:pt x="10188" y="12867"/>
                    <a:pt x="10576" y="13136"/>
                  </a:cubicBezTo>
                  <a:cubicBezTo>
                    <a:pt x="11217" y="13592"/>
                    <a:pt x="11420" y="14300"/>
                    <a:pt x="11504" y="15076"/>
                  </a:cubicBezTo>
                  <a:cubicBezTo>
                    <a:pt x="11538" y="15312"/>
                    <a:pt x="11403" y="15565"/>
                    <a:pt x="11369" y="15818"/>
                  </a:cubicBezTo>
                  <a:cubicBezTo>
                    <a:pt x="11318" y="15953"/>
                    <a:pt x="11251" y="16156"/>
                    <a:pt x="11453" y="16172"/>
                  </a:cubicBezTo>
                  <a:cubicBezTo>
                    <a:pt x="11464" y="16176"/>
                    <a:pt x="11476" y="16178"/>
                    <a:pt x="11488" y="16178"/>
                  </a:cubicBezTo>
                  <a:cubicBezTo>
                    <a:pt x="11587" y="16178"/>
                    <a:pt x="11717" y="16062"/>
                    <a:pt x="11807" y="15987"/>
                  </a:cubicBezTo>
                  <a:cubicBezTo>
                    <a:pt x="11909" y="15903"/>
                    <a:pt x="11976" y="15784"/>
                    <a:pt x="12044" y="15650"/>
                  </a:cubicBezTo>
                  <a:cubicBezTo>
                    <a:pt x="12347" y="14941"/>
                    <a:pt x="12938" y="14688"/>
                    <a:pt x="13595" y="14536"/>
                  </a:cubicBezTo>
                  <a:cubicBezTo>
                    <a:pt x="13747" y="14486"/>
                    <a:pt x="13916" y="14486"/>
                    <a:pt x="14068" y="14469"/>
                  </a:cubicBezTo>
                  <a:cubicBezTo>
                    <a:pt x="14110" y="14466"/>
                    <a:pt x="14152" y="14464"/>
                    <a:pt x="14194" y="14464"/>
                  </a:cubicBezTo>
                  <a:cubicBezTo>
                    <a:pt x="15420" y="14464"/>
                    <a:pt x="16190" y="15878"/>
                    <a:pt x="15619" y="17151"/>
                  </a:cubicBezTo>
                  <a:cubicBezTo>
                    <a:pt x="15535" y="17319"/>
                    <a:pt x="15467" y="17488"/>
                    <a:pt x="15366" y="17724"/>
                  </a:cubicBezTo>
                  <a:cubicBezTo>
                    <a:pt x="15602" y="17741"/>
                    <a:pt x="15771" y="17758"/>
                    <a:pt x="15889" y="17842"/>
                  </a:cubicBezTo>
                  <a:cubicBezTo>
                    <a:pt x="16294" y="17859"/>
                    <a:pt x="16699" y="17859"/>
                    <a:pt x="17036" y="18095"/>
                  </a:cubicBezTo>
                  <a:cubicBezTo>
                    <a:pt x="17441" y="18348"/>
                    <a:pt x="17525" y="18837"/>
                    <a:pt x="17188" y="19124"/>
                  </a:cubicBezTo>
                  <a:cubicBezTo>
                    <a:pt x="16935" y="19360"/>
                    <a:pt x="16598" y="19613"/>
                    <a:pt x="16277" y="19681"/>
                  </a:cubicBezTo>
                  <a:cubicBezTo>
                    <a:pt x="15349" y="19883"/>
                    <a:pt x="14405" y="20018"/>
                    <a:pt x="13477" y="20136"/>
                  </a:cubicBezTo>
                  <a:cubicBezTo>
                    <a:pt x="13136" y="20181"/>
                    <a:pt x="12798" y="20198"/>
                    <a:pt x="12463" y="20198"/>
                  </a:cubicBezTo>
                  <a:cubicBezTo>
                    <a:pt x="11657" y="20198"/>
                    <a:pt x="10864" y="20099"/>
                    <a:pt x="10053" y="20052"/>
                  </a:cubicBezTo>
                  <a:cubicBezTo>
                    <a:pt x="9405" y="20016"/>
                    <a:pt x="8748" y="19973"/>
                    <a:pt x="8089" y="19973"/>
                  </a:cubicBezTo>
                  <a:cubicBezTo>
                    <a:pt x="7805" y="19973"/>
                    <a:pt x="7521" y="19981"/>
                    <a:pt x="7237" y="20001"/>
                  </a:cubicBezTo>
                  <a:cubicBezTo>
                    <a:pt x="6956" y="20018"/>
                    <a:pt x="6671" y="20025"/>
                    <a:pt x="6385" y="20025"/>
                  </a:cubicBezTo>
                  <a:cubicBezTo>
                    <a:pt x="5812" y="20025"/>
                    <a:pt x="5235" y="19995"/>
                    <a:pt x="4673" y="19950"/>
                  </a:cubicBezTo>
                  <a:cubicBezTo>
                    <a:pt x="3897" y="19883"/>
                    <a:pt x="3121" y="19782"/>
                    <a:pt x="2362" y="19664"/>
                  </a:cubicBezTo>
                  <a:cubicBezTo>
                    <a:pt x="1873" y="19579"/>
                    <a:pt x="1384" y="19428"/>
                    <a:pt x="929" y="19276"/>
                  </a:cubicBezTo>
                  <a:cubicBezTo>
                    <a:pt x="524" y="19158"/>
                    <a:pt x="406" y="18820"/>
                    <a:pt x="507" y="18314"/>
                  </a:cubicBezTo>
                  <a:cubicBezTo>
                    <a:pt x="608" y="17808"/>
                    <a:pt x="794" y="17606"/>
                    <a:pt x="1266" y="17505"/>
                  </a:cubicBezTo>
                  <a:cubicBezTo>
                    <a:pt x="1442" y="17466"/>
                    <a:pt x="1619" y="17442"/>
                    <a:pt x="1791" y="17442"/>
                  </a:cubicBezTo>
                  <a:cubicBezTo>
                    <a:pt x="2064" y="17442"/>
                    <a:pt x="2327" y="17502"/>
                    <a:pt x="2565" y="17657"/>
                  </a:cubicBezTo>
                  <a:cubicBezTo>
                    <a:pt x="2630" y="17697"/>
                    <a:pt x="2691" y="17726"/>
                    <a:pt x="2752" y="17726"/>
                  </a:cubicBezTo>
                  <a:cubicBezTo>
                    <a:pt x="2818" y="17726"/>
                    <a:pt x="2883" y="17693"/>
                    <a:pt x="2953" y="17606"/>
                  </a:cubicBezTo>
                  <a:cubicBezTo>
                    <a:pt x="3071" y="17404"/>
                    <a:pt x="2969" y="17269"/>
                    <a:pt x="2851" y="17184"/>
                  </a:cubicBezTo>
                  <a:cubicBezTo>
                    <a:pt x="2194" y="16746"/>
                    <a:pt x="2143" y="16037"/>
                    <a:pt x="2210" y="15278"/>
                  </a:cubicBezTo>
                  <a:cubicBezTo>
                    <a:pt x="2227" y="14941"/>
                    <a:pt x="2430" y="14688"/>
                    <a:pt x="2767" y="14621"/>
                  </a:cubicBezTo>
                  <a:cubicBezTo>
                    <a:pt x="2893" y="14595"/>
                    <a:pt x="3028" y="14578"/>
                    <a:pt x="3161" y="14578"/>
                  </a:cubicBezTo>
                  <a:cubicBezTo>
                    <a:pt x="3294" y="14578"/>
                    <a:pt x="3425" y="14595"/>
                    <a:pt x="3543" y="14638"/>
                  </a:cubicBezTo>
                  <a:cubicBezTo>
                    <a:pt x="4150" y="14874"/>
                    <a:pt x="4724" y="15194"/>
                    <a:pt x="5061" y="15818"/>
                  </a:cubicBezTo>
                  <a:lnTo>
                    <a:pt x="5179" y="16004"/>
                  </a:lnTo>
                  <a:cubicBezTo>
                    <a:pt x="5244" y="16077"/>
                    <a:pt x="5318" y="16111"/>
                    <a:pt x="5390" y="16111"/>
                  </a:cubicBezTo>
                  <a:cubicBezTo>
                    <a:pt x="5466" y="16111"/>
                    <a:pt x="5540" y="16073"/>
                    <a:pt x="5601" y="16004"/>
                  </a:cubicBezTo>
                  <a:cubicBezTo>
                    <a:pt x="5668" y="15953"/>
                    <a:pt x="5668" y="15751"/>
                    <a:pt x="5651" y="15650"/>
                  </a:cubicBezTo>
                  <a:cubicBezTo>
                    <a:pt x="5617" y="15498"/>
                    <a:pt x="5516" y="15397"/>
                    <a:pt x="5466" y="15278"/>
                  </a:cubicBezTo>
                  <a:cubicBezTo>
                    <a:pt x="5078" y="14435"/>
                    <a:pt x="5348" y="13373"/>
                    <a:pt x="6140" y="12765"/>
                  </a:cubicBezTo>
                  <a:cubicBezTo>
                    <a:pt x="6511" y="12462"/>
                    <a:pt x="6899" y="12259"/>
                    <a:pt x="7355" y="12209"/>
                  </a:cubicBezTo>
                  <a:cubicBezTo>
                    <a:pt x="7456" y="12192"/>
                    <a:pt x="7574" y="12192"/>
                    <a:pt x="7675" y="12158"/>
                  </a:cubicBezTo>
                  <a:cubicBezTo>
                    <a:pt x="7883" y="12085"/>
                    <a:pt x="8084" y="12053"/>
                    <a:pt x="8277" y="12053"/>
                  </a:cubicBezTo>
                  <a:close/>
                  <a:moveTo>
                    <a:pt x="17838" y="0"/>
                  </a:moveTo>
                  <a:cubicBezTo>
                    <a:pt x="17402" y="0"/>
                    <a:pt x="16962" y="28"/>
                    <a:pt x="16513" y="99"/>
                  </a:cubicBezTo>
                  <a:cubicBezTo>
                    <a:pt x="15333" y="267"/>
                    <a:pt x="14186" y="537"/>
                    <a:pt x="13089" y="1043"/>
                  </a:cubicBezTo>
                  <a:cubicBezTo>
                    <a:pt x="11875" y="1617"/>
                    <a:pt x="10627" y="2139"/>
                    <a:pt x="9615" y="3168"/>
                  </a:cubicBezTo>
                  <a:cubicBezTo>
                    <a:pt x="9598" y="3168"/>
                    <a:pt x="9598" y="3185"/>
                    <a:pt x="9564" y="3185"/>
                  </a:cubicBezTo>
                  <a:cubicBezTo>
                    <a:pt x="8417" y="3927"/>
                    <a:pt x="7490" y="4990"/>
                    <a:pt x="6562" y="6019"/>
                  </a:cubicBezTo>
                  <a:cubicBezTo>
                    <a:pt x="5567" y="7115"/>
                    <a:pt x="4909" y="8414"/>
                    <a:pt x="4471" y="9847"/>
                  </a:cubicBezTo>
                  <a:cubicBezTo>
                    <a:pt x="4133" y="10944"/>
                    <a:pt x="3880" y="12074"/>
                    <a:pt x="3728" y="13204"/>
                  </a:cubicBezTo>
                  <a:cubicBezTo>
                    <a:pt x="3695" y="13457"/>
                    <a:pt x="3627" y="13727"/>
                    <a:pt x="3560" y="13980"/>
                  </a:cubicBezTo>
                  <a:cubicBezTo>
                    <a:pt x="2936" y="14132"/>
                    <a:pt x="2295" y="14250"/>
                    <a:pt x="1957" y="14907"/>
                  </a:cubicBezTo>
                  <a:cubicBezTo>
                    <a:pt x="1620" y="15548"/>
                    <a:pt x="1755" y="16206"/>
                    <a:pt x="1974" y="16830"/>
                  </a:cubicBezTo>
                  <a:cubicBezTo>
                    <a:pt x="1704" y="16898"/>
                    <a:pt x="1502" y="16931"/>
                    <a:pt x="1300" y="17066"/>
                  </a:cubicBezTo>
                  <a:cubicBezTo>
                    <a:pt x="541" y="17302"/>
                    <a:pt x="119" y="17758"/>
                    <a:pt x="35" y="18517"/>
                  </a:cubicBezTo>
                  <a:cubicBezTo>
                    <a:pt x="1" y="19006"/>
                    <a:pt x="119" y="19411"/>
                    <a:pt x="541" y="19579"/>
                  </a:cubicBezTo>
                  <a:cubicBezTo>
                    <a:pt x="996" y="19748"/>
                    <a:pt x="1451" y="19866"/>
                    <a:pt x="1924" y="20001"/>
                  </a:cubicBezTo>
                  <a:cubicBezTo>
                    <a:pt x="2210" y="20085"/>
                    <a:pt x="2548" y="20052"/>
                    <a:pt x="2851" y="20136"/>
                  </a:cubicBezTo>
                  <a:cubicBezTo>
                    <a:pt x="3948" y="20440"/>
                    <a:pt x="5078" y="20456"/>
                    <a:pt x="6225" y="20456"/>
                  </a:cubicBezTo>
                  <a:cubicBezTo>
                    <a:pt x="6573" y="20456"/>
                    <a:pt x="6923" y="20456"/>
                    <a:pt x="7275" y="20456"/>
                  </a:cubicBezTo>
                  <a:cubicBezTo>
                    <a:pt x="8504" y="20456"/>
                    <a:pt x="9744" y="20466"/>
                    <a:pt x="10964" y="20558"/>
                  </a:cubicBezTo>
                  <a:cubicBezTo>
                    <a:pt x="11251" y="20591"/>
                    <a:pt x="11554" y="20625"/>
                    <a:pt x="11841" y="20625"/>
                  </a:cubicBezTo>
                  <a:cubicBezTo>
                    <a:pt x="12082" y="20635"/>
                    <a:pt x="12323" y="20639"/>
                    <a:pt x="12563" y="20639"/>
                  </a:cubicBezTo>
                  <a:cubicBezTo>
                    <a:pt x="13621" y="20639"/>
                    <a:pt x="14676" y="20548"/>
                    <a:pt x="15720" y="20355"/>
                  </a:cubicBezTo>
                  <a:cubicBezTo>
                    <a:pt x="16463" y="20203"/>
                    <a:pt x="17070" y="19832"/>
                    <a:pt x="17643" y="19326"/>
                  </a:cubicBezTo>
                  <a:cubicBezTo>
                    <a:pt x="18031" y="18989"/>
                    <a:pt x="18082" y="18601"/>
                    <a:pt x="17913" y="18146"/>
                  </a:cubicBezTo>
                  <a:cubicBezTo>
                    <a:pt x="17744" y="17724"/>
                    <a:pt x="17441" y="17488"/>
                    <a:pt x="17036" y="17404"/>
                  </a:cubicBezTo>
                  <a:cubicBezTo>
                    <a:pt x="16867" y="17353"/>
                    <a:pt x="16699" y="17353"/>
                    <a:pt x="16530" y="17336"/>
                  </a:cubicBezTo>
                  <a:cubicBezTo>
                    <a:pt x="16193" y="17269"/>
                    <a:pt x="16193" y="17235"/>
                    <a:pt x="16260" y="16881"/>
                  </a:cubicBezTo>
                  <a:cubicBezTo>
                    <a:pt x="16311" y="16543"/>
                    <a:pt x="16361" y="16172"/>
                    <a:pt x="16345" y="15835"/>
                  </a:cubicBezTo>
                  <a:cubicBezTo>
                    <a:pt x="16277" y="15059"/>
                    <a:pt x="15754" y="14638"/>
                    <a:pt x="15248" y="14216"/>
                  </a:cubicBezTo>
                  <a:cubicBezTo>
                    <a:pt x="14860" y="13895"/>
                    <a:pt x="14776" y="13693"/>
                    <a:pt x="15096" y="13271"/>
                  </a:cubicBezTo>
                  <a:cubicBezTo>
                    <a:pt x="15434" y="12833"/>
                    <a:pt x="15788" y="12411"/>
                    <a:pt x="16210" y="12108"/>
                  </a:cubicBezTo>
                  <a:cubicBezTo>
                    <a:pt x="17205" y="11431"/>
                    <a:pt x="18263" y="11224"/>
                    <a:pt x="19350" y="11224"/>
                  </a:cubicBezTo>
                  <a:cubicBezTo>
                    <a:pt x="19645" y="11224"/>
                    <a:pt x="19942" y="11239"/>
                    <a:pt x="20241" y="11264"/>
                  </a:cubicBezTo>
                  <a:cubicBezTo>
                    <a:pt x="20308" y="11264"/>
                    <a:pt x="20393" y="11315"/>
                    <a:pt x="20443" y="11332"/>
                  </a:cubicBezTo>
                  <a:cubicBezTo>
                    <a:pt x="21253" y="11568"/>
                    <a:pt x="21961" y="11922"/>
                    <a:pt x="22619" y="12445"/>
                  </a:cubicBezTo>
                  <a:cubicBezTo>
                    <a:pt x="23462" y="13103"/>
                    <a:pt x="24019" y="13963"/>
                    <a:pt x="24322" y="15042"/>
                  </a:cubicBezTo>
                  <a:cubicBezTo>
                    <a:pt x="24373" y="15194"/>
                    <a:pt x="24373" y="15363"/>
                    <a:pt x="24390" y="15548"/>
                  </a:cubicBezTo>
                  <a:cubicBezTo>
                    <a:pt x="24275" y="15561"/>
                    <a:pt x="24179" y="15593"/>
                    <a:pt x="24102" y="15593"/>
                  </a:cubicBezTo>
                  <a:cubicBezTo>
                    <a:pt x="24078" y="15593"/>
                    <a:pt x="24056" y="15590"/>
                    <a:pt x="24036" y="15582"/>
                  </a:cubicBezTo>
                  <a:cubicBezTo>
                    <a:pt x="23984" y="15574"/>
                    <a:pt x="23932" y="15570"/>
                    <a:pt x="23880" y="15570"/>
                  </a:cubicBezTo>
                  <a:cubicBezTo>
                    <a:pt x="23612" y="15570"/>
                    <a:pt x="23348" y="15671"/>
                    <a:pt x="23108" y="15784"/>
                  </a:cubicBezTo>
                  <a:cubicBezTo>
                    <a:pt x="22113" y="16223"/>
                    <a:pt x="21691" y="17218"/>
                    <a:pt x="22096" y="18230"/>
                  </a:cubicBezTo>
                  <a:cubicBezTo>
                    <a:pt x="22433" y="19073"/>
                    <a:pt x="22973" y="19714"/>
                    <a:pt x="23800" y="20001"/>
                  </a:cubicBezTo>
                  <a:cubicBezTo>
                    <a:pt x="24559" y="20254"/>
                    <a:pt x="25385" y="20372"/>
                    <a:pt x="26178" y="20389"/>
                  </a:cubicBezTo>
                  <a:cubicBezTo>
                    <a:pt x="26667" y="20400"/>
                    <a:pt x="27154" y="20404"/>
                    <a:pt x="27640" y="20404"/>
                  </a:cubicBezTo>
                  <a:cubicBezTo>
                    <a:pt x="28610" y="20404"/>
                    <a:pt x="29574" y="20389"/>
                    <a:pt x="30529" y="20389"/>
                  </a:cubicBezTo>
                  <a:cubicBezTo>
                    <a:pt x="31305" y="20389"/>
                    <a:pt x="32064" y="20355"/>
                    <a:pt x="32840" y="20355"/>
                  </a:cubicBezTo>
                  <a:cubicBezTo>
                    <a:pt x="33398" y="20355"/>
                    <a:pt x="33946" y="20405"/>
                    <a:pt x="34491" y="20405"/>
                  </a:cubicBezTo>
                  <a:cubicBezTo>
                    <a:pt x="34655" y="20405"/>
                    <a:pt x="34819" y="20401"/>
                    <a:pt x="34982" y="20389"/>
                  </a:cubicBezTo>
                  <a:cubicBezTo>
                    <a:pt x="36112" y="20305"/>
                    <a:pt x="37259" y="20187"/>
                    <a:pt x="38237" y="19444"/>
                  </a:cubicBezTo>
                  <a:cubicBezTo>
                    <a:pt x="38659" y="19158"/>
                    <a:pt x="38963" y="18753"/>
                    <a:pt x="38878" y="18180"/>
                  </a:cubicBezTo>
                  <a:cubicBezTo>
                    <a:pt x="38811" y="17674"/>
                    <a:pt x="38524" y="17269"/>
                    <a:pt x="38069" y="17083"/>
                  </a:cubicBezTo>
                  <a:cubicBezTo>
                    <a:pt x="37782" y="16965"/>
                    <a:pt x="37461" y="16915"/>
                    <a:pt x="37175" y="16830"/>
                  </a:cubicBezTo>
                  <a:cubicBezTo>
                    <a:pt x="37040" y="16813"/>
                    <a:pt x="36922" y="16763"/>
                    <a:pt x="36770" y="16729"/>
                  </a:cubicBezTo>
                  <a:cubicBezTo>
                    <a:pt x="36837" y="16594"/>
                    <a:pt x="36871" y="16510"/>
                    <a:pt x="36922" y="16476"/>
                  </a:cubicBezTo>
                  <a:cubicBezTo>
                    <a:pt x="37276" y="16139"/>
                    <a:pt x="37293" y="15700"/>
                    <a:pt x="37293" y="15228"/>
                  </a:cubicBezTo>
                  <a:cubicBezTo>
                    <a:pt x="37293" y="14891"/>
                    <a:pt x="37107" y="14654"/>
                    <a:pt x="37006" y="14385"/>
                  </a:cubicBezTo>
                  <a:cubicBezTo>
                    <a:pt x="36770" y="13845"/>
                    <a:pt x="36433" y="13507"/>
                    <a:pt x="35876" y="13423"/>
                  </a:cubicBezTo>
                  <a:cubicBezTo>
                    <a:pt x="35623" y="13373"/>
                    <a:pt x="35522" y="13204"/>
                    <a:pt x="35454" y="12951"/>
                  </a:cubicBezTo>
                  <a:cubicBezTo>
                    <a:pt x="35353" y="12495"/>
                    <a:pt x="35269" y="12006"/>
                    <a:pt x="35117" y="11568"/>
                  </a:cubicBezTo>
                  <a:cubicBezTo>
                    <a:pt x="34746" y="10353"/>
                    <a:pt x="34358" y="9156"/>
                    <a:pt x="33818" y="8026"/>
                  </a:cubicBezTo>
                  <a:cubicBezTo>
                    <a:pt x="33211" y="6761"/>
                    <a:pt x="32536" y="5580"/>
                    <a:pt x="31558" y="4602"/>
                  </a:cubicBezTo>
                  <a:cubicBezTo>
                    <a:pt x="30529" y="3573"/>
                    <a:pt x="29433" y="2679"/>
                    <a:pt x="28185" y="1971"/>
                  </a:cubicBezTo>
                  <a:cubicBezTo>
                    <a:pt x="27999" y="1870"/>
                    <a:pt x="27780" y="1735"/>
                    <a:pt x="27578" y="1650"/>
                  </a:cubicBezTo>
                  <a:cubicBezTo>
                    <a:pt x="26717" y="1279"/>
                    <a:pt x="25807" y="1043"/>
                    <a:pt x="24879" y="874"/>
                  </a:cubicBezTo>
                  <a:cubicBezTo>
                    <a:pt x="23901" y="689"/>
                    <a:pt x="22939" y="486"/>
                    <a:pt x="21944" y="352"/>
                  </a:cubicBezTo>
                  <a:cubicBezTo>
                    <a:pt x="21405" y="267"/>
                    <a:pt x="20831" y="217"/>
                    <a:pt x="20258" y="183"/>
                  </a:cubicBezTo>
                  <a:cubicBezTo>
                    <a:pt x="19446" y="95"/>
                    <a:pt x="18649" y="0"/>
                    <a:pt x="17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682530">
              <a:off x="7339211" y="4189116"/>
              <a:ext cx="1241178" cy="427410"/>
            </a:xfrm>
            <a:custGeom>
              <a:avLst/>
              <a:gdLst/>
              <a:ahLst/>
              <a:cxnLst/>
              <a:rect l="l" t="t" r="r" b="b"/>
              <a:pathLst>
                <a:path w="24974" h="8600" extrusionOk="0">
                  <a:moveTo>
                    <a:pt x="12605" y="1"/>
                  </a:moveTo>
                  <a:cubicBezTo>
                    <a:pt x="11697" y="1"/>
                    <a:pt x="10785" y="195"/>
                    <a:pt x="9895" y="411"/>
                  </a:cubicBezTo>
                  <a:cubicBezTo>
                    <a:pt x="9304" y="563"/>
                    <a:pt x="8680" y="664"/>
                    <a:pt x="8073" y="765"/>
                  </a:cubicBezTo>
                  <a:cubicBezTo>
                    <a:pt x="6994" y="968"/>
                    <a:pt x="5897" y="1136"/>
                    <a:pt x="4868" y="1642"/>
                  </a:cubicBezTo>
                  <a:cubicBezTo>
                    <a:pt x="3502" y="2317"/>
                    <a:pt x="2355" y="3261"/>
                    <a:pt x="1512" y="4628"/>
                  </a:cubicBezTo>
                  <a:cubicBezTo>
                    <a:pt x="854" y="5741"/>
                    <a:pt x="399" y="6921"/>
                    <a:pt x="78" y="8186"/>
                  </a:cubicBezTo>
                  <a:cubicBezTo>
                    <a:pt x="1" y="8497"/>
                    <a:pt x="22" y="8599"/>
                    <a:pt x="220" y="8599"/>
                  </a:cubicBezTo>
                  <a:cubicBezTo>
                    <a:pt x="280" y="8599"/>
                    <a:pt x="355" y="8590"/>
                    <a:pt x="449" y="8574"/>
                  </a:cubicBezTo>
                  <a:cubicBezTo>
                    <a:pt x="955" y="8490"/>
                    <a:pt x="1428" y="8389"/>
                    <a:pt x="1984" y="8271"/>
                  </a:cubicBezTo>
                  <a:cubicBezTo>
                    <a:pt x="2035" y="8220"/>
                    <a:pt x="2119" y="8068"/>
                    <a:pt x="2187" y="7917"/>
                  </a:cubicBezTo>
                  <a:cubicBezTo>
                    <a:pt x="2642" y="7090"/>
                    <a:pt x="3064" y="6247"/>
                    <a:pt x="3519" y="5437"/>
                  </a:cubicBezTo>
                  <a:cubicBezTo>
                    <a:pt x="4227" y="4172"/>
                    <a:pt x="5273" y="3379"/>
                    <a:pt x="6521" y="2857"/>
                  </a:cubicBezTo>
                  <a:cubicBezTo>
                    <a:pt x="7230" y="2570"/>
                    <a:pt x="7989" y="2452"/>
                    <a:pt x="8731" y="2334"/>
                  </a:cubicBezTo>
                  <a:cubicBezTo>
                    <a:pt x="9672" y="2179"/>
                    <a:pt x="10614" y="2096"/>
                    <a:pt x="11551" y="2096"/>
                  </a:cubicBezTo>
                  <a:cubicBezTo>
                    <a:pt x="12041" y="2096"/>
                    <a:pt x="12529" y="2119"/>
                    <a:pt x="13015" y="2165"/>
                  </a:cubicBezTo>
                  <a:cubicBezTo>
                    <a:pt x="13774" y="2233"/>
                    <a:pt x="14533" y="2266"/>
                    <a:pt x="15275" y="2502"/>
                  </a:cubicBezTo>
                  <a:cubicBezTo>
                    <a:pt x="16456" y="2873"/>
                    <a:pt x="17535" y="3447"/>
                    <a:pt x="18615" y="4037"/>
                  </a:cubicBezTo>
                  <a:cubicBezTo>
                    <a:pt x="19002" y="4223"/>
                    <a:pt x="19374" y="4459"/>
                    <a:pt x="19694" y="4729"/>
                  </a:cubicBezTo>
                  <a:cubicBezTo>
                    <a:pt x="20386" y="5319"/>
                    <a:pt x="20993" y="6044"/>
                    <a:pt x="21549" y="6820"/>
                  </a:cubicBezTo>
                  <a:cubicBezTo>
                    <a:pt x="21785" y="7141"/>
                    <a:pt x="22038" y="7478"/>
                    <a:pt x="22308" y="7849"/>
                  </a:cubicBezTo>
                  <a:cubicBezTo>
                    <a:pt x="22748" y="7556"/>
                    <a:pt x="23184" y="7461"/>
                    <a:pt x="23633" y="7461"/>
                  </a:cubicBezTo>
                  <a:cubicBezTo>
                    <a:pt x="24062" y="7461"/>
                    <a:pt x="24504" y="7547"/>
                    <a:pt x="24973" y="7630"/>
                  </a:cubicBezTo>
                  <a:cubicBezTo>
                    <a:pt x="24821" y="7343"/>
                    <a:pt x="24737" y="7141"/>
                    <a:pt x="24636" y="6972"/>
                  </a:cubicBezTo>
                  <a:cubicBezTo>
                    <a:pt x="24332" y="6550"/>
                    <a:pt x="24062" y="6112"/>
                    <a:pt x="23725" y="5707"/>
                  </a:cubicBezTo>
                  <a:cubicBezTo>
                    <a:pt x="23287" y="5201"/>
                    <a:pt x="22814" y="4712"/>
                    <a:pt x="22359" y="4223"/>
                  </a:cubicBezTo>
                  <a:cubicBezTo>
                    <a:pt x="22022" y="3885"/>
                    <a:pt x="21651" y="3531"/>
                    <a:pt x="21279" y="3245"/>
                  </a:cubicBezTo>
                  <a:cubicBezTo>
                    <a:pt x="20554" y="2705"/>
                    <a:pt x="19829" y="2199"/>
                    <a:pt x="19087" y="1693"/>
                  </a:cubicBezTo>
                  <a:cubicBezTo>
                    <a:pt x="19019" y="1659"/>
                    <a:pt x="18952" y="1608"/>
                    <a:pt x="18901" y="1592"/>
                  </a:cubicBezTo>
                  <a:cubicBezTo>
                    <a:pt x="17990" y="1187"/>
                    <a:pt x="17130" y="731"/>
                    <a:pt x="16169" y="411"/>
                  </a:cubicBezTo>
                  <a:cubicBezTo>
                    <a:pt x="15646" y="242"/>
                    <a:pt x="15140" y="90"/>
                    <a:pt x="14600" y="90"/>
                  </a:cubicBezTo>
                  <a:cubicBezTo>
                    <a:pt x="14179" y="90"/>
                    <a:pt x="13723" y="74"/>
                    <a:pt x="13285" y="40"/>
                  </a:cubicBezTo>
                  <a:cubicBezTo>
                    <a:pt x="13059" y="13"/>
                    <a:pt x="12832" y="1"/>
                    <a:pt x="12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682530">
              <a:off x="7626464" y="4461074"/>
              <a:ext cx="709202" cy="355843"/>
            </a:xfrm>
            <a:custGeom>
              <a:avLst/>
              <a:gdLst/>
              <a:ahLst/>
              <a:cxnLst/>
              <a:rect l="l" t="t" r="r" b="b"/>
              <a:pathLst>
                <a:path w="14270" h="7160" extrusionOk="0">
                  <a:moveTo>
                    <a:pt x="6842" y="1"/>
                  </a:moveTo>
                  <a:cubicBezTo>
                    <a:pt x="6112" y="1"/>
                    <a:pt x="5375" y="78"/>
                    <a:pt x="4622" y="244"/>
                  </a:cubicBezTo>
                  <a:cubicBezTo>
                    <a:pt x="3779" y="430"/>
                    <a:pt x="3070" y="868"/>
                    <a:pt x="2362" y="1357"/>
                  </a:cubicBezTo>
                  <a:cubicBezTo>
                    <a:pt x="2041" y="1593"/>
                    <a:pt x="1721" y="1863"/>
                    <a:pt x="1468" y="2184"/>
                  </a:cubicBezTo>
                  <a:cubicBezTo>
                    <a:pt x="878" y="2926"/>
                    <a:pt x="456" y="3769"/>
                    <a:pt x="169" y="4697"/>
                  </a:cubicBezTo>
                  <a:cubicBezTo>
                    <a:pt x="1" y="5237"/>
                    <a:pt x="1" y="5743"/>
                    <a:pt x="287" y="6215"/>
                  </a:cubicBezTo>
                  <a:cubicBezTo>
                    <a:pt x="355" y="6181"/>
                    <a:pt x="405" y="6181"/>
                    <a:pt x="422" y="6164"/>
                  </a:cubicBezTo>
                  <a:cubicBezTo>
                    <a:pt x="996" y="5658"/>
                    <a:pt x="1637" y="5388"/>
                    <a:pt x="2362" y="5304"/>
                  </a:cubicBezTo>
                  <a:cubicBezTo>
                    <a:pt x="2564" y="5270"/>
                    <a:pt x="2632" y="5085"/>
                    <a:pt x="2699" y="4916"/>
                  </a:cubicBezTo>
                  <a:cubicBezTo>
                    <a:pt x="2868" y="4393"/>
                    <a:pt x="3188" y="3988"/>
                    <a:pt x="3543" y="3634"/>
                  </a:cubicBezTo>
                  <a:cubicBezTo>
                    <a:pt x="3863" y="3297"/>
                    <a:pt x="4234" y="3061"/>
                    <a:pt x="4622" y="2808"/>
                  </a:cubicBezTo>
                  <a:cubicBezTo>
                    <a:pt x="5553" y="2218"/>
                    <a:pt x="6535" y="1974"/>
                    <a:pt x="7520" y="1974"/>
                  </a:cubicBezTo>
                  <a:cubicBezTo>
                    <a:pt x="7802" y="1974"/>
                    <a:pt x="8085" y="1994"/>
                    <a:pt x="8366" y="2032"/>
                  </a:cubicBezTo>
                  <a:cubicBezTo>
                    <a:pt x="9884" y="2217"/>
                    <a:pt x="11149" y="3044"/>
                    <a:pt x="12128" y="4309"/>
                  </a:cubicBezTo>
                  <a:cubicBezTo>
                    <a:pt x="12667" y="5017"/>
                    <a:pt x="13072" y="5844"/>
                    <a:pt x="13123" y="6839"/>
                  </a:cubicBezTo>
                  <a:cubicBezTo>
                    <a:pt x="13123" y="7024"/>
                    <a:pt x="13190" y="7159"/>
                    <a:pt x="13443" y="7159"/>
                  </a:cubicBezTo>
                  <a:cubicBezTo>
                    <a:pt x="13190" y="6130"/>
                    <a:pt x="13106" y="5152"/>
                    <a:pt x="14270" y="4646"/>
                  </a:cubicBezTo>
                  <a:cubicBezTo>
                    <a:pt x="14101" y="4056"/>
                    <a:pt x="13781" y="3600"/>
                    <a:pt x="13443" y="3145"/>
                  </a:cubicBezTo>
                  <a:cubicBezTo>
                    <a:pt x="12802" y="2285"/>
                    <a:pt x="11976" y="1627"/>
                    <a:pt x="11065" y="1104"/>
                  </a:cubicBezTo>
                  <a:cubicBezTo>
                    <a:pt x="10492" y="784"/>
                    <a:pt x="9952" y="430"/>
                    <a:pt x="9294" y="278"/>
                  </a:cubicBezTo>
                  <a:cubicBezTo>
                    <a:pt x="8480" y="99"/>
                    <a:pt x="7666" y="1"/>
                    <a:pt x="6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682530">
              <a:off x="7198599" y="4050748"/>
              <a:ext cx="1539917" cy="707860"/>
            </a:xfrm>
            <a:custGeom>
              <a:avLst/>
              <a:gdLst/>
              <a:ahLst/>
              <a:cxnLst/>
              <a:rect l="l" t="t" r="r" b="b"/>
              <a:pathLst>
                <a:path w="30985" h="14243" extrusionOk="0">
                  <a:moveTo>
                    <a:pt x="13711" y="1"/>
                  </a:moveTo>
                  <a:cubicBezTo>
                    <a:pt x="12158" y="1"/>
                    <a:pt x="10632" y="327"/>
                    <a:pt x="9125" y="985"/>
                  </a:cubicBezTo>
                  <a:cubicBezTo>
                    <a:pt x="7961" y="1525"/>
                    <a:pt x="6764" y="2014"/>
                    <a:pt x="5769" y="2975"/>
                  </a:cubicBezTo>
                  <a:cubicBezTo>
                    <a:pt x="5600" y="3110"/>
                    <a:pt x="5431" y="3262"/>
                    <a:pt x="5263" y="3397"/>
                  </a:cubicBezTo>
                  <a:cubicBezTo>
                    <a:pt x="4133" y="4240"/>
                    <a:pt x="3070" y="5202"/>
                    <a:pt x="2227" y="6416"/>
                  </a:cubicBezTo>
                  <a:cubicBezTo>
                    <a:pt x="1721" y="7125"/>
                    <a:pt x="1282" y="7884"/>
                    <a:pt x="979" y="8710"/>
                  </a:cubicBezTo>
                  <a:cubicBezTo>
                    <a:pt x="759" y="9402"/>
                    <a:pt x="540" y="10093"/>
                    <a:pt x="388" y="10818"/>
                  </a:cubicBezTo>
                  <a:cubicBezTo>
                    <a:pt x="236" y="11662"/>
                    <a:pt x="118" y="12522"/>
                    <a:pt x="17" y="13382"/>
                  </a:cubicBezTo>
                  <a:cubicBezTo>
                    <a:pt x="0" y="13568"/>
                    <a:pt x="17" y="13804"/>
                    <a:pt x="118" y="13905"/>
                  </a:cubicBezTo>
                  <a:cubicBezTo>
                    <a:pt x="287" y="14057"/>
                    <a:pt x="523" y="14124"/>
                    <a:pt x="776" y="14242"/>
                  </a:cubicBezTo>
                  <a:cubicBezTo>
                    <a:pt x="827" y="14040"/>
                    <a:pt x="861" y="13888"/>
                    <a:pt x="911" y="13753"/>
                  </a:cubicBezTo>
                  <a:cubicBezTo>
                    <a:pt x="1097" y="13028"/>
                    <a:pt x="1350" y="12353"/>
                    <a:pt x="2024" y="11932"/>
                  </a:cubicBezTo>
                  <a:cubicBezTo>
                    <a:pt x="2142" y="11847"/>
                    <a:pt x="2294" y="11695"/>
                    <a:pt x="2345" y="11544"/>
                  </a:cubicBezTo>
                  <a:cubicBezTo>
                    <a:pt x="2497" y="11088"/>
                    <a:pt x="2631" y="10599"/>
                    <a:pt x="2800" y="10144"/>
                  </a:cubicBezTo>
                  <a:cubicBezTo>
                    <a:pt x="2986" y="9604"/>
                    <a:pt x="3154" y="9064"/>
                    <a:pt x="3390" y="8558"/>
                  </a:cubicBezTo>
                  <a:cubicBezTo>
                    <a:pt x="3576" y="8153"/>
                    <a:pt x="3829" y="7782"/>
                    <a:pt x="4048" y="7394"/>
                  </a:cubicBezTo>
                  <a:cubicBezTo>
                    <a:pt x="4622" y="6281"/>
                    <a:pt x="5482" y="5455"/>
                    <a:pt x="6410" y="4730"/>
                  </a:cubicBezTo>
                  <a:cubicBezTo>
                    <a:pt x="7675" y="3701"/>
                    <a:pt x="9125" y="3313"/>
                    <a:pt x="10626" y="3060"/>
                  </a:cubicBezTo>
                  <a:cubicBezTo>
                    <a:pt x="11082" y="2975"/>
                    <a:pt x="11571" y="2908"/>
                    <a:pt x="12043" y="2824"/>
                  </a:cubicBezTo>
                  <a:cubicBezTo>
                    <a:pt x="12735" y="2672"/>
                    <a:pt x="13443" y="2486"/>
                    <a:pt x="14151" y="2385"/>
                  </a:cubicBezTo>
                  <a:cubicBezTo>
                    <a:pt x="14615" y="2310"/>
                    <a:pt x="15092" y="2241"/>
                    <a:pt x="15570" y="2241"/>
                  </a:cubicBezTo>
                  <a:cubicBezTo>
                    <a:pt x="15840" y="2241"/>
                    <a:pt x="16110" y="2263"/>
                    <a:pt x="16378" y="2318"/>
                  </a:cubicBezTo>
                  <a:cubicBezTo>
                    <a:pt x="16411" y="2323"/>
                    <a:pt x="16447" y="2325"/>
                    <a:pt x="16483" y="2325"/>
                  </a:cubicBezTo>
                  <a:cubicBezTo>
                    <a:pt x="16556" y="2325"/>
                    <a:pt x="16631" y="2318"/>
                    <a:pt x="16698" y="2318"/>
                  </a:cubicBezTo>
                  <a:cubicBezTo>
                    <a:pt x="17289" y="2351"/>
                    <a:pt x="17896" y="2318"/>
                    <a:pt x="18486" y="2419"/>
                  </a:cubicBezTo>
                  <a:cubicBezTo>
                    <a:pt x="19684" y="2638"/>
                    <a:pt x="20746" y="3228"/>
                    <a:pt x="21842" y="3734"/>
                  </a:cubicBezTo>
                  <a:cubicBezTo>
                    <a:pt x="21876" y="3751"/>
                    <a:pt x="21944" y="3785"/>
                    <a:pt x="21994" y="3836"/>
                  </a:cubicBezTo>
                  <a:cubicBezTo>
                    <a:pt x="22601" y="4240"/>
                    <a:pt x="23192" y="4662"/>
                    <a:pt x="23799" y="5050"/>
                  </a:cubicBezTo>
                  <a:cubicBezTo>
                    <a:pt x="24625" y="5607"/>
                    <a:pt x="25334" y="6298"/>
                    <a:pt x="26042" y="7023"/>
                  </a:cubicBezTo>
                  <a:cubicBezTo>
                    <a:pt x="26582" y="7580"/>
                    <a:pt x="27071" y="8238"/>
                    <a:pt x="27560" y="8879"/>
                  </a:cubicBezTo>
                  <a:cubicBezTo>
                    <a:pt x="27864" y="9267"/>
                    <a:pt x="28151" y="9722"/>
                    <a:pt x="28285" y="10262"/>
                  </a:cubicBezTo>
                  <a:cubicBezTo>
                    <a:pt x="28437" y="10852"/>
                    <a:pt x="28623" y="11409"/>
                    <a:pt x="28960" y="11915"/>
                  </a:cubicBezTo>
                  <a:cubicBezTo>
                    <a:pt x="29095" y="12100"/>
                    <a:pt x="29095" y="12353"/>
                    <a:pt x="29129" y="12606"/>
                  </a:cubicBezTo>
                  <a:cubicBezTo>
                    <a:pt x="29179" y="12994"/>
                    <a:pt x="29196" y="13365"/>
                    <a:pt x="29348" y="13787"/>
                  </a:cubicBezTo>
                  <a:cubicBezTo>
                    <a:pt x="29922" y="13500"/>
                    <a:pt x="30444" y="13213"/>
                    <a:pt x="30984" y="12927"/>
                  </a:cubicBezTo>
                  <a:cubicBezTo>
                    <a:pt x="30849" y="12657"/>
                    <a:pt x="30782" y="12438"/>
                    <a:pt x="30731" y="12252"/>
                  </a:cubicBezTo>
                  <a:cubicBezTo>
                    <a:pt x="30562" y="11645"/>
                    <a:pt x="30377" y="11021"/>
                    <a:pt x="30259" y="10414"/>
                  </a:cubicBezTo>
                  <a:cubicBezTo>
                    <a:pt x="30023" y="9385"/>
                    <a:pt x="29618" y="8406"/>
                    <a:pt x="29163" y="7496"/>
                  </a:cubicBezTo>
                  <a:cubicBezTo>
                    <a:pt x="28859" y="6939"/>
                    <a:pt x="28471" y="6433"/>
                    <a:pt x="28151" y="5876"/>
                  </a:cubicBezTo>
                  <a:cubicBezTo>
                    <a:pt x="27526" y="4864"/>
                    <a:pt x="26633" y="4122"/>
                    <a:pt x="25789" y="3346"/>
                  </a:cubicBezTo>
                  <a:cubicBezTo>
                    <a:pt x="25418" y="3009"/>
                    <a:pt x="24946" y="2824"/>
                    <a:pt x="24575" y="2503"/>
                  </a:cubicBezTo>
                  <a:cubicBezTo>
                    <a:pt x="24103" y="2081"/>
                    <a:pt x="23546" y="1812"/>
                    <a:pt x="22973" y="1559"/>
                  </a:cubicBezTo>
                  <a:cubicBezTo>
                    <a:pt x="21944" y="1120"/>
                    <a:pt x="20864" y="901"/>
                    <a:pt x="19768" y="715"/>
                  </a:cubicBezTo>
                  <a:cubicBezTo>
                    <a:pt x="19144" y="614"/>
                    <a:pt x="18520" y="462"/>
                    <a:pt x="17896" y="378"/>
                  </a:cubicBezTo>
                  <a:cubicBezTo>
                    <a:pt x="17036" y="277"/>
                    <a:pt x="16125" y="209"/>
                    <a:pt x="15265" y="108"/>
                  </a:cubicBezTo>
                  <a:cubicBezTo>
                    <a:pt x="14744" y="37"/>
                    <a:pt x="14226" y="1"/>
                    <a:pt x="13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682530">
              <a:off x="8173630" y="4466461"/>
              <a:ext cx="800598" cy="437250"/>
            </a:xfrm>
            <a:custGeom>
              <a:avLst/>
              <a:gdLst/>
              <a:ahLst/>
              <a:cxnLst/>
              <a:rect l="l" t="t" r="r" b="b"/>
              <a:pathLst>
                <a:path w="16109" h="8798" extrusionOk="0">
                  <a:moveTo>
                    <a:pt x="8316" y="0"/>
                  </a:moveTo>
                  <a:cubicBezTo>
                    <a:pt x="8163" y="0"/>
                    <a:pt x="8010" y="11"/>
                    <a:pt x="7861" y="27"/>
                  </a:cubicBezTo>
                  <a:cubicBezTo>
                    <a:pt x="7321" y="95"/>
                    <a:pt x="6882" y="415"/>
                    <a:pt x="6629" y="989"/>
                  </a:cubicBezTo>
                  <a:cubicBezTo>
                    <a:pt x="6444" y="1427"/>
                    <a:pt x="6343" y="1866"/>
                    <a:pt x="6309" y="2355"/>
                  </a:cubicBezTo>
                  <a:cubicBezTo>
                    <a:pt x="6292" y="2591"/>
                    <a:pt x="6275" y="2844"/>
                    <a:pt x="6191" y="3063"/>
                  </a:cubicBezTo>
                  <a:cubicBezTo>
                    <a:pt x="6131" y="3233"/>
                    <a:pt x="6048" y="3314"/>
                    <a:pt x="5948" y="3314"/>
                  </a:cubicBezTo>
                  <a:cubicBezTo>
                    <a:pt x="5879" y="3314"/>
                    <a:pt x="5802" y="3274"/>
                    <a:pt x="5719" y="3198"/>
                  </a:cubicBezTo>
                  <a:cubicBezTo>
                    <a:pt x="5305" y="2785"/>
                    <a:pt x="4776" y="2669"/>
                    <a:pt x="4243" y="2669"/>
                  </a:cubicBezTo>
                  <a:cubicBezTo>
                    <a:pt x="4167" y="2669"/>
                    <a:pt x="4091" y="2671"/>
                    <a:pt x="4015" y="2675"/>
                  </a:cubicBezTo>
                  <a:cubicBezTo>
                    <a:pt x="3492" y="2692"/>
                    <a:pt x="3256" y="2979"/>
                    <a:pt x="3273" y="3553"/>
                  </a:cubicBezTo>
                  <a:cubicBezTo>
                    <a:pt x="3273" y="3721"/>
                    <a:pt x="3273" y="3907"/>
                    <a:pt x="3340" y="4075"/>
                  </a:cubicBezTo>
                  <a:cubicBezTo>
                    <a:pt x="3458" y="4463"/>
                    <a:pt x="3593" y="4834"/>
                    <a:pt x="3745" y="5205"/>
                  </a:cubicBezTo>
                  <a:cubicBezTo>
                    <a:pt x="3796" y="5374"/>
                    <a:pt x="3863" y="5543"/>
                    <a:pt x="3695" y="5678"/>
                  </a:cubicBezTo>
                  <a:cubicBezTo>
                    <a:pt x="3623" y="5741"/>
                    <a:pt x="3556" y="5771"/>
                    <a:pt x="3487" y="5771"/>
                  </a:cubicBezTo>
                  <a:cubicBezTo>
                    <a:pt x="3409" y="5771"/>
                    <a:pt x="3329" y="5733"/>
                    <a:pt x="3239" y="5661"/>
                  </a:cubicBezTo>
                  <a:cubicBezTo>
                    <a:pt x="3020" y="5492"/>
                    <a:pt x="2817" y="5374"/>
                    <a:pt x="2598" y="5222"/>
                  </a:cubicBezTo>
                  <a:cubicBezTo>
                    <a:pt x="2274" y="4989"/>
                    <a:pt x="1938" y="4875"/>
                    <a:pt x="1613" y="4875"/>
                  </a:cubicBezTo>
                  <a:cubicBezTo>
                    <a:pt x="1092" y="4875"/>
                    <a:pt x="600" y="5167"/>
                    <a:pt x="237" y="5728"/>
                  </a:cubicBezTo>
                  <a:cubicBezTo>
                    <a:pt x="51" y="6015"/>
                    <a:pt x="1" y="6336"/>
                    <a:pt x="136" y="6622"/>
                  </a:cubicBezTo>
                  <a:cubicBezTo>
                    <a:pt x="541" y="7499"/>
                    <a:pt x="1080" y="8258"/>
                    <a:pt x="2008" y="8444"/>
                  </a:cubicBezTo>
                  <a:cubicBezTo>
                    <a:pt x="2834" y="8612"/>
                    <a:pt x="3661" y="8731"/>
                    <a:pt x="4504" y="8781"/>
                  </a:cubicBezTo>
                  <a:cubicBezTo>
                    <a:pt x="4683" y="8793"/>
                    <a:pt x="4862" y="8797"/>
                    <a:pt x="5041" y="8797"/>
                  </a:cubicBezTo>
                  <a:cubicBezTo>
                    <a:pt x="5637" y="8797"/>
                    <a:pt x="6231" y="8747"/>
                    <a:pt x="6815" y="8747"/>
                  </a:cubicBezTo>
                  <a:cubicBezTo>
                    <a:pt x="7810" y="8714"/>
                    <a:pt x="8822" y="8714"/>
                    <a:pt x="9817" y="8714"/>
                  </a:cubicBezTo>
                  <a:lnTo>
                    <a:pt x="9817" y="8697"/>
                  </a:lnTo>
                  <a:cubicBezTo>
                    <a:pt x="10525" y="8714"/>
                    <a:pt x="11251" y="8731"/>
                    <a:pt x="11976" y="8764"/>
                  </a:cubicBezTo>
                  <a:cubicBezTo>
                    <a:pt x="12040" y="8765"/>
                    <a:pt x="12103" y="8766"/>
                    <a:pt x="12167" y="8766"/>
                  </a:cubicBezTo>
                  <a:cubicBezTo>
                    <a:pt x="13145" y="8766"/>
                    <a:pt x="14092" y="8641"/>
                    <a:pt x="14995" y="8292"/>
                  </a:cubicBezTo>
                  <a:cubicBezTo>
                    <a:pt x="15231" y="8208"/>
                    <a:pt x="15484" y="8090"/>
                    <a:pt x="15670" y="7921"/>
                  </a:cubicBezTo>
                  <a:cubicBezTo>
                    <a:pt x="16091" y="7567"/>
                    <a:pt x="16108" y="7095"/>
                    <a:pt x="15737" y="6690"/>
                  </a:cubicBezTo>
                  <a:cubicBezTo>
                    <a:pt x="15636" y="6589"/>
                    <a:pt x="15501" y="6504"/>
                    <a:pt x="15383" y="6420"/>
                  </a:cubicBezTo>
                  <a:cubicBezTo>
                    <a:pt x="14928" y="6167"/>
                    <a:pt x="14422" y="6150"/>
                    <a:pt x="13949" y="6150"/>
                  </a:cubicBezTo>
                  <a:cubicBezTo>
                    <a:pt x="13859" y="6150"/>
                    <a:pt x="13784" y="6157"/>
                    <a:pt x="13705" y="6157"/>
                  </a:cubicBezTo>
                  <a:cubicBezTo>
                    <a:pt x="13665" y="6157"/>
                    <a:pt x="13623" y="6156"/>
                    <a:pt x="13578" y="6150"/>
                  </a:cubicBezTo>
                  <a:cubicBezTo>
                    <a:pt x="13376" y="6099"/>
                    <a:pt x="13308" y="5914"/>
                    <a:pt x="13460" y="5745"/>
                  </a:cubicBezTo>
                  <a:cubicBezTo>
                    <a:pt x="13561" y="5627"/>
                    <a:pt x="13696" y="5560"/>
                    <a:pt x="13814" y="5475"/>
                  </a:cubicBezTo>
                  <a:cubicBezTo>
                    <a:pt x="14067" y="5290"/>
                    <a:pt x="14388" y="5155"/>
                    <a:pt x="14455" y="4750"/>
                  </a:cubicBezTo>
                  <a:cubicBezTo>
                    <a:pt x="14557" y="4143"/>
                    <a:pt x="14422" y="3569"/>
                    <a:pt x="14051" y="3131"/>
                  </a:cubicBezTo>
                  <a:cubicBezTo>
                    <a:pt x="13864" y="2894"/>
                    <a:pt x="13630" y="2758"/>
                    <a:pt x="13358" y="2758"/>
                  </a:cubicBezTo>
                  <a:cubicBezTo>
                    <a:pt x="13262" y="2758"/>
                    <a:pt x="13161" y="2775"/>
                    <a:pt x="13055" y="2810"/>
                  </a:cubicBezTo>
                  <a:cubicBezTo>
                    <a:pt x="13027" y="2827"/>
                    <a:pt x="12997" y="2833"/>
                    <a:pt x="12966" y="2833"/>
                  </a:cubicBezTo>
                  <a:cubicBezTo>
                    <a:pt x="12904" y="2833"/>
                    <a:pt x="12836" y="2810"/>
                    <a:pt x="12769" y="2810"/>
                  </a:cubicBezTo>
                  <a:cubicBezTo>
                    <a:pt x="12651" y="2810"/>
                    <a:pt x="12533" y="2810"/>
                    <a:pt x="12431" y="2861"/>
                  </a:cubicBezTo>
                  <a:cubicBezTo>
                    <a:pt x="11925" y="3131"/>
                    <a:pt x="11335" y="3283"/>
                    <a:pt x="10964" y="3856"/>
                  </a:cubicBezTo>
                  <a:cubicBezTo>
                    <a:pt x="10930" y="3907"/>
                    <a:pt x="10863" y="3957"/>
                    <a:pt x="10812" y="3991"/>
                  </a:cubicBezTo>
                  <a:cubicBezTo>
                    <a:pt x="10764" y="4018"/>
                    <a:pt x="10719" y="4031"/>
                    <a:pt x="10679" y="4031"/>
                  </a:cubicBezTo>
                  <a:cubicBezTo>
                    <a:pt x="10594" y="4031"/>
                    <a:pt x="10532" y="3971"/>
                    <a:pt x="10509" y="3856"/>
                  </a:cubicBezTo>
                  <a:cubicBezTo>
                    <a:pt x="10492" y="3772"/>
                    <a:pt x="10509" y="3687"/>
                    <a:pt x="10509" y="3620"/>
                  </a:cubicBezTo>
                  <a:cubicBezTo>
                    <a:pt x="10610" y="3047"/>
                    <a:pt x="10525" y="2473"/>
                    <a:pt x="10391" y="1933"/>
                  </a:cubicBezTo>
                  <a:cubicBezTo>
                    <a:pt x="10222" y="1242"/>
                    <a:pt x="9918" y="584"/>
                    <a:pt x="9277" y="213"/>
                  </a:cubicBezTo>
                  <a:cubicBezTo>
                    <a:pt x="8978" y="52"/>
                    <a:pt x="8646" y="0"/>
                    <a:pt x="8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682530">
              <a:off x="7109434" y="4724179"/>
              <a:ext cx="851688" cy="404797"/>
            </a:xfrm>
            <a:custGeom>
              <a:avLst/>
              <a:gdLst/>
              <a:ahLst/>
              <a:cxnLst/>
              <a:rect l="l" t="t" r="r" b="b"/>
              <a:pathLst>
                <a:path w="17137" h="8145" extrusionOk="0">
                  <a:moveTo>
                    <a:pt x="2952" y="6852"/>
                  </a:moveTo>
                  <a:lnTo>
                    <a:pt x="2952" y="6852"/>
                  </a:lnTo>
                  <a:cubicBezTo>
                    <a:pt x="2969" y="6869"/>
                    <a:pt x="2986" y="6886"/>
                    <a:pt x="2986" y="6902"/>
                  </a:cubicBezTo>
                  <a:cubicBezTo>
                    <a:pt x="2969" y="6886"/>
                    <a:pt x="2969" y="6869"/>
                    <a:pt x="2952" y="6852"/>
                  </a:cubicBezTo>
                  <a:close/>
                  <a:moveTo>
                    <a:pt x="7880" y="0"/>
                  </a:moveTo>
                  <a:cubicBezTo>
                    <a:pt x="7686" y="0"/>
                    <a:pt x="7484" y="32"/>
                    <a:pt x="7270" y="105"/>
                  </a:cubicBezTo>
                  <a:cubicBezTo>
                    <a:pt x="7169" y="139"/>
                    <a:pt x="7068" y="139"/>
                    <a:pt x="6966" y="156"/>
                  </a:cubicBezTo>
                  <a:cubicBezTo>
                    <a:pt x="6494" y="206"/>
                    <a:pt x="6123" y="409"/>
                    <a:pt x="5735" y="712"/>
                  </a:cubicBezTo>
                  <a:cubicBezTo>
                    <a:pt x="4959" y="1320"/>
                    <a:pt x="4689" y="2382"/>
                    <a:pt x="5061" y="3225"/>
                  </a:cubicBezTo>
                  <a:cubicBezTo>
                    <a:pt x="5128" y="3344"/>
                    <a:pt x="5212" y="3445"/>
                    <a:pt x="5246" y="3597"/>
                  </a:cubicBezTo>
                  <a:cubicBezTo>
                    <a:pt x="5280" y="3698"/>
                    <a:pt x="5280" y="3900"/>
                    <a:pt x="5212" y="3951"/>
                  </a:cubicBezTo>
                  <a:cubicBezTo>
                    <a:pt x="5143" y="4020"/>
                    <a:pt x="5064" y="4058"/>
                    <a:pt x="4989" y="4058"/>
                  </a:cubicBezTo>
                  <a:cubicBezTo>
                    <a:pt x="4917" y="4058"/>
                    <a:pt x="4848" y="4024"/>
                    <a:pt x="4791" y="3951"/>
                  </a:cubicBezTo>
                  <a:lnTo>
                    <a:pt x="4656" y="3765"/>
                  </a:lnTo>
                  <a:cubicBezTo>
                    <a:pt x="4318" y="3141"/>
                    <a:pt x="3745" y="2821"/>
                    <a:pt x="3138" y="2585"/>
                  </a:cubicBezTo>
                  <a:cubicBezTo>
                    <a:pt x="3020" y="2542"/>
                    <a:pt x="2889" y="2525"/>
                    <a:pt x="2756" y="2525"/>
                  </a:cubicBezTo>
                  <a:cubicBezTo>
                    <a:pt x="2623" y="2525"/>
                    <a:pt x="2488" y="2542"/>
                    <a:pt x="2362" y="2568"/>
                  </a:cubicBezTo>
                  <a:cubicBezTo>
                    <a:pt x="2025" y="2635"/>
                    <a:pt x="1839" y="2888"/>
                    <a:pt x="1805" y="3225"/>
                  </a:cubicBezTo>
                  <a:cubicBezTo>
                    <a:pt x="1755" y="3984"/>
                    <a:pt x="1788" y="4693"/>
                    <a:pt x="2446" y="5131"/>
                  </a:cubicBezTo>
                  <a:cubicBezTo>
                    <a:pt x="2564" y="5216"/>
                    <a:pt x="2682" y="5351"/>
                    <a:pt x="2547" y="5553"/>
                  </a:cubicBezTo>
                  <a:cubicBezTo>
                    <a:pt x="2486" y="5640"/>
                    <a:pt x="2421" y="5673"/>
                    <a:pt x="2355" y="5673"/>
                  </a:cubicBezTo>
                  <a:cubicBezTo>
                    <a:pt x="2294" y="5673"/>
                    <a:pt x="2233" y="5644"/>
                    <a:pt x="2176" y="5604"/>
                  </a:cubicBezTo>
                  <a:cubicBezTo>
                    <a:pt x="1928" y="5449"/>
                    <a:pt x="1668" y="5389"/>
                    <a:pt x="1394" y="5389"/>
                  </a:cubicBezTo>
                  <a:cubicBezTo>
                    <a:pt x="1222" y="5389"/>
                    <a:pt x="1044" y="5413"/>
                    <a:pt x="861" y="5452"/>
                  </a:cubicBezTo>
                  <a:cubicBezTo>
                    <a:pt x="405" y="5553"/>
                    <a:pt x="203" y="5755"/>
                    <a:pt x="102" y="6261"/>
                  </a:cubicBezTo>
                  <a:cubicBezTo>
                    <a:pt x="1" y="6767"/>
                    <a:pt x="119" y="7105"/>
                    <a:pt x="523" y="7223"/>
                  </a:cubicBezTo>
                  <a:cubicBezTo>
                    <a:pt x="996" y="7375"/>
                    <a:pt x="1468" y="7526"/>
                    <a:pt x="1957" y="7611"/>
                  </a:cubicBezTo>
                  <a:cubicBezTo>
                    <a:pt x="2716" y="7729"/>
                    <a:pt x="3492" y="7830"/>
                    <a:pt x="4285" y="7897"/>
                  </a:cubicBezTo>
                  <a:cubicBezTo>
                    <a:pt x="4847" y="7942"/>
                    <a:pt x="5417" y="7972"/>
                    <a:pt x="5984" y="7972"/>
                  </a:cubicBezTo>
                  <a:cubicBezTo>
                    <a:pt x="6267" y="7972"/>
                    <a:pt x="6550" y="7965"/>
                    <a:pt x="6831" y="7948"/>
                  </a:cubicBezTo>
                  <a:cubicBezTo>
                    <a:pt x="7116" y="7928"/>
                    <a:pt x="7400" y="7920"/>
                    <a:pt x="7684" y="7920"/>
                  </a:cubicBezTo>
                  <a:cubicBezTo>
                    <a:pt x="8343" y="7920"/>
                    <a:pt x="9000" y="7963"/>
                    <a:pt x="9648" y="7999"/>
                  </a:cubicBezTo>
                  <a:cubicBezTo>
                    <a:pt x="10458" y="8046"/>
                    <a:pt x="11252" y="8145"/>
                    <a:pt x="12058" y="8145"/>
                  </a:cubicBezTo>
                  <a:cubicBezTo>
                    <a:pt x="12393" y="8145"/>
                    <a:pt x="12731" y="8128"/>
                    <a:pt x="13072" y="8083"/>
                  </a:cubicBezTo>
                  <a:cubicBezTo>
                    <a:pt x="14000" y="7965"/>
                    <a:pt x="14944" y="7830"/>
                    <a:pt x="15872" y="7628"/>
                  </a:cubicBezTo>
                  <a:cubicBezTo>
                    <a:pt x="16192" y="7560"/>
                    <a:pt x="16530" y="7307"/>
                    <a:pt x="16783" y="7071"/>
                  </a:cubicBezTo>
                  <a:cubicBezTo>
                    <a:pt x="17137" y="6734"/>
                    <a:pt x="17053" y="6228"/>
                    <a:pt x="16648" y="5975"/>
                  </a:cubicBezTo>
                  <a:cubicBezTo>
                    <a:pt x="16310" y="5755"/>
                    <a:pt x="15923" y="5755"/>
                    <a:pt x="15518" y="5722"/>
                  </a:cubicBezTo>
                  <a:cubicBezTo>
                    <a:pt x="15349" y="5722"/>
                    <a:pt x="15197" y="5688"/>
                    <a:pt x="14961" y="5671"/>
                  </a:cubicBezTo>
                  <a:cubicBezTo>
                    <a:pt x="15079" y="5435"/>
                    <a:pt x="15130" y="5266"/>
                    <a:pt x="15214" y="5098"/>
                  </a:cubicBezTo>
                  <a:cubicBezTo>
                    <a:pt x="15785" y="3825"/>
                    <a:pt x="15015" y="2411"/>
                    <a:pt x="13789" y="2411"/>
                  </a:cubicBezTo>
                  <a:cubicBezTo>
                    <a:pt x="13747" y="2411"/>
                    <a:pt x="13705" y="2413"/>
                    <a:pt x="13662" y="2416"/>
                  </a:cubicBezTo>
                  <a:cubicBezTo>
                    <a:pt x="13511" y="2433"/>
                    <a:pt x="13342" y="2433"/>
                    <a:pt x="13190" y="2483"/>
                  </a:cubicBezTo>
                  <a:cubicBezTo>
                    <a:pt x="12549" y="2635"/>
                    <a:pt x="11959" y="2888"/>
                    <a:pt x="11638" y="3597"/>
                  </a:cubicBezTo>
                  <a:cubicBezTo>
                    <a:pt x="11571" y="3731"/>
                    <a:pt x="11504" y="3850"/>
                    <a:pt x="11402" y="3934"/>
                  </a:cubicBezTo>
                  <a:cubicBezTo>
                    <a:pt x="11312" y="4009"/>
                    <a:pt x="11181" y="4125"/>
                    <a:pt x="11082" y="4125"/>
                  </a:cubicBezTo>
                  <a:cubicBezTo>
                    <a:pt x="11070" y="4125"/>
                    <a:pt x="11059" y="4123"/>
                    <a:pt x="11048" y="4119"/>
                  </a:cubicBezTo>
                  <a:cubicBezTo>
                    <a:pt x="10863" y="4103"/>
                    <a:pt x="10913" y="3900"/>
                    <a:pt x="10964" y="3765"/>
                  </a:cubicBezTo>
                  <a:cubicBezTo>
                    <a:pt x="10998" y="3512"/>
                    <a:pt x="11132" y="3259"/>
                    <a:pt x="11116" y="3023"/>
                  </a:cubicBezTo>
                  <a:cubicBezTo>
                    <a:pt x="11031" y="2247"/>
                    <a:pt x="10812" y="1539"/>
                    <a:pt x="10188" y="1083"/>
                  </a:cubicBezTo>
                  <a:cubicBezTo>
                    <a:pt x="9783" y="814"/>
                    <a:pt x="9378" y="544"/>
                    <a:pt x="8957" y="308"/>
                  </a:cubicBezTo>
                  <a:cubicBezTo>
                    <a:pt x="8619" y="128"/>
                    <a:pt x="8267" y="0"/>
                    <a:pt x="7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 rot="-682530">
              <a:off x="7483977" y="4320938"/>
              <a:ext cx="964853" cy="384072"/>
            </a:xfrm>
            <a:custGeom>
              <a:avLst/>
              <a:gdLst/>
              <a:ahLst/>
              <a:cxnLst/>
              <a:rect l="l" t="t" r="r" b="b"/>
              <a:pathLst>
                <a:path w="19414" h="7728" extrusionOk="0">
                  <a:moveTo>
                    <a:pt x="8951" y="0"/>
                  </a:moveTo>
                  <a:cubicBezTo>
                    <a:pt x="8596" y="0"/>
                    <a:pt x="8228" y="70"/>
                    <a:pt x="7860" y="70"/>
                  </a:cubicBezTo>
                  <a:cubicBezTo>
                    <a:pt x="6595" y="120"/>
                    <a:pt x="5347" y="255"/>
                    <a:pt x="4133" y="728"/>
                  </a:cubicBezTo>
                  <a:cubicBezTo>
                    <a:pt x="3121" y="1116"/>
                    <a:pt x="2227" y="1756"/>
                    <a:pt x="1552" y="2667"/>
                  </a:cubicBezTo>
                  <a:cubicBezTo>
                    <a:pt x="945" y="3511"/>
                    <a:pt x="506" y="4489"/>
                    <a:pt x="118" y="5484"/>
                  </a:cubicBezTo>
                  <a:cubicBezTo>
                    <a:pt x="0" y="5838"/>
                    <a:pt x="34" y="5956"/>
                    <a:pt x="338" y="6125"/>
                  </a:cubicBezTo>
                  <a:cubicBezTo>
                    <a:pt x="945" y="6462"/>
                    <a:pt x="1552" y="6800"/>
                    <a:pt x="2058" y="7306"/>
                  </a:cubicBezTo>
                  <a:cubicBezTo>
                    <a:pt x="2109" y="7272"/>
                    <a:pt x="2142" y="7272"/>
                    <a:pt x="2159" y="7238"/>
                  </a:cubicBezTo>
                  <a:cubicBezTo>
                    <a:pt x="2227" y="7103"/>
                    <a:pt x="2294" y="6934"/>
                    <a:pt x="2378" y="6783"/>
                  </a:cubicBezTo>
                  <a:cubicBezTo>
                    <a:pt x="2884" y="5771"/>
                    <a:pt x="3374" y="4759"/>
                    <a:pt x="4268" y="4067"/>
                  </a:cubicBezTo>
                  <a:cubicBezTo>
                    <a:pt x="5077" y="3443"/>
                    <a:pt x="5870" y="2903"/>
                    <a:pt x="6848" y="2600"/>
                  </a:cubicBezTo>
                  <a:cubicBezTo>
                    <a:pt x="7569" y="2390"/>
                    <a:pt x="8290" y="2334"/>
                    <a:pt x="9007" y="2334"/>
                  </a:cubicBezTo>
                  <a:cubicBezTo>
                    <a:pt x="9498" y="2334"/>
                    <a:pt x="9988" y="2360"/>
                    <a:pt x="10474" y="2381"/>
                  </a:cubicBezTo>
                  <a:cubicBezTo>
                    <a:pt x="10845" y="2381"/>
                    <a:pt x="11250" y="2465"/>
                    <a:pt x="11621" y="2549"/>
                  </a:cubicBezTo>
                  <a:cubicBezTo>
                    <a:pt x="11959" y="2634"/>
                    <a:pt x="12313" y="2718"/>
                    <a:pt x="12616" y="2887"/>
                  </a:cubicBezTo>
                  <a:cubicBezTo>
                    <a:pt x="13510" y="3308"/>
                    <a:pt x="14354" y="3831"/>
                    <a:pt x="15096" y="4523"/>
                  </a:cubicBezTo>
                  <a:cubicBezTo>
                    <a:pt x="15905" y="5282"/>
                    <a:pt x="16614" y="6108"/>
                    <a:pt x="17103" y="7154"/>
                  </a:cubicBezTo>
                  <a:cubicBezTo>
                    <a:pt x="17154" y="7289"/>
                    <a:pt x="17238" y="7440"/>
                    <a:pt x="17356" y="7457"/>
                  </a:cubicBezTo>
                  <a:cubicBezTo>
                    <a:pt x="17744" y="7559"/>
                    <a:pt x="18199" y="7643"/>
                    <a:pt x="18655" y="7727"/>
                  </a:cubicBezTo>
                  <a:cubicBezTo>
                    <a:pt x="18705" y="7491"/>
                    <a:pt x="18739" y="7322"/>
                    <a:pt x="18756" y="7187"/>
                  </a:cubicBezTo>
                  <a:cubicBezTo>
                    <a:pt x="18840" y="6766"/>
                    <a:pt x="18891" y="6361"/>
                    <a:pt x="19144" y="6007"/>
                  </a:cubicBezTo>
                  <a:cubicBezTo>
                    <a:pt x="19414" y="5636"/>
                    <a:pt x="19414" y="5602"/>
                    <a:pt x="19178" y="5265"/>
                  </a:cubicBezTo>
                  <a:cubicBezTo>
                    <a:pt x="18705" y="4590"/>
                    <a:pt x="18216" y="3915"/>
                    <a:pt x="17710" y="3308"/>
                  </a:cubicBezTo>
                  <a:cubicBezTo>
                    <a:pt x="17373" y="2920"/>
                    <a:pt x="17019" y="2532"/>
                    <a:pt x="16597" y="2262"/>
                  </a:cubicBezTo>
                  <a:cubicBezTo>
                    <a:pt x="15416" y="1537"/>
                    <a:pt x="14185" y="896"/>
                    <a:pt x="12853" y="475"/>
                  </a:cubicBezTo>
                  <a:cubicBezTo>
                    <a:pt x="12465" y="357"/>
                    <a:pt x="12060" y="188"/>
                    <a:pt x="11638" y="137"/>
                  </a:cubicBezTo>
                  <a:cubicBezTo>
                    <a:pt x="10795" y="53"/>
                    <a:pt x="9935" y="36"/>
                    <a:pt x="9058" y="2"/>
                  </a:cubicBezTo>
                  <a:cubicBezTo>
                    <a:pt x="9022" y="1"/>
                    <a:pt x="8987" y="0"/>
                    <a:pt x="8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/>
          <p:nvPr/>
        </p:nvSpPr>
        <p:spPr>
          <a:xfrm>
            <a:off x="5051525" y="-16342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4"/>
          <p:cNvSpPr/>
          <p:nvPr/>
        </p:nvSpPr>
        <p:spPr>
          <a:xfrm>
            <a:off x="8632925" y="75097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4"/>
          <p:cNvSpPr/>
          <p:nvPr/>
        </p:nvSpPr>
        <p:spPr>
          <a:xfrm>
            <a:off x="5689700" y="4856250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4"/>
          <p:cNvSpPr/>
          <p:nvPr/>
        </p:nvSpPr>
        <p:spPr>
          <a:xfrm>
            <a:off x="-292000" y="284618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/>
          </p:nvPr>
        </p:nvSpPr>
        <p:spPr>
          <a:xfrm>
            <a:off x="2270623" y="2937575"/>
            <a:ext cx="43683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subTitle" idx="1"/>
          </p:nvPr>
        </p:nvSpPr>
        <p:spPr>
          <a:xfrm>
            <a:off x="2270613" y="1803938"/>
            <a:ext cx="4602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44" name="Google Shape;344;p14"/>
          <p:cNvGrpSpPr/>
          <p:nvPr/>
        </p:nvGrpSpPr>
        <p:grpSpPr>
          <a:xfrm>
            <a:off x="1620638" y="3847826"/>
            <a:ext cx="1617608" cy="1503205"/>
            <a:chOff x="1620638" y="3847826"/>
            <a:chExt cx="1617608" cy="1503205"/>
          </a:xfrm>
        </p:grpSpPr>
        <p:sp>
          <p:nvSpPr>
            <p:cNvPr id="345" name="Google Shape;345;p14"/>
            <p:cNvSpPr/>
            <p:nvPr/>
          </p:nvSpPr>
          <p:spPr>
            <a:xfrm>
              <a:off x="1620638" y="3847826"/>
              <a:ext cx="1617608" cy="1503205"/>
            </a:xfrm>
            <a:custGeom>
              <a:avLst/>
              <a:gdLst/>
              <a:ahLst/>
              <a:cxnLst/>
              <a:rect l="l" t="t" r="r" b="b"/>
              <a:pathLst>
                <a:path w="44596" h="41442" extrusionOk="0">
                  <a:moveTo>
                    <a:pt x="21606" y="16682"/>
                  </a:moveTo>
                  <a:cubicBezTo>
                    <a:pt x="22517" y="16682"/>
                    <a:pt x="23445" y="17069"/>
                    <a:pt x="24255" y="17761"/>
                  </a:cubicBezTo>
                  <a:cubicBezTo>
                    <a:pt x="25047" y="18621"/>
                    <a:pt x="25486" y="19852"/>
                    <a:pt x="25452" y="21050"/>
                  </a:cubicBezTo>
                  <a:cubicBezTo>
                    <a:pt x="25401" y="22146"/>
                    <a:pt x="24963" y="23108"/>
                    <a:pt x="24204" y="23782"/>
                  </a:cubicBezTo>
                  <a:cubicBezTo>
                    <a:pt x="23529" y="24373"/>
                    <a:pt x="22517" y="24744"/>
                    <a:pt x="21438" y="24744"/>
                  </a:cubicBezTo>
                  <a:cubicBezTo>
                    <a:pt x="20679" y="24744"/>
                    <a:pt x="19970" y="24592"/>
                    <a:pt x="19363" y="24272"/>
                  </a:cubicBezTo>
                  <a:cubicBezTo>
                    <a:pt x="18570" y="23867"/>
                    <a:pt x="18065" y="23293"/>
                    <a:pt x="17845" y="22484"/>
                  </a:cubicBezTo>
                  <a:cubicBezTo>
                    <a:pt x="17508" y="21303"/>
                    <a:pt x="17761" y="19802"/>
                    <a:pt x="18520" y="18554"/>
                  </a:cubicBezTo>
                  <a:cubicBezTo>
                    <a:pt x="19245" y="17356"/>
                    <a:pt x="20341" y="16682"/>
                    <a:pt x="21606" y="16682"/>
                  </a:cubicBezTo>
                  <a:close/>
                  <a:moveTo>
                    <a:pt x="21758" y="1"/>
                  </a:moveTo>
                  <a:cubicBezTo>
                    <a:pt x="21067" y="1"/>
                    <a:pt x="20409" y="51"/>
                    <a:pt x="19819" y="135"/>
                  </a:cubicBezTo>
                  <a:cubicBezTo>
                    <a:pt x="15686" y="726"/>
                    <a:pt x="11352" y="2716"/>
                    <a:pt x="8198" y="5533"/>
                  </a:cubicBezTo>
                  <a:cubicBezTo>
                    <a:pt x="4318" y="8990"/>
                    <a:pt x="2294" y="14270"/>
                    <a:pt x="1434" y="17120"/>
                  </a:cubicBezTo>
                  <a:cubicBezTo>
                    <a:pt x="51" y="21674"/>
                    <a:pt x="0" y="26464"/>
                    <a:pt x="1316" y="30225"/>
                  </a:cubicBezTo>
                  <a:cubicBezTo>
                    <a:pt x="4032" y="38102"/>
                    <a:pt x="13173" y="40480"/>
                    <a:pt x="18385" y="41206"/>
                  </a:cubicBezTo>
                  <a:cubicBezTo>
                    <a:pt x="19498" y="41357"/>
                    <a:pt x="20645" y="41442"/>
                    <a:pt x="21775" y="41442"/>
                  </a:cubicBezTo>
                  <a:cubicBezTo>
                    <a:pt x="28657" y="41442"/>
                    <a:pt x="34897" y="38591"/>
                    <a:pt x="38945" y="33683"/>
                  </a:cubicBezTo>
                  <a:cubicBezTo>
                    <a:pt x="43145" y="28471"/>
                    <a:pt x="44596" y="21303"/>
                    <a:pt x="42757" y="14961"/>
                  </a:cubicBezTo>
                  <a:cubicBezTo>
                    <a:pt x="41829" y="11723"/>
                    <a:pt x="39738" y="8737"/>
                    <a:pt x="36584" y="6039"/>
                  </a:cubicBezTo>
                  <a:cubicBezTo>
                    <a:pt x="35319" y="4959"/>
                    <a:pt x="33970" y="4217"/>
                    <a:pt x="32654" y="3526"/>
                  </a:cubicBezTo>
                  <a:cubicBezTo>
                    <a:pt x="32452" y="3408"/>
                    <a:pt x="32216" y="3290"/>
                    <a:pt x="32013" y="3171"/>
                  </a:cubicBezTo>
                  <a:cubicBezTo>
                    <a:pt x="31844" y="3070"/>
                    <a:pt x="31642" y="2986"/>
                    <a:pt x="31473" y="2868"/>
                  </a:cubicBezTo>
                  <a:cubicBezTo>
                    <a:pt x="30192" y="2159"/>
                    <a:pt x="28893" y="1434"/>
                    <a:pt x="27324" y="1013"/>
                  </a:cubicBezTo>
                  <a:cubicBezTo>
                    <a:pt x="25823" y="355"/>
                    <a:pt x="23782" y="1"/>
                    <a:pt x="217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1877591" y="4089618"/>
              <a:ext cx="1101269" cy="1015376"/>
            </a:xfrm>
            <a:custGeom>
              <a:avLst/>
              <a:gdLst/>
              <a:ahLst/>
              <a:cxnLst/>
              <a:rect l="l" t="t" r="r" b="b"/>
              <a:pathLst>
                <a:path w="30361" h="27993" extrusionOk="0">
                  <a:moveTo>
                    <a:pt x="14476" y="7087"/>
                  </a:moveTo>
                  <a:cubicBezTo>
                    <a:pt x="16089" y="7087"/>
                    <a:pt x="17732" y="7704"/>
                    <a:pt x="19110" y="8902"/>
                  </a:cubicBezTo>
                  <a:cubicBezTo>
                    <a:pt x="19127" y="8919"/>
                    <a:pt x="19161" y="8936"/>
                    <a:pt x="19195" y="8970"/>
                  </a:cubicBezTo>
                  <a:lnTo>
                    <a:pt x="19245" y="9020"/>
                  </a:lnTo>
                  <a:cubicBezTo>
                    <a:pt x="21809" y="11736"/>
                    <a:pt x="22197" y="16745"/>
                    <a:pt x="19110" y="19258"/>
                  </a:cubicBezTo>
                  <a:cubicBezTo>
                    <a:pt x="17745" y="20360"/>
                    <a:pt x="15930" y="21005"/>
                    <a:pt x="14136" y="21005"/>
                  </a:cubicBezTo>
                  <a:cubicBezTo>
                    <a:pt x="12826" y="21005"/>
                    <a:pt x="11527" y="20661"/>
                    <a:pt x="10424" y="19899"/>
                  </a:cubicBezTo>
                  <a:cubicBezTo>
                    <a:pt x="6848" y="17454"/>
                    <a:pt x="6966" y="12883"/>
                    <a:pt x="9429" y="9661"/>
                  </a:cubicBezTo>
                  <a:cubicBezTo>
                    <a:pt x="10755" y="7927"/>
                    <a:pt x="12594" y="7087"/>
                    <a:pt x="14476" y="7087"/>
                  </a:cubicBezTo>
                  <a:close/>
                  <a:moveTo>
                    <a:pt x="12208" y="1"/>
                  </a:moveTo>
                  <a:cubicBezTo>
                    <a:pt x="11587" y="1"/>
                    <a:pt x="10993" y="134"/>
                    <a:pt x="10593" y="587"/>
                  </a:cubicBezTo>
                  <a:cubicBezTo>
                    <a:pt x="9732" y="1565"/>
                    <a:pt x="10070" y="2274"/>
                    <a:pt x="9901" y="3336"/>
                  </a:cubicBezTo>
                  <a:cubicBezTo>
                    <a:pt x="9720" y="4462"/>
                    <a:pt x="8040" y="4534"/>
                    <a:pt x="6926" y="4534"/>
                  </a:cubicBezTo>
                  <a:cubicBezTo>
                    <a:pt x="6761" y="4534"/>
                    <a:pt x="6609" y="4533"/>
                    <a:pt x="6476" y="4533"/>
                  </a:cubicBezTo>
                  <a:cubicBezTo>
                    <a:pt x="6416" y="4533"/>
                    <a:pt x="6360" y="4533"/>
                    <a:pt x="6308" y="4534"/>
                  </a:cubicBezTo>
                  <a:cubicBezTo>
                    <a:pt x="3829" y="4568"/>
                    <a:pt x="2952" y="6457"/>
                    <a:pt x="3289" y="8616"/>
                  </a:cubicBezTo>
                  <a:cubicBezTo>
                    <a:pt x="3407" y="9341"/>
                    <a:pt x="3593" y="10201"/>
                    <a:pt x="3289" y="10893"/>
                  </a:cubicBezTo>
                  <a:cubicBezTo>
                    <a:pt x="2615" y="12411"/>
                    <a:pt x="473" y="12529"/>
                    <a:pt x="220" y="14418"/>
                  </a:cubicBezTo>
                  <a:cubicBezTo>
                    <a:pt x="0" y="16020"/>
                    <a:pt x="1417" y="17100"/>
                    <a:pt x="2075" y="18432"/>
                  </a:cubicBezTo>
                  <a:cubicBezTo>
                    <a:pt x="2783" y="19866"/>
                    <a:pt x="1856" y="21232"/>
                    <a:pt x="1822" y="22716"/>
                  </a:cubicBezTo>
                  <a:cubicBezTo>
                    <a:pt x="1778" y="24608"/>
                    <a:pt x="2694" y="24971"/>
                    <a:pt x="3853" y="24971"/>
                  </a:cubicBezTo>
                  <a:cubicBezTo>
                    <a:pt x="4578" y="24971"/>
                    <a:pt x="5399" y="24829"/>
                    <a:pt x="6141" y="24829"/>
                  </a:cubicBezTo>
                  <a:cubicBezTo>
                    <a:pt x="6497" y="24829"/>
                    <a:pt x="6835" y="24862"/>
                    <a:pt x="7135" y="24959"/>
                  </a:cubicBezTo>
                  <a:cubicBezTo>
                    <a:pt x="8585" y="25448"/>
                    <a:pt x="9614" y="26545"/>
                    <a:pt x="10913" y="27321"/>
                  </a:cubicBezTo>
                  <a:cubicBezTo>
                    <a:pt x="11675" y="27790"/>
                    <a:pt x="12355" y="27993"/>
                    <a:pt x="12996" y="27993"/>
                  </a:cubicBezTo>
                  <a:cubicBezTo>
                    <a:pt x="14129" y="27993"/>
                    <a:pt x="15139" y="27359"/>
                    <a:pt x="16260" y="26444"/>
                  </a:cubicBezTo>
                  <a:cubicBezTo>
                    <a:pt x="16789" y="26002"/>
                    <a:pt x="17387" y="25844"/>
                    <a:pt x="18005" y="25844"/>
                  </a:cubicBezTo>
                  <a:cubicBezTo>
                    <a:pt x="18686" y="25844"/>
                    <a:pt x="19391" y="26037"/>
                    <a:pt x="20055" y="26258"/>
                  </a:cubicBezTo>
                  <a:cubicBezTo>
                    <a:pt x="20666" y="26464"/>
                    <a:pt x="21459" y="26665"/>
                    <a:pt x="22194" y="26665"/>
                  </a:cubicBezTo>
                  <a:cubicBezTo>
                    <a:pt x="23263" y="26665"/>
                    <a:pt x="24208" y="26240"/>
                    <a:pt x="24288" y="24791"/>
                  </a:cubicBezTo>
                  <a:cubicBezTo>
                    <a:pt x="24322" y="24318"/>
                    <a:pt x="24322" y="23694"/>
                    <a:pt x="24541" y="23239"/>
                  </a:cubicBezTo>
                  <a:cubicBezTo>
                    <a:pt x="25469" y="21535"/>
                    <a:pt x="27442" y="22261"/>
                    <a:pt x="28555" y="20962"/>
                  </a:cubicBezTo>
                  <a:cubicBezTo>
                    <a:pt x="30360" y="18854"/>
                    <a:pt x="27780" y="18246"/>
                    <a:pt x="27982" y="16307"/>
                  </a:cubicBezTo>
                  <a:cubicBezTo>
                    <a:pt x="28167" y="14451"/>
                    <a:pt x="29905" y="13237"/>
                    <a:pt x="29854" y="11297"/>
                  </a:cubicBezTo>
                  <a:cubicBezTo>
                    <a:pt x="29820" y="9408"/>
                    <a:pt x="27729" y="9746"/>
                    <a:pt x="26666" y="8582"/>
                  </a:cubicBezTo>
                  <a:cubicBezTo>
                    <a:pt x="25992" y="7840"/>
                    <a:pt x="26548" y="6963"/>
                    <a:pt x="26464" y="6052"/>
                  </a:cubicBezTo>
                  <a:cubicBezTo>
                    <a:pt x="26245" y="3775"/>
                    <a:pt x="24018" y="4787"/>
                    <a:pt x="22534" y="3960"/>
                  </a:cubicBezTo>
                  <a:cubicBezTo>
                    <a:pt x="22180" y="3775"/>
                    <a:pt x="22011" y="3353"/>
                    <a:pt x="21893" y="2999"/>
                  </a:cubicBezTo>
                  <a:cubicBezTo>
                    <a:pt x="21543" y="2007"/>
                    <a:pt x="20887" y="1710"/>
                    <a:pt x="20096" y="1710"/>
                  </a:cubicBezTo>
                  <a:cubicBezTo>
                    <a:pt x="19744" y="1710"/>
                    <a:pt x="19365" y="1769"/>
                    <a:pt x="18975" y="1852"/>
                  </a:cubicBezTo>
                  <a:cubicBezTo>
                    <a:pt x="18710" y="1909"/>
                    <a:pt x="18453" y="1959"/>
                    <a:pt x="18222" y="1959"/>
                  </a:cubicBezTo>
                  <a:cubicBezTo>
                    <a:pt x="17836" y="1959"/>
                    <a:pt x="17518" y="1821"/>
                    <a:pt x="17339" y="1346"/>
                  </a:cubicBezTo>
                  <a:cubicBezTo>
                    <a:pt x="17068" y="329"/>
                    <a:pt x="16550" y="109"/>
                    <a:pt x="15924" y="109"/>
                  </a:cubicBezTo>
                  <a:cubicBezTo>
                    <a:pt x="15444" y="109"/>
                    <a:pt x="14900" y="239"/>
                    <a:pt x="14355" y="239"/>
                  </a:cubicBezTo>
                  <a:cubicBezTo>
                    <a:pt x="14197" y="239"/>
                    <a:pt x="14038" y="228"/>
                    <a:pt x="13882" y="199"/>
                  </a:cubicBezTo>
                  <a:cubicBezTo>
                    <a:pt x="13392" y="118"/>
                    <a:pt x="12789" y="1"/>
                    <a:pt x="12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711790" y="3955664"/>
              <a:ext cx="1400445" cy="1289560"/>
            </a:xfrm>
            <a:custGeom>
              <a:avLst/>
              <a:gdLst/>
              <a:ahLst/>
              <a:cxnLst/>
              <a:rect l="l" t="t" r="r" b="b"/>
              <a:pathLst>
                <a:path w="38609" h="35552" extrusionOk="0">
                  <a:moveTo>
                    <a:pt x="20733" y="3251"/>
                  </a:moveTo>
                  <a:cubicBezTo>
                    <a:pt x="20749" y="3251"/>
                    <a:pt x="20764" y="3251"/>
                    <a:pt x="20780" y="3251"/>
                  </a:cubicBezTo>
                  <a:cubicBezTo>
                    <a:pt x="21708" y="3268"/>
                    <a:pt x="22113" y="4162"/>
                    <a:pt x="22298" y="4921"/>
                  </a:cubicBezTo>
                  <a:cubicBezTo>
                    <a:pt x="22377" y="5115"/>
                    <a:pt x="22634" y="5180"/>
                    <a:pt x="22969" y="5180"/>
                  </a:cubicBezTo>
                  <a:cubicBezTo>
                    <a:pt x="23662" y="5180"/>
                    <a:pt x="24688" y="4900"/>
                    <a:pt x="25143" y="4900"/>
                  </a:cubicBezTo>
                  <a:cubicBezTo>
                    <a:pt x="25176" y="4900"/>
                    <a:pt x="25206" y="4901"/>
                    <a:pt x="25233" y="4904"/>
                  </a:cubicBezTo>
                  <a:cubicBezTo>
                    <a:pt x="25739" y="4938"/>
                    <a:pt x="26177" y="5360"/>
                    <a:pt x="26481" y="5748"/>
                  </a:cubicBezTo>
                  <a:cubicBezTo>
                    <a:pt x="27021" y="6422"/>
                    <a:pt x="26751" y="7316"/>
                    <a:pt x="27948" y="7552"/>
                  </a:cubicBezTo>
                  <a:cubicBezTo>
                    <a:pt x="28707" y="7704"/>
                    <a:pt x="29669" y="7552"/>
                    <a:pt x="30377" y="7805"/>
                  </a:cubicBezTo>
                  <a:cubicBezTo>
                    <a:pt x="31558" y="8210"/>
                    <a:pt x="31541" y="9661"/>
                    <a:pt x="31406" y="10723"/>
                  </a:cubicBezTo>
                  <a:cubicBezTo>
                    <a:pt x="31153" y="12629"/>
                    <a:pt x="33312" y="12545"/>
                    <a:pt x="34425" y="13607"/>
                  </a:cubicBezTo>
                  <a:cubicBezTo>
                    <a:pt x="35268" y="14451"/>
                    <a:pt x="34813" y="16306"/>
                    <a:pt x="34324" y="17166"/>
                  </a:cubicBezTo>
                  <a:cubicBezTo>
                    <a:pt x="33750" y="18178"/>
                    <a:pt x="32570" y="19494"/>
                    <a:pt x="33076" y="20725"/>
                  </a:cubicBezTo>
                  <a:cubicBezTo>
                    <a:pt x="33346" y="21400"/>
                    <a:pt x="33987" y="21973"/>
                    <a:pt x="34155" y="22665"/>
                  </a:cubicBezTo>
                  <a:cubicBezTo>
                    <a:pt x="34476" y="23980"/>
                    <a:pt x="33565" y="25279"/>
                    <a:pt x="32300" y="25650"/>
                  </a:cubicBezTo>
                  <a:cubicBezTo>
                    <a:pt x="30849" y="26072"/>
                    <a:pt x="29399" y="26274"/>
                    <a:pt x="29281" y="28146"/>
                  </a:cubicBezTo>
                  <a:cubicBezTo>
                    <a:pt x="29247" y="28804"/>
                    <a:pt x="29197" y="29361"/>
                    <a:pt x="28825" y="29900"/>
                  </a:cubicBezTo>
                  <a:cubicBezTo>
                    <a:pt x="28373" y="30598"/>
                    <a:pt x="27589" y="30832"/>
                    <a:pt x="26782" y="30832"/>
                  </a:cubicBezTo>
                  <a:cubicBezTo>
                    <a:pt x="26144" y="30832"/>
                    <a:pt x="25493" y="30686"/>
                    <a:pt x="24980" y="30508"/>
                  </a:cubicBezTo>
                  <a:cubicBezTo>
                    <a:pt x="24262" y="30265"/>
                    <a:pt x="23384" y="29920"/>
                    <a:pt x="22561" y="29920"/>
                  </a:cubicBezTo>
                  <a:cubicBezTo>
                    <a:pt x="22127" y="29920"/>
                    <a:pt x="21709" y="30016"/>
                    <a:pt x="21337" y="30272"/>
                  </a:cubicBezTo>
                  <a:cubicBezTo>
                    <a:pt x="20780" y="30676"/>
                    <a:pt x="20325" y="31233"/>
                    <a:pt x="19734" y="31570"/>
                  </a:cubicBezTo>
                  <a:cubicBezTo>
                    <a:pt x="19018" y="31989"/>
                    <a:pt x="18374" y="32159"/>
                    <a:pt x="17775" y="32159"/>
                  </a:cubicBezTo>
                  <a:cubicBezTo>
                    <a:pt x="15862" y="32159"/>
                    <a:pt x="14408" y="30417"/>
                    <a:pt x="12532" y="29428"/>
                  </a:cubicBezTo>
                  <a:cubicBezTo>
                    <a:pt x="11904" y="29103"/>
                    <a:pt x="11274" y="29017"/>
                    <a:pt x="10644" y="29017"/>
                  </a:cubicBezTo>
                  <a:cubicBezTo>
                    <a:pt x="9955" y="29017"/>
                    <a:pt x="9266" y="29119"/>
                    <a:pt x="8580" y="29119"/>
                  </a:cubicBezTo>
                  <a:cubicBezTo>
                    <a:pt x="8074" y="29119"/>
                    <a:pt x="7570" y="29064"/>
                    <a:pt x="7068" y="28872"/>
                  </a:cubicBezTo>
                  <a:cubicBezTo>
                    <a:pt x="5954" y="28416"/>
                    <a:pt x="5921" y="26898"/>
                    <a:pt x="6022" y="25937"/>
                  </a:cubicBezTo>
                  <a:cubicBezTo>
                    <a:pt x="6140" y="24975"/>
                    <a:pt x="6730" y="23845"/>
                    <a:pt x="6444" y="22867"/>
                  </a:cubicBezTo>
                  <a:cubicBezTo>
                    <a:pt x="6241" y="22142"/>
                    <a:pt x="5853" y="21552"/>
                    <a:pt x="5415" y="20961"/>
                  </a:cubicBezTo>
                  <a:cubicBezTo>
                    <a:pt x="4875" y="20219"/>
                    <a:pt x="4200" y="19308"/>
                    <a:pt x="4318" y="18330"/>
                  </a:cubicBezTo>
                  <a:cubicBezTo>
                    <a:pt x="4504" y="16913"/>
                    <a:pt x="5398" y="16104"/>
                    <a:pt x="6528" y="15395"/>
                  </a:cubicBezTo>
                  <a:cubicBezTo>
                    <a:pt x="8552" y="14113"/>
                    <a:pt x="6832" y="12157"/>
                    <a:pt x="7338" y="10369"/>
                  </a:cubicBezTo>
                  <a:cubicBezTo>
                    <a:pt x="7675" y="9171"/>
                    <a:pt x="8771" y="7991"/>
                    <a:pt x="10070" y="7839"/>
                  </a:cubicBezTo>
                  <a:cubicBezTo>
                    <a:pt x="10402" y="7805"/>
                    <a:pt x="10733" y="7802"/>
                    <a:pt x="11064" y="7802"/>
                  </a:cubicBezTo>
                  <a:cubicBezTo>
                    <a:pt x="11158" y="7802"/>
                    <a:pt x="11252" y="7802"/>
                    <a:pt x="11347" y="7802"/>
                  </a:cubicBezTo>
                  <a:cubicBezTo>
                    <a:pt x="11912" y="7802"/>
                    <a:pt x="12472" y="7791"/>
                    <a:pt x="13022" y="7637"/>
                  </a:cubicBezTo>
                  <a:cubicBezTo>
                    <a:pt x="14168" y="7299"/>
                    <a:pt x="13983" y="6658"/>
                    <a:pt x="14017" y="5764"/>
                  </a:cubicBezTo>
                  <a:cubicBezTo>
                    <a:pt x="14126" y="3819"/>
                    <a:pt x="15594" y="3355"/>
                    <a:pt x="17113" y="3355"/>
                  </a:cubicBezTo>
                  <a:cubicBezTo>
                    <a:pt x="17701" y="3355"/>
                    <a:pt x="18296" y="3424"/>
                    <a:pt x="18824" y="3504"/>
                  </a:cubicBezTo>
                  <a:cubicBezTo>
                    <a:pt x="18911" y="3516"/>
                    <a:pt x="18995" y="3522"/>
                    <a:pt x="19077" y="3522"/>
                  </a:cubicBezTo>
                  <a:cubicBezTo>
                    <a:pt x="19662" y="3522"/>
                    <a:pt x="20133" y="3251"/>
                    <a:pt x="20733" y="3251"/>
                  </a:cubicBezTo>
                  <a:close/>
                  <a:moveTo>
                    <a:pt x="18261" y="1"/>
                  </a:moveTo>
                  <a:cubicBezTo>
                    <a:pt x="16302" y="1"/>
                    <a:pt x="14041" y="942"/>
                    <a:pt x="12330" y="1750"/>
                  </a:cubicBezTo>
                  <a:cubicBezTo>
                    <a:pt x="8130" y="3757"/>
                    <a:pt x="5263" y="6861"/>
                    <a:pt x="3256" y="11061"/>
                  </a:cubicBezTo>
                  <a:cubicBezTo>
                    <a:pt x="1249" y="15243"/>
                    <a:pt x="1" y="20540"/>
                    <a:pt x="1198" y="25161"/>
                  </a:cubicBezTo>
                  <a:cubicBezTo>
                    <a:pt x="3121" y="32481"/>
                    <a:pt x="12010" y="35483"/>
                    <a:pt x="18857" y="35551"/>
                  </a:cubicBezTo>
                  <a:cubicBezTo>
                    <a:pt x="18931" y="35551"/>
                    <a:pt x="19004" y="35552"/>
                    <a:pt x="19077" y="35552"/>
                  </a:cubicBezTo>
                  <a:cubicBezTo>
                    <a:pt x="27309" y="35552"/>
                    <a:pt x="34986" y="30856"/>
                    <a:pt x="37343" y="22631"/>
                  </a:cubicBezTo>
                  <a:cubicBezTo>
                    <a:pt x="38608" y="18195"/>
                    <a:pt x="38372" y="13085"/>
                    <a:pt x="35724" y="9171"/>
                  </a:cubicBezTo>
                  <a:cubicBezTo>
                    <a:pt x="34256" y="6979"/>
                    <a:pt x="32199" y="4921"/>
                    <a:pt x="29871" y="3673"/>
                  </a:cubicBezTo>
                  <a:cubicBezTo>
                    <a:pt x="27948" y="2644"/>
                    <a:pt x="25975" y="1312"/>
                    <a:pt x="23850" y="806"/>
                  </a:cubicBezTo>
                  <a:cubicBezTo>
                    <a:pt x="23766" y="789"/>
                    <a:pt x="23698" y="738"/>
                    <a:pt x="23647" y="704"/>
                  </a:cubicBezTo>
                  <a:cubicBezTo>
                    <a:pt x="23631" y="704"/>
                    <a:pt x="23614" y="688"/>
                    <a:pt x="23563" y="688"/>
                  </a:cubicBezTo>
                  <a:cubicBezTo>
                    <a:pt x="22096" y="47"/>
                    <a:pt x="20224" y="97"/>
                    <a:pt x="18638" y="13"/>
                  </a:cubicBezTo>
                  <a:cubicBezTo>
                    <a:pt x="18514" y="5"/>
                    <a:pt x="18388" y="1"/>
                    <a:pt x="1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127797" y="4346643"/>
              <a:ext cx="556166" cy="504913"/>
            </a:xfrm>
            <a:custGeom>
              <a:avLst/>
              <a:gdLst/>
              <a:ahLst/>
              <a:cxnLst/>
              <a:rect l="l" t="t" r="r" b="b"/>
              <a:pathLst>
                <a:path w="15333" h="13920" extrusionOk="0">
                  <a:moveTo>
                    <a:pt x="7605" y="799"/>
                  </a:moveTo>
                  <a:cubicBezTo>
                    <a:pt x="9025" y="799"/>
                    <a:pt x="10478" y="1343"/>
                    <a:pt x="11706" y="2440"/>
                  </a:cubicBezTo>
                  <a:cubicBezTo>
                    <a:pt x="14118" y="4954"/>
                    <a:pt x="14270" y="9221"/>
                    <a:pt x="11622" y="11582"/>
                  </a:cubicBezTo>
                  <a:cubicBezTo>
                    <a:pt x="10490" y="12585"/>
                    <a:pt x="8971" y="13068"/>
                    <a:pt x="7460" y="13068"/>
                  </a:cubicBezTo>
                  <a:cubicBezTo>
                    <a:pt x="6404" y="13068"/>
                    <a:pt x="5352" y="12833"/>
                    <a:pt x="4437" y="12375"/>
                  </a:cubicBezTo>
                  <a:cubicBezTo>
                    <a:pt x="1080" y="10705"/>
                    <a:pt x="996" y="6573"/>
                    <a:pt x="2716" y="3689"/>
                  </a:cubicBezTo>
                  <a:cubicBezTo>
                    <a:pt x="3874" y="1769"/>
                    <a:pt x="5709" y="799"/>
                    <a:pt x="7605" y="799"/>
                  </a:cubicBezTo>
                  <a:close/>
                  <a:moveTo>
                    <a:pt x="7582" y="1"/>
                  </a:moveTo>
                  <a:cubicBezTo>
                    <a:pt x="5700" y="1"/>
                    <a:pt x="3865" y="841"/>
                    <a:pt x="2548" y="2575"/>
                  </a:cubicBezTo>
                  <a:cubicBezTo>
                    <a:pt x="102" y="5797"/>
                    <a:pt x="1" y="10368"/>
                    <a:pt x="3543" y="12813"/>
                  </a:cubicBezTo>
                  <a:cubicBezTo>
                    <a:pt x="4639" y="13575"/>
                    <a:pt x="5937" y="13919"/>
                    <a:pt x="7248" y="13919"/>
                  </a:cubicBezTo>
                  <a:cubicBezTo>
                    <a:pt x="9043" y="13919"/>
                    <a:pt x="10864" y="13274"/>
                    <a:pt x="12229" y="12172"/>
                  </a:cubicBezTo>
                  <a:cubicBezTo>
                    <a:pt x="15332" y="9659"/>
                    <a:pt x="14928" y="4650"/>
                    <a:pt x="12398" y="1934"/>
                  </a:cubicBezTo>
                  <a:cubicBezTo>
                    <a:pt x="12347" y="1918"/>
                    <a:pt x="12330" y="1901"/>
                    <a:pt x="12313" y="1884"/>
                  </a:cubicBezTo>
                  <a:cubicBezTo>
                    <a:pt x="12297" y="1850"/>
                    <a:pt x="12246" y="1833"/>
                    <a:pt x="12229" y="1816"/>
                  </a:cubicBezTo>
                  <a:cubicBezTo>
                    <a:pt x="10843" y="618"/>
                    <a:pt x="9196" y="1"/>
                    <a:pt x="7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694053" y="3923563"/>
              <a:ext cx="1464647" cy="1350062"/>
            </a:xfrm>
            <a:custGeom>
              <a:avLst/>
              <a:gdLst/>
              <a:ahLst/>
              <a:cxnLst/>
              <a:rect l="l" t="t" r="r" b="b"/>
              <a:pathLst>
                <a:path w="40379" h="37220" extrusionOk="0">
                  <a:moveTo>
                    <a:pt x="18849" y="857"/>
                  </a:moveTo>
                  <a:cubicBezTo>
                    <a:pt x="18948" y="857"/>
                    <a:pt x="19046" y="859"/>
                    <a:pt x="19144" y="864"/>
                  </a:cubicBezTo>
                  <a:cubicBezTo>
                    <a:pt x="20729" y="982"/>
                    <a:pt x="22602" y="932"/>
                    <a:pt x="24086" y="1539"/>
                  </a:cubicBezTo>
                  <a:cubicBezTo>
                    <a:pt x="24103" y="1556"/>
                    <a:pt x="24120" y="1556"/>
                    <a:pt x="24170" y="1556"/>
                  </a:cubicBezTo>
                  <a:cubicBezTo>
                    <a:pt x="24204" y="1606"/>
                    <a:pt x="24271" y="1657"/>
                    <a:pt x="24356" y="1674"/>
                  </a:cubicBezTo>
                  <a:cubicBezTo>
                    <a:pt x="26481" y="2180"/>
                    <a:pt x="28471" y="3495"/>
                    <a:pt x="30377" y="4541"/>
                  </a:cubicBezTo>
                  <a:cubicBezTo>
                    <a:pt x="32705" y="5772"/>
                    <a:pt x="34796" y="7847"/>
                    <a:pt x="36247" y="10023"/>
                  </a:cubicBezTo>
                  <a:cubicBezTo>
                    <a:pt x="38861" y="13936"/>
                    <a:pt x="39114" y="19080"/>
                    <a:pt x="37849" y="23499"/>
                  </a:cubicBezTo>
                  <a:cubicBezTo>
                    <a:pt x="35488" y="31722"/>
                    <a:pt x="27788" y="36420"/>
                    <a:pt x="19540" y="36420"/>
                  </a:cubicBezTo>
                  <a:cubicBezTo>
                    <a:pt x="19481" y="36420"/>
                    <a:pt x="19422" y="36419"/>
                    <a:pt x="19363" y="36419"/>
                  </a:cubicBezTo>
                  <a:cubicBezTo>
                    <a:pt x="12532" y="36351"/>
                    <a:pt x="3627" y="33366"/>
                    <a:pt x="1704" y="26029"/>
                  </a:cubicBezTo>
                  <a:cubicBezTo>
                    <a:pt x="506" y="21408"/>
                    <a:pt x="1755" y="16112"/>
                    <a:pt x="3762" y="11912"/>
                  </a:cubicBezTo>
                  <a:cubicBezTo>
                    <a:pt x="5752" y="7729"/>
                    <a:pt x="8619" y="4625"/>
                    <a:pt x="12836" y="2618"/>
                  </a:cubicBezTo>
                  <a:cubicBezTo>
                    <a:pt x="14571" y="1799"/>
                    <a:pt x="16857" y="857"/>
                    <a:pt x="18849" y="857"/>
                  </a:cubicBezTo>
                  <a:close/>
                  <a:moveTo>
                    <a:pt x="19708" y="0"/>
                  </a:moveTo>
                  <a:cubicBezTo>
                    <a:pt x="19138" y="0"/>
                    <a:pt x="18592" y="35"/>
                    <a:pt x="18098" y="105"/>
                  </a:cubicBezTo>
                  <a:cubicBezTo>
                    <a:pt x="14337" y="645"/>
                    <a:pt x="10424" y="2467"/>
                    <a:pt x="7590" y="4980"/>
                  </a:cubicBezTo>
                  <a:cubicBezTo>
                    <a:pt x="4605" y="7661"/>
                    <a:pt x="2598" y="11861"/>
                    <a:pt x="1434" y="15606"/>
                  </a:cubicBezTo>
                  <a:cubicBezTo>
                    <a:pt x="321" y="19299"/>
                    <a:pt x="0" y="23702"/>
                    <a:pt x="1282" y="27412"/>
                  </a:cubicBezTo>
                  <a:cubicBezTo>
                    <a:pt x="3441" y="33636"/>
                    <a:pt x="10761" y="36183"/>
                    <a:pt x="16681" y="37009"/>
                  </a:cubicBezTo>
                  <a:cubicBezTo>
                    <a:pt x="17713" y="37149"/>
                    <a:pt x="18749" y="37220"/>
                    <a:pt x="19781" y="37220"/>
                  </a:cubicBezTo>
                  <a:cubicBezTo>
                    <a:pt x="25695" y="37220"/>
                    <a:pt x="31448" y="34906"/>
                    <a:pt x="35268" y="30195"/>
                  </a:cubicBezTo>
                  <a:cubicBezTo>
                    <a:pt x="39046" y="25540"/>
                    <a:pt x="40379" y="19148"/>
                    <a:pt x="38709" y="13396"/>
                  </a:cubicBezTo>
                  <a:cubicBezTo>
                    <a:pt x="37765" y="10208"/>
                    <a:pt x="35656" y="7645"/>
                    <a:pt x="33160" y="5502"/>
                  </a:cubicBezTo>
                  <a:cubicBezTo>
                    <a:pt x="31878" y="4406"/>
                    <a:pt x="30411" y="3698"/>
                    <a:pt x="28943" y="2888"/>
                  </a:cubicBezTo>
                  <a:cubicBezTo>
                    <a:pt x="27527" y="2112"/>
                    <a:pt x="26160" y="1269"/>
                    <a:pt x="24575" y="898"/>
                  </a:cubicBezTo>
                  <a:cubicBezTo>
                    <a:pt x="24541" y="864"/>
                    <a:pt x="24524" y="847"/>
                    <a:pt x="24491" y="847"/>
                  </a:cubicBezTo>
                  <a:cubicBezTo>
                    <a:pt x="23154" y="285"/>
                    <a:pt x="21335" y="0"/>
                    <a:pt x="19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1864134" y="4074782"/>
              <a:ext cx="1128184" cy="1048312"/>
            </a:xfrm>
            <a:custGeom>
              <a:avLst/>
              <a:gdLst/>
              <a:ahLst/>
              <a:cxnLst/>
              <a:rect l="l" t="t" r="r" b="b"/>
              <a:pathLst>
                <a:path w="31103" h="28901" extrusionOk="0">
                  <a:moveTo>
                    <a:pt x="12623" y="462"/>
                  </a:moveTo>
                  <a:cubicBezTo>
                    <a:pt x="13190" y="462"/>
                    <a:pt x="13776" y="571"/>
                    <a:pt x="14253" y="659"/>
                  </a:cubicBezTo>
                  <a:cubicBezTo>
                    <a:pt x="14412" y="688"/>
                    <a:pt x="14573" y="699"/>
                    <a:pt x="14734" y="699"/>
                  </a:cubicBezTo>
                  <a:cubicBezTo>
                    <a:pt x="15269" y="699"/>
                    <a:pt x="15803" y="576"/>
                    <a:pt x="16277" y="576"/>
                  </a:cubicBezTo>
                  <a:cubicBezTo>
                    <a:pt x="16911" y="576"/>
                    <a:pt x="17436" y="796"/>
                    <a:pt x="17710" y="1823"/>
                  </a:cubicBezTo>
                  <a:cubicBezTo>
                    <a:pt x="17889" y="2297"/>
                    <a:pt x="18207" y="2435"/>
                    <a:pt x="18593" y="2435"/>
                  </a:cubicBezTo>
                  <a:cubicBezTo>
                    <a:pt x="18824" y="2435"/>
                    <a:pt x="19081" y="2386"/>
                    <a:pt x="19346" y="2329"/>
                  </a:cubicBezTo>
                  <a:cubicBezTo>
                    <a:pt x="19736" y="2245"/>
                    <a:pt x="20115" y="2186"/>
                    <a:pt x="20467" y="2186"/>
                  </a:cubicBezTo>
                  <a:cubicBezTo>
                    <a:pt x="21258" y="2186"/>
                    <a:pt x="21914" y="2484"/>
                    <a:pt x="22264" y="3476"/>
                  </a:cubicBezTo>
                  <a:cubicBezTo>
                    <a:pt x="22382" y="3830"/>
                    <a:pt x="22551" y="4251"/>
                    <a:pt x="22905" y="4437"/>
                  </a:cubicBezTo>
                  <a:cubicBezTo>
                    <a:pt x="24389" y="5263"/>
                    <a:pt x="26649" y="4251"/>
                    <a:pt x="26835" y="6528"/>
                  </a:cubicBezTo>
                  <a:cubicBezTo>
                    <a:pt x="26919" y="7439"/>
                    <a:pt x="26363" y="8316"/>
                    <a:pt x="27037" y="9058"/>
                  </a:cubicBezTo>
                  <a:cubicBezTo>
                    <a:pt x="28100" y="10222"/>
                    <a:pt x="30191" y="9851"/>
                    <a:pt x="30208" y="11841"/>
                  </a:cubicBezTo>
                  <a:cubicBezTo>
                    <a:pt x="30276" y="13714"/>
                    <a:pt x="28538" y="14911"/>
                    <a:pt x="28353" y="16766"/>
                  </a:cubicBezTo>
                  <a:cubicBezTo>
                    <a:pt x="28134" y="18706"/>
                    <a:pt x="30731" y="19330"/>
                    <a:pt x="28926" y="21438"/>
                  </a:cubicBezTo>
                  <a:cubicBezTo>
                    <a:pt x="27813" y="22737"/>
                    <a:pt x="25823" y="21978"/>
                    <a:pt x="24912" y="23715"/>
                  </a:cubicBezTo>
                  <a:cubicBezTo>
                    <a:pt x="24676" y="24154"/>
                    <a:pt x="24676" y="24761"/>
                    <a:pt x="24659" y="25267"/>
                  </a:cubicBezTo>
                  <a:cubicBezTo>
                    <a:pt x="24570" y="26708"/>
                    <a:pt x="23643" y="27130"/>
                    <a:pt x="22586" y="27130"/>
                  </a:cubicBezTo>
                  <a:cubicBezTo>
                    <a:pt x="21849" y="27130"/>
                    <a:pt x="21049" y="26925"/>
                    <a:pt x="20426" y="26718"/>
                  </a:cubicBezTo>
                  <a:cubicBezTo>
                    <a:pt x="19770" y="26499"/>
                    <a:pt x="19073" y="26312"/>
                    <a:pt x="18399" y="26312"/>
                  </a:cubicBezTo>
                  <a:cubicBezTo>
                    <a:pt x="17773" y="26312"/>
                    <a:pt x="17167" y="26473"/>
                    <a:pt x="16631" y="26920"/>
                  </a:cubicBezTo>
                  <a:cubicBezTo>
                    <a:pt x="15522" y="27835"/>
                    <a:pt x="14502" y="28462"/>
                    <a:pt x="13361" y="28462"/>
                  </a:cubicBezTo>
                  <a:cubicBezTo>
                    <a:pt x="12715" y="28462"/>
                    <a:pt x="12030" y="28261"/>
                    <a:pt x="11267" y="27797"/>
                  </a:cubicBezTo>
                  <a:cubicBezTo>
                    <a:pt x="9985" y="27021"/>
                    <a:pt x="8973" y="25908"/>
                    <a:pt x="7506" y="25436"/>
                  </a:cubicBezTo>
                  <a:cubicBezTo>
                    <a:pt x="7206" y="25338"/>
                    <a:pt x="6867" y="25305"/>
                    <a:pt x="6511" y="25305"/>
                  </a:cubicBezTo>
                  <a:cubicBezTo>
                    <a:pt x="5773" y="25305"/>
                    <a:pt x="4956" y="25446"/>
                    <a:pt x="4234" y="25446"/>
                  </a:cubicBezTo>
                  <a:cubicBezTo>
                    <a:pt x="3070" y="25446"/>
                    <a:pt x="2149" y="25081"/>
                    <a:pt x="2193" y="23176"/>
                  </a:cubicBezTo>
                  <a:cubicBezTo>
                    <a:pt x="2227" y="21708"/>
                    <a:pt x="3154" y="20342"/>
                    <a:pt x="2446" y="18908"/>
                  </a:cubicBezTo>
                  <a:cubicBezTo>
                    <a:pt x="1788" y="17593"/>
                    <a:pt x="371" y="16497"/>
                    <a:pt x="591" y="14894"/>
                  </a:cubicBezTo>
                  <a:cubicBezTo>
                    <a:pt x="844" y="12988"/>
                    <a:pt x="2969" y="12887"/>
                    <a:pt x="3660" y="11369"/>
                  </a:cubicBezTo>
                  <a:cubicBezTo>
                    <a:pt x="3981" y="10678"/>
                    <a:pt x="3762" y="9817"/>
                    <a:pt x="3660" y="9092"/>
                  </a:cubicBezTo>
                  <a:cubicBezTo>
                    <a:pt x="3340" y="6950"/>
                    <a:pt x="4183" y="5061"/>
                    <a:pt x="6679" y="5010"/>
                  </a:cubicBezTo>
                  <a:cubicBezTo>
                    <a:pt x="7624" y="4977"/>
                    <a:pt x="10053" y="5179"/>
                    <a:pt x="10255" y="3813"/>
                  </a:cubicBezTo>
                  <a:cubicBezTo>
                    <a:pt x="10424" y="2750"/>
                    <a:pt x="10087" y="2042"/>
                    <a:pt x="10964" y="1064"/>
                  </a:cubicBezTo>
                  <a:cubicBezTo>
                    <a:pt x="11374" y="600"/>
                    <a:pt x="11987" y="462"/>
                    <a:pt x="12623" y="462"/>
                  </a:cubicBezTo>
                  <a:close/>
                  <a:moveTo>
                    <a:pt x="16535" y="1"/>
                  </a:moveTo>
                  <a:cubicBezTo>
                    <a:pt x="15942" y="1"/>
                    <a:pt x="15476" y="276"/>
                    <a:pt x="14902" y="276"/>
                  </a:cubicBezTo>
                  <a:cubicBezTo>
                    <a:pt x="14812" y="276"/>
                    <a:pt x="14720" y="270"/>
                    <a:pt x="14624" y="254"/>
                  </a:cubicBezTo>
                  <a:cubicBezTo>
                    <a:pt x="14096" y="174"/>
                    <a:pt x="13501" y="105"/>
                    <a:pt x="12913" y="105"/>
                  </a:cubicBezTo>
                  <a:cubicBezTo>
                    <a:pt x="11394" y="105"/>
                    <a:pt x="9926" y="569"/>
                    <a:pt x="9817" y="2514"/>
                  </a:cubicBezTo>
                  <a:cubicBezTo>
                    <a:pt x="9783" y="3408"/>
                    <a:pt x="9968" y="4032"/>
                    <a:pt x="8822" y="4386"/>
                  </a:cubicBezTo>
                  <a:cubicBezTo>
                    <a:pt x="8266" y="4562"/>
                    <a:pt x="7700" y="4580"/>
                    <a:pt x="7128" y="4580"/>
                  </a:cubicBezTo>
                  <a:cubicBezTo>
                    <a:pt x="6983" y="4580"/>
                    <a:pt x="6837" y="4578"/>
                    <a:pt x="6691" y="4578"/>
                  </a:cubicBezTo>
                  <a:cubicBezTo>
                    <a:pt x="6418" y="4578"/>
                    <a:pt x="6144" y="4582"/>
                    <a:pt x="5870" y="4606"/>
                  </a:cubicBezTo>
                  <a:cubicBezTo>
                    <a:pt x="4571" y="4724"/>
                    <a:pt x="3492" y="5938"/>
                    <a:pt x="3138" y="7136"/>
                  </a:cubicBezTo>
                  <a:cubicBezTo>
                    <a:pt x="2632" y="8907"/>
                    <a:pt x="4352" y="10863"/>
                    <a:pt x="2328" y="12145"/>
                  </a:cubicBezTo>
                  <a:cubicBezTo>
                    <a:pt x="1198" y="12870"/>
                    <a:pt x="321" y="13663"/>
                    <a:pt x="118" y="15080"/>
                  </a:cubicBezTo>
                  <a:cubicBezTo>
                    <a:pt x="0" y="16075"/>
                    <a:pt x="675" y="16986"/>
                    <a:pt x="1215" y="17711"/>
                  </a:cubicBezTo>
                  <a:cubicBezTo>
                    <a:pt x="1653" y="18301"/>
                    <a:pt x="2041" y="18892"/>
                    <a:pt x="2260" y="19617"/>
                  </a:cubicBezTo>
                  <a:cubicBezTo>
                    <a:pt x="2530" y="20578"/>
                    <a:pt x="1940" y="21725"/>
                    <a:pt x="1839" y="22687"/>
                  </a:cubicBezTo>
                  <a:cubicBezTo>
                    <a:pt x="1721" y="23665"/>
                    <a:pt x="1754" y="25183"/>
                    <a:pt x="2868" y="25621"/>
                  </a:cubicBezTo>
                  <a:cubicBezTo>
                    <a:pt x="3381" y="25820"/>
                    <a:pt x="3898" y="25875"/>
                    <a:pt x="4418" y="25875"/>
                  </a:cubicBezTo>
                  <a:cubicBezTo>
                    <a:pt x="5075" y="25875"/>
                    <a:pt x="5737" y="25787"/>
                    <a:pt x="6401" y="25787"/>
                  </a:cubicBezTo>
                  <a:cubicBezTo>
                    <a:pt x="7043" y="25787"/>
                    <a:pt x="7688" y="25870"/>
                    <a:pt x="8332" y="26195"/>
                  </a:cubicBezTo>
                  <a:cubicBezTo>
                    <a:pt x="10211" y="27160"/>
                    <a:pt x="11677" y="28900"/>
                    <a:pt x="13592" y="28900"/>
                  </a:cubicBezTo>
                  <a:cubicBezTo>
                    <a:pt x="14188" y="28900"/>
                    <a:pt x="14826" y="28732"/>
                    <a:pt x="15534" y="28320"/>
                  </a:cubicBezTo>
                  <a:cubicBezTo>
                    <a:pt x="16125" y="27983"/>
                    <a:pt x="16597" y="27409"/>
                    <a:pt x="17137" y="27038"/>
                  </a:cubicBezTo>
                  <a:cubicBezTo>
                    <a:pt x="17509" y="26777"/>
                    <a:pt x="17927" y="26679"/>
                    <a:pt x="18360" y="26679"/>
                  </a:cubicBezTo>
                  <a:cubicBezTo>
                    <a:pt x="19184" y="26679"/>
                    <a:pt x="20061" y="27031"/>
                    <a:pt x="20780" y="27274"/>
                  </a:cubicBezTo>
                  <a:cubicBezTo>
                    <a:pt x="21287" y="27436"/>
                    <a:pt x="21930" y="27572"/>
                    <a:pt x="22560" y="27572"/>
                  </a:cubicBezTo>
                  <a:cubicBezTo>
                    <a:pt x="23374" y="27572"/>
                    <a:pt x="24169" y="27345"/>
                    <a:pt x="24625" y="26650"/>
                  </a:cubicBezTo>
                  <a:cubicBezTo>
                    <a:pt x="24980" y="26110"/>
                    <a:pt x="25047" y="25554"/>
                    <a:pt x="25081" y="24913"/>
                  </a:cubicBezTo>
                  <a:cubicBezTo>
                    <a:pt x="25199" y="23024"/>
                    <a:pt x="26649" y="22821"/>
                    <a:pt x="28100" y="22400"/>
                  </a:cubicBezTo>
                  <a:cubicBezTo>
                    <a:pt x="29365" y="22012"/>
                    <a:pt x="30276" y="20730"/>
                    <a:pt x="29955" y="19431"/>
                  </a:cubicBezTo>
                  <a:cubicBezTo>
                    <a:pt x="29787" y="18723"/>
                    <a:pt x="29163" y="18166"/>
                    <a:pt x="28876" y="17492"/>
                  </a:cubicBezTo>
                  <a:cubicBezTo>
                    <a:pt x="28404" y="16244"/>
                    <a:pt x="29550" y="14928"/>
                    <a:pt x="30124" y="13916"/>
                  </a:cubicBezTo>
                  <a:cubicBezTo>
                    <a:pt x="30613" y="13056"/>
                    <a:pt x="31102" y="11200"/>
                    <a:pt x="30225" y="10408"/>
                  </a:cubicBezTo>
                  <a:cubicBezTo>
                    <a:pt x="29112" y="9295"/>
                    <a:pt x="26953" y="9396"/>
                    <a:pt x="27206" y="7473"/>
                  </a:cubicBezTo>
                  <a:cubicBezTo>
                    <a:pt x="27341" y="6427"/>
                    <a:pt x="27358" y="4960"/>
                    <a:pt x="26177" y="4555"/>
                  </a:cubicBezTo>
                  <a:cubicBezTo>
                    <a:pt x="25435" y="4319"/>
                    <a:pt x="24524" y="4454"/>
                    <a:pt x="23748" y="4319"/>
                  </a:cubicBezTo>
                  <a:cubicBezTo>
                    <a:pt x="22568" y="4083"/>
                    <a:pt x="22854" y="3172"/>
                    <a:pt x="22281" y="2497"/>
                  </a:cubicBezTo>
                  <a:cubicBezTo>
                    <a:pt x="21994" y="2143"/>
                    <a:pt x="21539" y="1688"/>
                    <a:pt x="21033" y="1654"/>
                  </a:cubicBezTo>
                  <a:cubicBezTo>
                    <a:pt x="21013" y="1652"/>
                    <a:pt x="20991" y="1651"/>
                    <a:pt x="20967" y="1651"/>
                  </a:cubicBezTo>
                  <a:cubicBezTo>
                    <a:pt x="20527" y="1651"/>
                    <a:pt x="19489" y="1941"/>
                    <a:pt x="18789" y="1941"/>
                  </a:cubicBezTo>
                  <a:cubicBezTo>
                    <a:pt x="18450" y="1941"/>
                    <a:pt x="18189" y="1873"/>
                    <a:pt x="18115" y="1671"/>
                  </a:cubicBezTo>
                  <a:cubicBezTo>
                    <a:pt x="17913" y="912"/>
                    <a:pt x="17491" y="35"/>
                    <a:pt x="16580" y="1"/>
                  </a:cubicBezTo>
                  <a:cubicBezTo>
                    <a:pt x="16565" y="1"/>
                    <a:pt x="16550" y="1"/>
                    <a:pt x="16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4"/>
          <p:cNvGrpSpPr/>
          <p:nvPr/>
        </p:nvGrpSpPr>
        <p:grpSpPr>
          <a:xfrm>
            <a:off x="645046" y="387873"/>
            <a:ext cx="1795709" cy="1387193"/>
            <a:chOff x="645046" y="387873"/>
            <a:chExt cx="1795709" cy="1387193"/>
          </a:xfrm>
        </p:grpSpPr>
        <p:sp>
          <p:nvSpPr>
            <p:cNvPr id="352" name="Google Shape;352;p14"/>
            <p:cNvSpPr/>
            <p:nvPr/>
          </p:nvSpPr>
          <p:spPr>
            <a:xfrm rot="-965529">
              <a:off x="750758" y="588110"/>
              <a:ext cx="1584284" cy="986719"/>
            </a:xfrm>
            <a:custGeom>
              <a:avLst/>
              <a:gdLst/>
              <a:ahLst/>
              <a:cxnLst/>
              <a:rect l="l" t="t" r="r" b="b"/>
              <a:pathLst>
                <a:path w="44090" h="27460" extrusionOk="0">
                  <a:moveTo>
                    <a:pt x="38440" y="0"/>
                  </a:moveTo>
                  <a:cubicBezTo>
                    <a:pt x="35421" y="0"/>
                    <a:pt x="32806" y="1721"/>
                    <a:pt x="30951" y="3745"/>
                  </a:cubicBezTo>
                  <a:cubicBezTo>
                    <a:pt x="28860" y="2008"/>
                    <a:pt x="26195" y="1046"/>
                    <a:pt x="23445" y="1046"/>
                  </a:cubicBezTo>
                  <a:cubicBezTo>
                    <a:pt x="23243" y="1046"/>
                    <a:pt x="23024" y="1046"/>
                    <a:pt x="22821" y="1063"/>
                  </a:cubicBezTo>
                  <a:cubicBezTo>
                    <a:pt x="21978" y="1097"/>
                    <a:pt x="21101" y="1232"/>
                    <a:pt x="20089" y="1485"/>
                  </a:cubicBezTo>
                  <a:cubicBezTo>
                    <a:pt x="17795" y="2024"/>
                    <a:pt x="14860" y="3779"/>
                    <a:pt x="13157" y="6983"/>
                  </a:cubicBezTo>
                  <a:cubicBezTo>
                    <a:pt x="12735" y="6781"/>
                    <a:pt x="12246" y="6528"/>
                    <a:pt x="11706" y="6224"/>
                  </a:cubicBezTo>
                  <a:lnTo>
                    <a:pt x="11622" y="6191"/>
                  </a:lnTo>
                  <a:cubicBezTo>
                    <a:pt x="11352" y="6039"/>
                    <a:pt x="11116" y="5904"/>
                    <a:pt x="11032" y="5870"/>
                  </a:cubicBezTo>
                  <a:cubicBezTo>
                    <a:pt x="9412" y="4926"/>
                    <a:pt x="7490" y="3863"/>
                    <a:pt x="5078" y="3458"/>
                  </a:cubicBezTo>
                  <a:cubicBezTo>
                    <a:pt x="4825" y="3424"/>
                    <a:pt x="4487" y="3374"/>
                    <a:pt x="4116" y="3374"/>
                  </a:cubicBezTo>
                  <a:cubicBezTo>
                    <a:pt x="3627" y="3374"/>
                    <a:pt x="3172" y="3475"/>
                    <a:pt x="2750" y="3627"/>
                  </a:cubicBezTo>
                  <a:cubicBezTo>
                    <a:pt x="1401" y="4167"/>
                    <a:pt x="473" y="5432"/>
                    <a:pt x="237" y="7034"/>
                  </a:cubicBezTo>
                  <a:cubicBezTo>
                    <a:pt x="1" y="8737"/>
                    <a:pt x="574" y="10576"/>
                    <a:pt x="1789" y="12077"/>
                  </a:cubicBezTo>
                  <a:cubicBezTo>
                    <a:pt x="2075" y="12414"/>
                    <a:pt x="2362" y="12718"/>
                    <a:pt x="2700" y="13021"/>
                  </a:cubicBezTo>
                  <a:cubicBezTo>
                    <a:pt x="2092" y="14320"/>
                    <a:pt x="1907" y="15821"/>
                    <a:pt x="2194" y="17255"/>
                  </a:cubicBezTo>
                  <a:cubicBezTo>
                    <a:pt x="2531" y="18824"/>
                    <a:pt x="3442" y="20207"/>
                    <a:pt x="4707" y="21185"/>
                  </a:cubicBezTo>
                  <a:cubicBezTo>
                    <a:pt x="4639" y="21438"/>
                    <a:pt x="4605" y="21657"/>
                    <a:pt x="4555" y="21910"/>
                  </a:cubicBezTo>
                  <a:cubicBezTo>
                    <a:pt x="4268" y="23934"/>
                    <a:pt x="4943" y="25199"/>
                    <a:pt x="5550" y="25908"/>
                  </a:cubicBezTo>
                  <a:cubicBezTo>
                    <a:pt x="6427" y="26920"/>
                    <a:pt x="7641" y="27459"/>
                    <a:pt x="8940" y="27459"/>
                  </a:cubicBezTo>
                  <a:cubicBezTo>
                    <a:pt x="9024" y="27459"/>
                    <a:pt x="9126" y="27459"/>
                    <a:pt x="9176" y="27409"/>
                  </a:cubicBezTo>
                  <a:cubicBezTo>
                    <a:pt x="11723" y="27274"/>
                    <a:pt x="14236" y="25081"/>
                    <a:pt x="16176" y="22804"/>
                  </a:cubicBezTo>
                  <a:cubicBezTo>
                    <a:pt x="16530" y="23057"/>
                    <a:pt x="16851" y="23259"/>
                    <a:pt x="17104" y="23394"/>
                  </a:cubicBezTo>
                  <a:cubicBezTo>
                    <a:pt x="19043" y="24406"/>
                    <a:pt x="20646" y="24845"/>
                    <a:pt x="22484" y="24845"/>
                  </a:cubicBezTo>
                  <a:cubicBezTo>
                    <a:pt x="23327" y="24845"/>
                    <a:pt x="24204" y="24761"/>
                    <a:pt x="25469" y="24575"/>
                  </a:cubicBezTo>
                  <a:cubicBezTo>
                    <a:pt x="28168" y="24153"/>
                    <a:pt x="30597" y="22922"/>
                    <a:pt x="32385" y="21084"/>
                  </a:cubicBezTo>
                  <a:cubicBezTo>
                    <a:pt x="33616" y="21843"/>
                    <a:pt x="34965" y="22467"/>
                    <a:pt x="36331" y="22905"/>
                  </a:cubicBezTo>
                  <a:cubicBezTo>
                    <a:pt x="36449" y="22939"/>
                    <a:pt x="36618" y="23023"/>
                    <a:pt x="36854" y="23108"/>
                  </a:cubicBezTo>
                  <a:cubicBezTo>
                    <a:pt x="37833" y="23512"/>
                    <a:pt x="39030" y="24002"/>
                    <a:pt x="40244" y="24002"/>
                  </a:cubicBezTo>
                  <a:cubicBezTo>
                    <a:pt x="41459" y="24002"/>
                    <a:pt x="42437" y="23512"/>
                    <a:pt x="43095" y="22635"/>
                  </a:cubicBezTo>
                  <a:cubicBezTo>
                    <a:pt x="43871" y="21556"/>
                    <a:pt x="44090" y="20122"/>
                    <a:pt x="43668" y="18587"/>
                  </a:cubicBezTo>
                  <a:cubicBezTo>
                    <a:pt x="43331" y="17356"/>
                    <a:pt x="42741" y="16226"/>
                    <a:pt x="41914" y="15248"/>
                  </a:cubicBezTo>
                  <a:cubicBezTo>
                    <a:pt x="42353" y="14506"/>
                    <a:pt x="42639" y="13696"/>
                    <a:pt x="42724" y="12853"/>
                  </a:cubicBezTo>
                  <a:cubicBezTo>
                    <a:pt x="42825" y="11672"/>
                    <a:pt x="42555" y="10458"/>
                    <a:pt x="41965" y="9446"/>
                  </a:cubicBezTo>
                  <a:cubicBezTo>
                    <a:pt x="42353" y="8839"/>
                    <a:pt x="42724" y="8215"/>
                    <a:pt x="42994" y="7557"/>
                  </a:cubicBezTo>
                  <a:cubicBezTo>
                    <a:pt x="44006" y="5128"/>
                    <a:pt x="43668" y="2733"/>
                    <a:pt x="42083" y="1265"/>
                  </a:cubicBezTo>
                  <a:cubicBezTo>
                    <a:pt x="41206" y="456"/>
                    <a:pt x="39991" y="34"/>
                    <a:pt x="385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965529">
              <a:off x="843857" y="681887"/>
              <a:ext cx="1395205" cy="802167"/>
            </a:xfrm>
            <a:custGeom>
              <a:avLst/>
              <a:gdLst/>
              <a:ahLst/>
              <a:cxnLst/>
              <a:rect l="l" t="t" r="r" b="b"/>
              <a:pathLst>
                <a:path w="38828" h="22324" extrusionOk="0">
                  <a:moveTo>
                    <a:pt x="35870" y="1"/>
                  </a:moveTo>
                  <a:cubicBezTo>
                    <a:pt x="32854" y="1"/>
                    <a:pt x="29964" y="2682"/>
                    <a:pt x="28623" y="5213"/>
                  </a:cubicBezTo>
                  <a:cubicBezTo>
                    <a:pt x="26950" y="2663"/>
                    <a:pt x="23937" y="1047"/>
                    <a:pt x="20892" y="1047"/>
                  </a:cubicBezTo>
                  <a:cubicBezTo>
                    <a:pt x="20714" y="1047"/>
                    <a:pt x="20536" y="1052"/>
                    <a:pt x="20358" y="1064"/>
                  </a:cubicBezTo>
                  <a:cubicBezTo>
                    <a:pt x="19599" y="1097"/>
                    <a:pt x="18840" y="1249"/>
                    <a:pt x="18098" y="1418"/>
                  </a:cubicBezTo>
                  <a:cubicBezTo>
                    <a:pt x="15332" y="2092"/>
                    <a:pt x="12583" y="4622"/>
                    <a:pt x="11908" y="8281"/>
                  </a:cubicBezTo>
                  <a:lnTo>
                    <a:pt x="11908" y="8281"/>
                  </a:lnTo>
                  <a:cubicBezTo>
                    <a:pt x="11967" y="7941"/>
                    <a:pt x="7590" y="5803"/>
                    <a:pt x="7135" y="5533"/>
                  </a:cubicBezTo>
                  <a:cubicBezTo>
                    <a:pt x="5516" y="4572"/>
                    <a:pt x="3964" y="3762"/>
                    <a:pt x="2058" y="3442"/>
                  </a:cubicBezTo>
                  <a:cubicBezTo>
                    <a:pt x="1882" y="3406"/>
                    <a:pt x="1701" y="3380"/>
                    <a:pt x="1523" y="3380"/>
                  </a:cubicBezTo>
                  <a:cubicBezTo>
                    <a:pt x="1360" y="3380"/>
                    <a:pt x="1199" y="3402"/>
                    <a:pt x="1046" y="3459"/>
                  </a:cubicBezTo>
                  <a:cubicBezTo>
                    <a:pt x="523" y="3678"/>
                    <a:pt x="253" y="4234"/>
                    <a:pt x="169" y="4808"/>
                  </a:cubicBezTo>
                  <a:cubicBezTo>
                    <a:pt x="0" y="5904"/>
                    <a:pt x="456" y="7017"/>
                    <a:pt x="1164" y="7861"/>
                  </a:cubicBezTo>
                  <a:cubicBezTo>
                    <a:pt x="1873" y="8738"/>
                    <a:pt x="2800" y="9345"/>
                    <a:pt x="3762" y="9885"/>
                  </a:cubicBezTo>
                  <a:cubicBezTo>
                    <a:pt x="2446" y="10829"/>
                    <a:pt x="1771" y="12567"/>
                    <a:pt x="2109" y="14152"/>
                  </a:cubicBezTo>
                  <a:cubicBezTo>
                    <a:pt x="2446" y="15754"/>
                    <a:pt x="3795" y="17053"/>
                    <a:pt x="5381" y="17373"/>
                  </a:cubicBezTo>
                  <a:cubicBezTo>
                    <a:pt x="4925" y="18065"/>
                    <a:pt x="4639" y="18891"/>
                    <a:pt x="4504" y="19718"/>
                  </a:cubicBezTo>
                  <a:cubicBezTo>
                    <a:pt x="4403" y="20376"/>
                    <a:pt x="4436" y="21135"/>
                    <a:pt x="4892" y="21641"/>
                  </a:cubicBezTo>
                  <a:cubicBezTo>
                    <a:pt x="5312" y="22121"/>
                    <a:pt x="5808" y="22324"/>
                    <a:pt x="6347" y="22324"/>
                  </a:cubicBezTo>
                  <a:cubicBezTo>
                    <a:pt x="8837" y="22324"/>
                    <a:pt x="12233" y="17987"/>
                    <a:pt x="13190" y="16614"/>
                  </a:cubicBezTo>
                  <a:cubicBezTo>
                    <a:pt x="13629" y="17104"/>
                    <a:pt x="15265" y="18301"/>
                    <a:pt x="15720" y="18554"/>
                  </a:cubicBezTo>
                  <a:cubicBezTo>
                    <a:pt x="17328" y="19402"/>
                    <a:pt x="18530" y="19717"/>
                    <a:pt x="19926" y="19717"/>
                  </a:cubicBezTo>
                  <a:cubicBezTo>
                    <a:pt x="20697" y="19717"/>
                    <a:pt x="21527" y="19621"/>
                    <a:pt x="22517" y="19465"/>
                  </a:cubicBezTo>
                  <a:cubicBezTo>
                    <a:pt x="25300" y="19026"/>
                    <a:pt x="27931" y="17424"/>
                    <a:pt x="29314" y="14978"/>
                  </a:cubicBezTo>
                  <a:cubicBezTo>
                    <a:pt x="30832" y="16260"/>
                    <a:pt x="32637" y="17272"/>
                    <a:pt x="34526" y="17879"/>
                  </a:cubicBezTo>
                  <a:cubicBezTo>
                    <a:pt x="35194" y="18081"/>
                    <a:pt x="36690" y="18857"/>
                    <a:pt x="37678" y="18857"/>
                  </a:cubicBezTo>
                  <a:cubicBezTo>
                    <a:pt x="38013" y="18857"/>
                    <a:pt x="38290" y="18768"/>
                    <a:pt x="38456" y="18537"/>
                  </a:cubicBezTo>
                  <a:cubicBezTo>
                    <a:pt x="38827" y="18014"/>
                    <a:pt x="38793" y="17289"/>
                    <a:pt x="38625" y="16665"/>
                  </a:cubicBezTo>
                  <a:cubicBezTo>
                    <a:pt x="38186" y="14978"/>
                    <a:pt x="36955" y="13511"/>
                    <a:pt x="35386" y="12752"/>
                  </a:cubicBezTo>
                  <a:cubicBezTo>
                    <a:pt x="36584" y="12398"/>
                    <a:pt x="37495" y="11268"/>
                    <a:pt x="37613" y="10037"/>
                  </a:cubicBezTo>
                  <a:cubicBezTo>
                    <a:pt x="37731" y="8822"/>
                    <a:pt x="37039" y="7523"/>
                    <a:pt x="35943" y="6967"/>
                  </a:cubicBezTo>
                  <a:cubicBezTo>
                    <a:pt x="36854" y="6157"/>
                    <a:pt x="37596" y="5145"/>
                    <a:pt x="38068" y="4015"/>
                  </a:cubicBezTo>
                  <a:cubicBezTo>
                    <a:pt x="38540" y="2885"/>
                    <a:pt x="38692" y="1435"/>
                    <a:pt x="37798" y="608"/>
                  </a:cubicBezTo>
                  <a:cubicBezTo>
                    <a:pt x="37292" y="153"/>
                    <a:pt x="36601" y="1"/>
                    <a:pt x="35926" y="1"/>
                  </a:cubicBezTo>
                  <a:cubicBezTo>
                    <a:pt x="35907" y="1"/>
                    <a:pt x="35889" y="1"/>
                    <a:pt x="35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965529">
              <a:off x="824149" y="662444"/>
              <a:ext cx="1434587" cy="838855"/>
            </a:xfrm>
            <a:custGeom>
              <a:avLst/>
              <a:gdLst/>
              <a:ahLst/>
              <a:cxnLst/>
              <a:rect l="l" t="t" r="r" b="b"/>
              <a:pathLst>
                <a:path w="39924" h="23345" extrusionOk="0">
                  <a:moveTo>
                    <a:pt x="12025" y="9024"/>
                  </a:moveTo>
                  <a:cubicBezTo>
                    <a:pt x="12026" y="9024"/>
                    <a:pt x="12026" y="9024"/>
                    <a:pt x="12027" y="9025"/>
                  </a:cubicBezTo>
                  <a:cubicBezTo>
                    <a:pt x="12026" y="9024"/>
                    <a:pt x="12026" y="9024"/>
                    <a:pt x="12025" y="9024"/>
                  </a:cubicBezTo>
                  <a:close/>
                  <a:moveTo>
                    <a:pt x="36393" y="1096"/>
                  </a:moveTo>
                  <a:cubicBezTo>
                    <a:pt x="36428" y="1096"/>
                    <a:pt x="36464" y="1097"/>
                    <a:pt x="36500" y="1098"/>
                  </a:cubicBezTo>
                  <a:cubicBezTo>
                    <a:pt x="37191" y="1098"/>
                    <a:pt x="37697" y="1266"/>
                    <a:pt x="38035" y="1553"/>
                  </a:cubicBezTo>
                  <a:cubicBezTo>
                    <a:pt x="38760" y="2211"/>
                    <a:pt x="38574" y="3476"/>
                    <a:pt x="38187" y="4387"/>
                  </a:cubicBezTo>
                  <a:cubicBezTo>
                    <a:pt x="37748" y="5432"/>
                    <a:pt x="37056" y="6411"/>
                    <a:pt x="36179" y="7170"/>
                  </a:cubicBezTo>
                  <a:lnTo>
                    <a:pt x="35640" y="7642"/>
                  </a:lnTo>
                  <a:lnTo>
                    <a:pt x="36297" y="7996"/>
                  </a:lnTo>
                  <a:cubicBezTo>
                    <a:pt x="37225" y="8468"/>
                    <a:pt x="37782" y="9531"/>
                    <a:pt x="37681" y="10560"/>
                  </a:cubicBezTo>
                  <a:cubicBezTo>
                    <a:pt x="37579" y="11589"/>
                    <a:pt x="36820" y="12550"/>
                    <a:pt x="35825" y="12837"/>
                  </a:cubicBezTo>
                  <a:lnTo>
                    <a:pt x="34594" y="13208"/>
                  </a:lnTo>
                  <a:lnTo>
                    <a:pt x="35741" y="13781"/>
                  </a:lnTo>
                  <a:cubicBezTo>
                    <a:pt x="37175" y="14473"/>
                    <a:pt x="38305" y="15839"/>
                    <a:pt x="38693" y="17374"/>
                  </a:cubicBezTo>
                  <a:cubicBezTo>
                    <a:pt x="38794" y="17779"/>
                    <a:pt x="38878" y="18386"/>
                    <a:pt x="38608" y="18757"/>
                  </a:cubicBezTo>
                  <a:cubicBezTo>
                    <a:pt x="38546" y="18845"/>
                    <a:pt x="38418" y="18881"/>
                    <a:pt x="38249" y="18881"/>
                  </a:cubicBezTo>
                  <a:cubicBezTo>
                    <a:pt x="37643" y="18881"/>
                    <a:pt x="36512" y="18415"/>
                    <a:pt x="36011" y="18217"/>
                  </a:cubicBezTo>
                  <a:cubicBezTo>
                    <a:pt x="35724" y="18082"/>
                    <a:pt x="35454" y="17981"/>
                    <a:pt x="35252" y="17913"/>
                  </a:cubicBezTo>
                  <a:cubicBezTo>
                    <a:pt x="33396" y="17323"/>
                    <a:pt x="31659" y="16362"/>
                    <a:pt x="30226" y="15114"/>
                  </a:cubicBezTo>
                  <a:lnTo>
                    <a:pt x="29753" y="14709"/>
                  </a:lnTo>
                  <a:lnTo>
                    <a:pt x="29433" y="15265"/>
                  </a:lnTo>
                  <a:cubicBezTo>
                    <a:pt x="28674" y="16598"/>
                    <a:pt x="27527" y="17694"/>
                    <a:pt x="26110" y="18453"/>
                  </a:cubicBezTo>
                  <a:cubicBezTo>
                    <a:pt x="26582" y="17138"/>
                    <a:pt x="26768" y="15771"/>
                    <a:pt x="26953" y="14439"/>
                  </a:cubicBezTo>
                  <a:cubicBezTo>
                    <a:pt x="27476" y="10577"/>
                    <a:pt x="27814" y="6866"/>
                    <a:pt x="26481" y="3695"/>
                  </a:cubicBezTo>
                  <a:lnTo>
                    <a:pt x="26481" y="3695"/>
                  </a:lnTo>
                  <a:cubicBezTo>
                    <a:pt x="27392" y="4319"/>
                    <a:pt x="28168" y="5095"/>
                    <a:pt x="28792" y="6023"/>
                  </a:cubicBezTo>
                  <a:lnTo>
                    <a:pt x="28977" y="6326"/>
                  </a:lnTo>
                  <a:cubicBezTo>
                    <a:pt x="29635" y="8384"/>
                    <a:pt x="29720" y="10408"/>
                    <a:pt x="29230" y="12601"/>
                  </a:cubicBezTo>
                  <a:cubicBezTo>
                    <a:pt x="29214" y="12752"/>
                    <a:pt x="29298" y="12887"/>
                    <a:pt x="29416" y="12904"/>
                  </a:cubicBezTo>
                  <a:lnTo>
                    <a:pt x="29483" y="12904"/>
                  </a:lnTo>
                  <a:cubicBezTo>
                    <a:pt x="29601" y="12904"/>
                    <a:pt x="29720" y="12820"/>
                    <a:pt x="29736" y="12719"/>
                  </a:cubicBezTo>
                  <a:cubicBezTo>
                    <a:pt x="29854" y="12162"/>
                    <a:pt x="29939" y="11622"/>
                    <a:pt x="29989" y="11083"/>
                  </a:cubicBezTo>
                  <a:cubicBezTo>
                    <a:pt x="30076" y="11073"/>
                    <a:pt x="30163" y="11069"/>
                    <a:pt x="30250" y="11069"/>
                  </a:cubicBezTo>
                  <a:cubicBezTo>
                    <a:pt x="31280" y="11069"/>
                    <a:pt x="32306" y="11701"/>
                    <a:pt x="32772" y="12634"/>
                  </a:cubicBezTo>
                  <a:cubicBezTo>
                    <a:pt x="32874" y="12837"/>
                    <a:pt x="32924" y="13005"/>
                    <a:pt x="32907" y="13157"/>
                  </a:cubicBezTo>
                  <a:cubicBezTo>
                    <a:pt x="32874" y="13309"/>
                    <a:pt x="32789" y="13427"/>
                    <a:pt x="32688" y="13444"/>
                  </a:cubicBezTo>
                  <a:cubicBezTo>
                    <a:pt x="32553" y="13494"/>
                    <a:pt x="32486" y="13613"/>
                    <a:pt x="32519" y="13764"/>
                  </a:cubicBezTo>
                  <a:cubicBezTo>
                    <a:pt x="32570" y="13866"/>
                    <a:pt x="32654" y="13950"/>
                    <a:pt x="32772" y="13950"/>
                  </a:cubicBezTo>
                  <a:lnTo>
                    <a:pt x="32840" y="13950"/>
                  </a:lnTo>
                  <a:cubicBezTo>
                    <a:pt x="33160" y="13866"/>
                    <a:pt x="33380" y="13579"/>
                    <a:pt x="33413" y="13208"/>
                  </a:cubicBezTo>
                  <a:cubicBezTo>
                    <a:pt x="33447" y="12904"/>
                    <a:pt x="33329" y="12601"/>
                    <a:pt x="33211" y="12415"/>
                  </a:cubicBezTo>
                  <a:cubicBezTo>
                    <a:pt x="32688" y="11306"/>
                    <a:pt x="31481" y="10584"/>
                    <a:pt x="30275" y="10584"/>
                  </a:cubicBezTo>
                  <a:cubicBezTo>
                    <a:pt x="30196" y="10584"/>
                    <a:pt x="30118" y="10587"/>
                    <a:pt x="30040" y="10593"/>
                  </a:cubicBezTo>
                  <a:cubicBezTo>
                    <a:pt x="30057" y="10121"/>
                    <a:pt x="30057" y="9649"/>
                    <a:pt x="30040" y="9193"/>
                  </a:cubicBezTo>
                  <a:cubicBezTo>
                    <a:pt x="30681" y="7878"/>
                    <a:pt x="31760" y="6798"/>
                    <a:pt x="33042" y="6158"/>
                  </a:cubicBezTo>
                  <a:cubicBezTo>
                    <a:pt x="33177" y="6090"/>
                    <a:pt x="33211" y="5938"/>
                    <a:pt x="33160" y="5820"/>
                  </a:cubicBezTo>
                  <a:cubicBezTo>
                    <a:pt x="33113" y="5725"/>
                    <a:pt x="33022" y="5680"/>
                    <a:pt x="32932" y="5680"/>
                  </a:cubicBezTo>
                  <a:cubicBezTo>
                    <a:pt x="32895" y="5680"/>
                    <a:pt x="32857" y="5687"/>
                    <a:pt x="32823" y="5702"/>
                  </a:cubicBezTo>
                  <a:cubicBezTo>
                    <a:pt x="31659" y="6326"/>
                    <a:pt x="30647" y="7220"/>
                    <a:pt x="29956" y="8350"/>
                  </a:cubicBezTo>
                  <a:cubicBezTo>
                    <a:pt x="29871" y="7675"/>
                    <a:pt x="29720" y="7018"/>
                    <a:pt x="29500" y="6343"/>
                  </a:cubicBezTo>
                  <a:lnTo>
                    <a:pt x="29669" y="6023"/>
                  </a:lnTo>
                  <a:cubicBezTo>
                    <a:pt x="30967" y="3576"/>
                    <a:pt x="33711" y="1096"/>
                    <a:pt x="36393" y="1096"/>
                  </a:cubicBezTo>
                  <a:close/>
                  <a:moveTo>
                    <a:pt x="22939" y="2211"/>
                  </a:moveTo>
                  <a:lnTo>
                    <a:pt x="22939" y="2211"/>
                  </a:lnTo>
                  <a:cubicBezTo>
                    <a:pt x="23901" y="2379"/>
                    <a:pt x="24828" y="2717"/>
                    <a:pt x="25688" y="3189"/>
                  </a:cubicBezTo>
                  <a:cubicBezTo>
                    <a:pt x="27325" y="6360"/>
                    <a:pt x="27004" y="10290"/>
                    <a:pt x="26447" y="14355"/>
                  </a:cubicBezTo>
                  <a:cubicBezTo>
                    <a:pt x="26262" y="15839"/>
                    <a:pt x="26026" y="17374"/>
                    <a:pt x="25435" y="18757"/>
                  </a:cubicBezTo>
                  <a:cubicBezTo>
                    <a:pt x="24660" y="19094"/>
                    <a:pt x="23833" y="19347"/>
                    <a:pt x="22990" y="19482"/>
                  </a:cubicBezTo>
                  <a:cubicBezTo>
                    <a:pt x="22248" y="19583"/>
                    <a:pt x="21624" y="19668"/>
                    <a:pt x="21033" y="19718"/>
                  </a:cubicBezTo>
                  <a:cubicBezTo>
                    <a:pt x="21877" y="17323"/>
                    <a:pt x="22804" y="14355"/>
                    <a:pt x="23260" y="11285"/>
                  </a:cubicBezTo>
                  <a:cubicBezTo>
                    <a:pt x="23749" y="7996"/>
                    <a:pt x="23648" y="4926"/>
                    <a:pt x="22939" y="2211"/>
                  </a:cubicBezTo>
                  <a:close/>
                  <a:moveTo>
                    <a:pt x="21364" y="2096"/>
                  </a:moveTo>
                  <a:cubicBezTo>
                    <a:pt x="21699" y="2096"/>
                    <a:pt x="22037" y="2119"/>
                    <a:pt x="22383" y="2143"/>
                  </a:cubicBezTo>
                  <a:cubicBezTo>
                    <a:pt x="23108" y="4876"/>
                    <a:pt x="23226" y="7912"/>
                    <a:pt x="22737" y="11217"/>
                  </a:cubicBezTo>
                  <a:cubicBezTo>
                    <a:pt x="22265" y="14321"/>
                    <a:pt x="21320" y="17323"/>
                    <a:pt x="20460" y="19735"/>
                  </a:cubicBezTo>
                  <a:cubicBezTo>
                    <a:pt x="19111" y="19735"/>
                    <a:pt x="17997" y="19431"/>
                    <a:pt x="16496" y="18639"/>
                  </a:cubicBezTo>
                  <a:cubicBezTo>
                    <a:pt x="16311" y="18538"/>
                    <a:pt x="15838" y="18217"/>
                    <a:pt x="15383" y="17863"/>
                  </a:cubicBezTo>
                  <a:cubicBezTo>
                    <a:pt x="18250" y="13326"/>
                    <a:pt x="19465" y="7760"/>
                    <a:pt x="18756" y="2447"/>
                  </a:cubicBezTo>
                  <a:lnTo>
                    <a:pt x="18773" y="2447"/>
                  </a:lnTo>
                  <a:cubicBezTo>
                    <a:pt x="19600" y="2261"/>
                    <a:pt x="20291" y="2126"/>
                    <a:pt x="20949" y="2110"/>
                  </a:cubicBezTo>
                  <a:cubicBezTo>
                    <a:pt x="21087" y="2100"/>
                    <a:pt x="21226" y="2096"/>
                    <a:pt x="21364" y="2096"/>
                  </a:cubicBezTo>
                  <a:close/>
                  <a:moveTo>
                    <a:pt x="18250" y="2565"/>
                  </a:moveTo>
                  <a:lnTo>
                    <a:pt x="18250" y="2565"/>
                  </a:lnTo>
                  <a:cubicBezTo>
                    <a:pt x="18925" y="7709"/>
                    <a:pt x="17744" y="13107"/>
                    <a:pt x="14961" y="17526"/>
                  </a:cubicBezTo>
                  <a:cubicBezTo>
                    <a:pt x="14894" y="17475"/>
                    <a:pt x="14843" y="17441"/>
                    <a:pt x="14793" y="17391"/>
                  </a:cubicBezTo>
                  <a:cubicBezTo>
                    <a:pt x="13730" y="16143"/>
                    <a:pt x="13157" y="14456"/>
                    <a:pt x="13325" y="12837"/>
                  </a:cubicBezTo>
                  <a:cubicBezTo>
                    <a:pt x="13359" y="12685"/>
                    <a:pt x="13241" y="12567"/>
                    <a:pt x="13106" y="12567"/>
                  </a:cubicBezTo>
                  <a:cubicBezTo>
                    <a:pt x="12954" y="12567"/>
                    <a:pt x="12819" y="12651"/>
                    <a:pt x="12819" y="12803"/>
                  </a:cubicBezTo>
                  <a:cubicBezTo>
                    <a:pt x="12802" y="12988"/>
                    <a:pt x="12802" y="13174"/>
                    <a:pt x="12802" y="13360"/>
                  </a:cubicBezTo>
                  <a:cubicBezTo>
                    <a:pt x="10947" y="12719"/>
                    <a:pt x="9446" y="11150"/>
                    <a:pt x="8906" y="9261"/>
                  </a:cubicBezTo>
                  <a:cubicBezTo>
                    <a:pt x="8866" y="9153"/>
                    <a:pt x="8771" y="9077"/>
                    <a:pt x="8666" y="9077"/>
                  </a:cubicBezTo>
                  <a:cubicBezTo>
                    <a:pt x="8640" y="9077"/>
                    <a:pt x="8613" y="9082"/>
                    <a:pt x="8586" y="9092"/>
                  </a:cubicBezTo>
                  <a:cubicBezTo>
                    <a:pt x="8468" y="9126"/>
                    <a:pt x="8383" y="9278"/>
                    <a:pt x="8417" y="9396"/>
                  </a:cubicBezTo>
                  <a:cubicBezTo>
                    <a:pt x="9024" y="11470"/>
                    <a:pt x="10677" y="13174"/>
                    <a:pt x="12701" y="13866"/>
                  </a:cubicBezTo>
                  <a:cubicBezTo>
                    <a:pt x="12718" y="13866"/>
                    <a:pt x="12769" y="13899"/>
                    <a:pt x="12786" y="13899"/>
                  </a:cubicBezTo>
                  <a:cubicBezTo>
                    <a:pt x="12802" y="13899"/>
                    <a:pt x="12802" y="13866"/>
                    <a:pt x="12819" y="13866"/>
                  </a:cubicBezTo>
                  <a:cubicBezTo>
                    <a:pt x="12853" y="14237"/>
                    <a:pt x="12904" y="14574"/>
                    <a:pt x="12988" y="14928"/>
                  </a:cubicBezTo>
                  <a:cubicBezTo>
                    <a:pt x="12777" y="14898"/>
                    <a:pt x="12566" y="14883"/>
                    <a:pt x="12357" y="14883"/>
                  </a:cubicBezTo>
                  <a:cubicBezTo>
                    <a:pt x="11980" y="14883"/>
                    <a:pt x="11609" y="14932"/>
                    <a:pt x="11251" y="15029"/>
                  </a:cubicBezTo>
                  <a:cubicBezTo>
                    <a:pt x="10711" y="15181"/>
                    <a:pt x="10289" y="15434"/>
                    <a:pt x="10036" y="15771"/>
                  </a:cubicBezTo>
                  <a:cubicBezTo>
                    <a:pt x="9682" y="16210"/>
                    <a:pt x="9615" y="16817"/>
                    <a:pt x="9868" y="17239"/>
                  </a:cubicBezTo>
                  <a:cubicBezTo>
                    <a:pt x="10019" y="17492"/>
                    <a:pt x="10289" y="17694"/>
                    <a:pt x="10610" y="17745"/>
                  </a:cubicBezTo>
                  <a:cubicBezTo>
                    <a:pt x="10677" y="17779"/>
                    <a:pt x="10745" y="17779"/>
                    <a:pt x="10778" y="17779"/>
                  </a:cubicBezTo>
                  <a:cubicBezTo>
                    <a:pt x="10998" y="17779"/>
                    <a:pt x="11200" y="17711"/>
                    <a:pt x="11352" y="17576"/>
                  </a:cubicBezTo>
                  <a:cubicBezTo>
                    <a:pt x="11453" y="17492"/>
                    <a:pt x="11470" y="17323"/>
                    <a:pt x="11369" y="17222"/>
                  </a:cubicBezTo>
                  <a:cubicBezTo>
                    <a:pt x="11323" y="17167"/>
                    <a:pt x="11253" y="17137"/>
                    <a:pt x="11182" y="17137"/>
                  </a:cubicBezTo>
                  <a:cubicBezTo>
                    <a:pt x="11122" y="17137"/>
                    <a:pt x="11061" y="17159"/>
                    <a:pt x="11015" y="17205"/>
                  </a:cubicBezTo>
                  <a:cubicBezTo>
                    <a:pt x="10945" y="17263"/>
                    <a:pt x="10851" y="17281"/>
                    <a:pt x="10771" y="17281"/>
                  </a:cubicBezTo>
                  <a:cubicBezTo>
                    <a:pt x="10736" y="17281"/>
                    <a:pt x="10703" y="17278"/>
                    <a:pt x="10677" y="17273"/>
                  </a:cubicBezTo>
                  <a:cubicBezTo>
                    <a:pt x="10509" y="17239"/>
                    <a:pt x="10357" y="17138"/>
                    <a:pt x="10289" y="17020"/>
                  </a:cubicBezTo>
                  <a:cubicBezTo>
                    <a:pt x="10154" y="16767"/>
                    <a:pt x="10205" y="16379"/>
                    <a:pt x="10424" y="16109"/>
                  </a:cubicBezTo>
                  <a:cubicBezTo>
                    <a:pt x="10610" y="15856"/>
                    <a:pt x="10947" y="15670"/>
                    <a:pt x="11369" y="15535"/>
                  </a:cubicBezTo>
                  <a:cubicBezTo>
                    <a:pt x="11698" y="15439"/>
                    <a:pt x="12038" y="15392"/>
                    <a:pt x="12380" y="15392"/>
                  </a:cubicBezTo>
                  <a:cubicBezTo>
                    <a:pt x="12634" y="15392"/>
                    <a:pt x="12888" y="15418"/>
                    <a:pt x="13140" y="15468"/>
                  </a:cubicBezTo>
                  <a:cubicBezTo>
                    <a:pt x="13241" y="15839"/>
                    <a:pt x="13393" y="16176"/>
                    <a:pt x="13578" y="16514"/>
                  </a:cubicBezTo>
                  <a:lnTo>
                    <a:pt x="13325" y="16885"/>
                  </a:lnTo>
                  <a:cubicBezTo>
                    <a:pt x="11925" y="18909"/>
                    <a:pt x="8940" y="22214"/>
                    <a:pt x="6983" y="22333"/>
                  </a:cubicBezTo>
                  <a:cubicBezTo>
                    <a:pt x="6959" y="22333"/>
                    <a:pt x="6935" y="22334"/>
                    <a:pt x="6912" y="22334"/>
                  </a:cubicBezTo>
                  <a:cubicBezTo>
                    <a:pt x="6459" y="22334"/>
                    <a:pt x="6123" y="22179"/>
                    <a:pt x="5803" y="21827"/>
                  </a:cubicBezTo>
                  <a:cubicBezTo>
                    <a:pt x="5465" y="21422"/>
                    <a:pt x="5465" y="20781"/>
                    <a:pt x="5533" y="20309"/>
                  </a:cubicBezTo>
                  <a:cubicBezTo>
                    <a:pt x="5634" y="19550"/>
                    <a:pt x="5904" y="18807"/>
                    <a:pt x="6326" y="18150"/>
                  </a:cubicBezTo>
                  <a:lnTo>
                    <a:pt x="6730" y="17526"/>
                  </a:lnTo>
                  <a:lnTo>
                    <a:pt x="5988" y="17374"/>
                  </a:lnTo>
                  <a:cubicBezTo>
                    <a:pt x="4605" y="17104"/>
                    <a:pt x="3425" y="15940"/>
                    <a:pt x="3121" y="14540"/>
                  </a:cubicBezTo>
                  <a:cubicBezTo>
                    <a:pt x="2834" y="13157"/>
                    <a:pt x="3442" y="11622"/>
                    <a:pt x="4588" y="10796"/>
                  </a:cubicBezTo>
                  <a:lnTo>
                    <a:pt x="5229" y="10324"/>
                  </a:lnTo>
                  <a:lnTo>
                    <a:pt x="4538" y="9936"/>
                  </a:lnTo>
                  <a:cubicBezTo>
                    <a:pt x="3711" y="9463"/>
                    <a:pt x="2767" y="8873"/>
                    <a:pt x="2075" y="8030"/>
                  </a:cubicBezTo>
                  <a:cubicBezTo>
                    <a:pt x="1401" y="7203"/>
                    <a:pt x="1063" y="6242"/>
                    <a:pt x="1181" y="5365"/>
                  </a:cubicBezTo>
                  <a:cubicBezTo>
                    <a:pt x="1232" y="5011"/>
                    <a:pt x="1418" y="4572"/>
                    <a:pt x="1755" y="4420"/>
                  </a:cubicBezTo>
                  <a:cubicBezTo>
                    <a:pt x="1839" y="4387"/>
                    <a:pt x="1940" y="4387"/>
                    <a:pt x="2058" y="4387"/>
                  </a:cubicBezTo>
                  <a:cubicBezTo>
                    <a:pt x="2193" y="4387"/>
                    <a:pt x="2362" y="4403"/>
                    <a:pt x="2514" y="4420"/>
                  </a:cubicBezTo>
                  <a:cubicBezTo>
                    <a:pt x="4420" y="4741"/>
                    <a:pt x="5971" y="5601"/>
                    <a:pt x="7422" y="6444"/>
                  </a:cubicBezTo>
                  <a:cubicBezTo>
                    <a:pt x="7540" y="6512"/>
                    <a:pt x="7827" y="6664"/>
                    <a:pt x="8248" y="6900"/>
                  </a:cubicBezTo>
                  <a:cubicBezTo>
                    <a:pt x="9192" y="7371"/>
                    <a:pt x="11700" y="8684"/>
                    <a:pt x="12025" y="9024"/>
                  </a:cubicBezTo>
                  <a:lnTo>
                    <a:pt x="12025" y="9024"/>
                  </a:lnTo>
                  <a:cubicBezTo>
                    <a:pt x="12024" y="9022"/>
                    <a:pt x="12023" y="9021"/>
                    <a:pt x="12024" y="9021"/>
                  </a:cubicBezTo>
                  <a:cubicBezTo>
                    <a:pt x="12045" y="9021"/>
                    <a:pt x="12651" y="9430"/>
                    <a:pt x="12651" y="9430"/>
                  </a:cubicBezTo>
                  <a:cubicBezTo>
                    <a:pt x="13292" y="6023"/>
                    <a:pt x="15990" y="3324"/>
                    <a:pt x="18250" y="2565"/>
                  </a:cubicBezTo>
                  <a:close/>
                  <a:moveTo>
                    <a:pt x="36388" y="0"/>
                  </a:moveTo>
                  <a:cubicBezTo>
                    <a:pt x="33389" y="0"/>
                    <a:pt x="30648" y="2371"/>
                    <a:pt x="29129" y="4791"/>
                  </a:cubicBezTo>
                  <a:cubicBezTo>
                    <a:pt x="27293" y="2444"/>
                    <a:pt x="24367" y="1034"/>
                    <a:pt x="21384" y="1034"/>
                  </a:cubicBezTo>
                  <a:cubicBezTo>
                    <a:pt x="21217" y="1034"/>
                    <a:pt x="21049" y="1038"/>
                    <a:pt x="20881" y="1047"/>
                  </a:cubicBezTo>
                  <a:cubicBezTo>
                    <a:pt x="20156" y="1098"/>
                    <a:pt x="19431" y="1216"/>
                    <a:pt x="18520" y="1435"/>
                  </a:cubicBezTo>
                  <a:cubicBezTo>
                    <a:pt x="15990" y="2042"/>
                    <a:pt x="13123" y="4252"/>
                    <a:pt x="12128" y="7861"/>
                  </a:cubicBezTo>
                  <a:cubicBezTo>
                    <a:pt x="11521" y="7490"/>
                    <a:pt x="10458" y="6917"/>
                    <a:pt x="8721" y="5989"/>
                  </a:cubicBezTo>
                  <a:cubicBezTo>
                    <a:pt x="8333" y="5770"/>
                    <a:pt x="8046" y="5635"/>
                    <a:pt x="7928" y="5584"/>
                  </a:cubicBezTo>
                  <a:cubicBezTo>
                    <a:pt x="6410" y="4707"/>
                    <a:pt x="4757" y="3796"/>
                    <a:pt x="2683" y="3442"/>
                  </a:cubicBezTo>
                  <a:cubicBezTo>
                    <a:pt x="2464" y="3407"/>
                    <a:pt x="2240" y="3377"/>
                    <a:pt x="2017" y="3377"/>
                  </a:cubicBezTo>
                  <a:cubicBezTo>
                    <a:pt x="1810" y="3377"/>
                    <a:pt x="1604" y="3403"/>
                    <a:pt x="1401" y="3476"/>
                  </a:cubicBezTo>
                  <a:cubicBezTo>
                    <a:pt x="760" y="3729"/>
                    <a:pt x="304" y="4387"/>
                    <a:pt x="169" y="5230"/>
                  </a:cubicBezTo>
                  <a:cubicBezTo>
                    <a:pt x="1" y="6394"/>
                    <a:pt x="422" y="7625"/>
                    <a:pt x="1299" y="8687"/>
                  </a:cubicBezTo>
                  <a:cubicBezTo>
                    <a:pt x="1907" y="9446"/>
                    <a:pt x="2683" y="9986"/>
                    <a:pt x="3425" y="10458"/>
                  </a:cubicBezTo>
                  <a:cubicBezTo>
                    <a:pt x="2328" y="11555"/>
                    <a:pt x="1805" y="13241"/>
                    <a:pt x="2143" y="14759"/>
                  </a:cubicBezTo>
                  <a:cubicBezTo>
                    <a:pt x="2480" y="16311"/>
                    <a:pt x="3661" y="17644"/>
                    <a:pt x="5145" y="18166"/>
                  </a:cubicBezTo>
                  <a:cubicBezTo>
                    <a:pt x="4858" y="18791"/>
                    <a:pt x="4639" y="19465"/>
                    <a:pt x="4538" y="20140"/>
                  </a:cubicBezTo>
                  <a:cubicBezTo>
                    <a:pt x="4386" y="21118"/>
                    <a:pt x="4588" y="21928"/>
                    <a:pt x="5044" y="22467"/>
                  </a:cubicBezTo>
                  <a:cubicBezTo>
                    <a:pt x="5533" y="23041"/>
                    <a:pt x="6191" y="23345"/>
                    <a:pt x="6899" y="23345"/>
                  </a:cubicBezTo>
                  <a:lnTo>
                    <a:pt x="7068" y="23345"/>
                  </a:lnTo>
                  <a:cubicBezTo>
                    <a:pt x="9699" y="23193"/>
                    <a:pt x="12802" y="19297"/>
                    <a:pt x="13831" y="17897"/>
                  </a:cubicBezTo>
                  <a:cubicBezTo>
                    <a:pt x="14540" y="18487"/>
                    <a:pt x="15636" y="19313"/>
                    <a:pt x="16058" y="19516"/>
                  </a:cubicBezTo>
                  <a:cubicBezTo>
                    <a:pt x="17744" y="20408"/>
                    <a:pt x="19017" y="20739"/>
                    <a:pt x="20478" y="20739"/>
                  </a:cubicBezTo>
                  <a:cubicBezTo>
                    <a:pt x="21281" y="20739"/>
                    <a:pt x="22141" y="20639"/>
                    <a:pt x="23158" y="20477"/>
                  </a:cubicBezTo>
                  <a:cubicBezTo>
                    <a:pt x="26026" y="20022"/>
                    <a:pt x="28539" y="18470"/>
                    <a:pt x="30006" y="16261"/>
                  </a:cubicBezTo>
                  <a:cubicBezTo>
                    <a:pt x="31457" y="17407"/>
                    <a:pt x="33143" y="18301"/>
                    <a:pt x="34948" y="18875"/>
                  </a:cubicBezTo>
                  <a:cubicBezTo>
                    <a:pt x="35117" y="18925"/>
                    <a:pt x="35336" y="19010"/>
                    <a:pt x="35623" y="19128"/>
                  </a:cubicBezTo>
                  <a:cubicBezTo>
                    <a:pt x="36426" y="19456"/>
                    <a:pt x="37422" y="19856"/>
                    <a:pt x="38240" y="19856"/>
                  </a:cubicBezTo>
                  <a:cubicBezTo>
                    <a:pt x="38727" y="19856"/>
                    <a:pt x="39151" y="19714"/>
                    <a:pt x="39435" y="19330"/>
                  </a:cubicBezTo>
                  <a:cubicBezTo>
                    <a:pt x="39839" y="18807"/>
                    <a:pt x="39924" y="17998"/>
                    <a:pt x="39671" y="17053"/>
                  </a:cubicBezTo>
                  <a:cubicBezTo>
                    <a:pt x="39266" y="15552"/>
                    <a:pt x="38288" y="14203"/>
                    <a:pt x="37023" y="13326"/>
                  </a:cubicBezTo>
                  <a:cubicBezTo>
                    <a:pt x="37934" y="12719"/>
                    <a:pt x="38574" y="11707"/>
                    <a:pt x="38676" y="10610"/>
                  </a:cubicBezTo>
                  <a:cubicBezTo>
                    <a:pt x="38777" y="9396"/>
                    <a:pt x="38254" y="8181"/>
                    <a:pt x="37309" y="7406"/>
                  </a:cubicBezTo>
                  <a:cubicBezTo>
                    <a:pt x="38068" y="6613"/>
                    <a:pt x="38676" y="5719"/>
                    <a:pt x="39097" y="4707"/>
                  </a:cubicBezTo>
                  <a:cubicBezTo>
                    <a:pt x="39620" y="3442"/>
                    <a:pt x="39806" y="1755"/>
                    <a:pt x="38693" y="743"/>
                  </a:cubicBezTo>
                  <a:cubicBezTo>
                    <a:pt x="38170" y="254"/>
                    <a:pt x="37428" y="18"/>
                    <a:pt x="36483" y="1"/>
                  </a:cubicBezTo>
                  <a:cubicBezTo>
                    <a:pt x="36451" y="1"/>
                    <a:pt x="36420" y="0"/>
                    <a:pt x="36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965529">
              <a:off x="1567023" y="701558"/>
              <a:ext cx="225479" cy="628539"/>
            </a:xfrm>
            <a:custGeom>
              <a:avLst/>
              <a:gdLst/>
              <a:ahLst/>
              <a:cxnLst/>
              <a:rect l="l" t="t" r="r" b="b"/>
              <a:pathLst>
                <a:path w="6275" h="17492" extrusionOk="0">
                  <a:moveTo>
                    <a:pt x="1923" y="1"/>
                  </a:moveTo>
                  <a:cubicBezTo>
                    <a:pt x="2615" y="2716"/>
                    <a:pt x="2716" y="5786"/>
                    <a:pt x="2227" y="9075"/>
                  </a:cubicBezTo>
                  <a:cubicBezTo>
                    <a:pt x="1771" y="12128"/>
                    <a:pt x="844" y="15096"/>
                    <a:pt x="0" y="17491"/>
                  </a:cubicBezTo>
                  <a:cubicBezTo>
                    <a:pt x="591" y="17441"/>
                    <a:pt x="1215" y="17373"/>
                    <a:pt x="1957" y="17255"/>
                  </a:cubicBezTo>
                  <a:cubicBezTo>
                    <a:pt x="2800" y="17120"/>
                    <a:pt x="3627" y="16867"/>
                    <a:pt x="4386" y="16530"/>
                  </a:cubicBezTo>
                  <a:cubicBezTo>
                    <a:pt x="4993" y="15147"/>
                    <a:pt x="5195" y="13612"/>
                    <a:pt x="5398" y="12128"/>
                  </a:cubicBezTo>
                  <a:cubicBezTo>
                    <a:pt x="5937" y="8080"/>
                    <a:pt x="6275" y="4167"/>
                    <a:pt x="4639" y="979"/>
                  </a:cubicBezTo>
                  <a:cubicBezTo>
                    <a:pt x="3795" y="507"/>
                    <a:pt x="2868" y="169"/>
                    <a:pt x="1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965529">
              <a:off x="1369672" y="745355"/>
              <a:ext cx="283044" cy="633893"/>
            </a:xfrm>
            <a:custGeom>
              <a:avLst/>
              <a:gdLst/>
              <a:ahLst/>
              <a:cxnLst/>
              <a:rect l="l" t="t" r="r" b="b"/>
              <a:pathLst>
                <a:path w="7877" h="17641" extrusionOk="0">
                  <a:moveTo>
                    <a:pt x="5981" y="1"/>
                  </a:moveTo>
                  <a:cubicBezTo>
                    <a:pt x="5843" y="1"/>
                    <a:pt x="5704" y="5"/>
                    <a:pt x="5566" y="15"/>
                  </a:cubicBezTo>
                  <a:cubicBezTo>
                    <a:pt x="4908" y="31"/>
                    <a:pt x="4217" y="149"/>
                    <a:pt x="3390" y="352"/>
                  </a:cubicBezTo>
                  <a:lnTo>
                    <a:pt x="3373" y="352"/>
                  </a:lnTo>
                  <a:cubicBezTo>
                    <a:pt x="4082" y="5665"/>
                    <a:pt x="2867" y="11231"/>
                    <a:pt x="0" y="15751"/>
                  </a:cubicBezTo>
                  <a:cubicBezTo>
                    <a:pt x="456" y="16088"/>
                    <a:pt x="928" y="16443"/>
                    <a:pt x="1130" y="16544"/>
                  </a:cubicBezTo>
                  <a:cubicBezTo>
                    <a:pt x="2648" y="17320"/>
                    <a:pt x="3745" y="17640"/>
                    <a:pt x="5094" y="17640"/>
                  </a:cubicBezTo>
                  <a:cubicBezTo>
                    <a:pt x="5954" y="15228"/>
                    <a:pt x="6899" y="12226"/>
                    <a:pt x="7371" y="9122"/>
                  </a:cubicBezTo>
                  <a:cubicBezTo>
                    <a:pt x="7877" y="5817"/>
                    <a:pt x="7742" y="2747"/>
                    <a:pt x="7000" y="48"/>
                  </a:cubicBezTo>
                  <a:cubicBezTo>
                    <a:pt x="6654" y="24"/>
                    <a:pt x="6316" y="1"/>
                    <a:pt x="5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4"/>
          <p:cNvGrpSpPr/>
          <p:nvPr/>
        </p:nvGrpSpPr>
        <p:grpSpPr>
          <a:xfrm>
            <a:off x="6982325" y="1969600"/>
            <a:ext cx="1132933" cy="2307029"/>
            <a:chOff x="6982325" y="1969600"/>
            <a:chExt cx="1132933" cy="2307029"/>
          </a:xfrm>
        </p:grpSpPr>
        <p:sp>
          <p:nvSpPr>
            <p:cNvPr id="358" name="Google Shape;358;p14"/>
            <p:cNvSpPr/>
            <p:nvPr/>
          </p:nvSpPr>
          <p:spPr>
            <a:xfrm>
              <a:off x="6982325" y="1969600"/>
              <a:ext cx="1132933" cy="2307029"/>
            </a:xfrm>
            <a:custGeom>
              <a:avLst/>
              <a:gdLst/>
              <a:ahLst/>
              <a:cxnLst/>
              <a:rect l="l" t="t" r="r" b="b"/>
              <a:pathLst>
                <a:path w="21826" h="44445" extrusionOk="0">
                  <a:moveTo>
                    <a:pt x="9142" y="1"/>
                  </a:moveTo>
                  <a:cubicBezTo>
                    <a:pt x="8737" y="1"/>
                    <a:pt x="8332" y="136"/>
                    <a:pt x="8029" y="389"/>
                  </a:cubicBezTo>
                  <a:lnTo>
                    <a:pt x="4251" y="3357"/>
                  </a:lnTo>
                  <a:cubicBezTo>
                    <a:pt x="3863" y="3644"/>
                    <a:pt x="3610" y="4099"/>
                    <a:pt x="3576" y="4572"/>
                  </a:cubicBezTo>
                  <a:lnTo>
                    <a:pt x="3542" y="4774"/>
                  </a:lnTo>
                  <a:cubicBezTo>
                    <a:pt x="2851" y="11403"/>
                    <a:pt x="1754" y="18099"/>
                    <a:pt x="287" y="24609"/>
                  </a:cubicBezTo>
                  <a:lnTo>
                    <a:pt x="135" y="25284"/>
                  </a:lnTo>
                  <a:cubicBezTo>
                    <a:pt x="0" y="25874"/>
                    <a:pt x="169" y="26481"/>
                    <a:pt x="591" y="26920"/>
                  </a:cubicBezTo>
                  <a:cubicBezTo>
                    <a:pt x="928" y="27291"/>
                    <a:pt x="1400" y="27477"/>
                    <a:pt x="1889" y="27477"/>
                  </a:cubicBezTo>
                  <a:cubicBezTo>
                    <a:pt x="1991" y="27477"/>
                    <a:pt x="2109" y="27460"/>
                    <a:pt x="2227" y="27426"/>
                  </a:cubicBezTo>
                  <a:lnTo>
                    <a:pt x="2901" y="27308"/>
                  </a:lnTo>
                  <a:cubicBezTo>
                    <a:pt x="3340" y="27224"/>
                    <a:pt x="3863" y="27089"/>
                    <a:pt x="4453" y="26954"/>
                  </a:cubicBezTo>
                  <a:lnTo>
                    <a:pt x="4453" y="26954"/>
                  </a:lnTo>
                  <a:lnTo>
                    <a:pt x="928" y="42235"/>
                  </a:lnTo>
                  <a:cubicBezTo>
                    <a:pt x="759" y="42943"/>
                    <a:pt x="1046" y="43685"/>
                    <a:pt x="1636" y="44107"/>
                  </a:cubicBezTo>
                  <a:cubicBezTo>
                    <a:pt x="1940" y="44343"/>
                    <a:pt x="2311" y="44444"/>
                    <a:pt x="2682" y="44444"/>
                  </a:cubicBezTo>
                  <a:cubicBezTo>
                    <a:pt x="3002" y="44444"/>
                    <a:pt x="3340" y="44360"/>
                    <a:pt x="3627" y="44208"/>
                  </a:cubicBezTo>
                  <a:lnTo>
                    <a:pt x="7000" y="42150"/>
                  </a:lnTo>
                  <a:cubicBezTo>
                    <a:pt x="7253" y="41982"/>
                    <a:pt x="7472" y="41746"/>
                    <a:pt x="7624" y="41493"/>
                  </a:cubicBezTo>
                  <a:lnTo>
                    <a:pt x="21505" y="17120"/>
                  </a:lnTo>
                  <a:cubicBezTo>
                    <a:pt x="21826" y="16530"/>
                    <a:pt x="21826" y="15839"/>
                    <a:pt x="21471" y="15265"/>
                  </a:cubicBezTo>
                  <a:cubicBezTo>
                    <a:pt x="21134" y="14725"/>
                    <a:pt x="20561" y="14405"/>
                    <a:pt x="19936" y="14405"/>
                  </a:cubicBezTo>
                  <a:lnTo>
                    <a:pt x="19818" y="14405"/>
                  </a:lnTo>
                  <a:lnTo>
                    <a:pt x="16496" y="14590"/>
                  </a:lnTo>
                  <a:lnTo>
                    <a:pt x="20645" y="4943"/>
                  </a:lnTo>
                  <a:cubicBezTo>
                    <a:pt x="20864" y="4454"/>
                    <a:pt x="20830" y="3897"/>
                    <a:pt x="20611" y="3425"/>
                  </a:cubicBezTo>
                  <a:cubicBezTo>
                    <a:pt x="20375" y="2936"/>
                    <a:pt x="19936" y="2598"/>
                    <a:pt x="19430" y="2463"/>
                  </a:cubicBezTo>
                  <a:lnTo>
                    <a:pt x="9564" y="51"/>
                  </a:lnTo>
                  <a:cubicBezTo>
                    <a:pt x="9429" y="18"/>
                    <a:pt x="9294" y="1"/>
                    <a:pt x="91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111005" y="2086964"/>
              <a:ext cx="865038" cy="2046090"/>
            </a:xfrm>
            <a:custGeom>
              <a:avLst/>
              <a:gdLst/>
              <a:ahLst/>
              <a:cxnLst/>
              <a:rect l="l" t="t" r="r" b="b"/>
              <a:pathLst>
                <a:path w="16665" h="39418" extrusionOk="0">
                  <a:moveTo>
                    <a:pt x="6747" y="0"/>
                  </a:moveTo>
                  <a:lnTo>
                    <a:pt x="3306" y="2716"/>
                  </a:lnTo>
                  <a:cubicBezTo>
                    <a:pt x="2581" y="9479"/>
                    <a:pt x="1485" y="16192"/>
                    <a:pt x="1" y="22820"/>
                  </a:cubicBezTo>
                  <a:cubicBezTo>
                    <a:pt x="1535" y="22534"/>
                    <a:pt x="5010" y="21522"/>
                    <a:pt x="5010" y="21522"/>
                  </a:cubicBezTo>
                  <a:lnTo>
                    <a:pt x="5010" y="21522"/>
                  </a:lnTo>
                  <a:lnTo>
                    <a:pt x="878" y="39417"/>
                  </a:lnTo>
                  <a:lnTo>
                    <a:pt x="3239" y="37967"/>
                  </a:lnTo>
                  <a:lnTo>
                    <a:pt x="16665" y="14421"/>
                  </a:lnTo>
                  <a:lnTo>
                    <a:pt x="16665" y="14421"/>
                  </a:lnTo>
                  <a:lnTo>
                    <a:pt x="10508" y="14758"/>
                  </a:lnTo>
                  <a:lnTo>
                    <a:pt x="15889" y="2226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080379" y="2062411"/>
              <a:ext cx="937709" cy="2121408"/>
            </a:xfrm>
            <a:custGeom>
              <a:avLst/>
              <a:gdLst/>
              <a:ahLst/>
              <a:cxnLst/>
              <a:rect l="l" t="t" r="r" b="b"/>
              <a:pathLst>
                <a:path w="18065" h="40869" extrusionOk="0">
                  <a:moveTo>
                    <a:pt x="7000" y="1333"/>
                  </a:moveTo>
                  <a:lnTo>
                    <a:pt x="4588" y="19380"/>
                  </a:lnTo>
                  <a:lnTo>
                    <a:pt x="1215" y="22416"/>
                  </a:lnTo>
                  <a:cubicBezTo>
                    <a:pt x="2615" y="16159"/>
                    <a:pt x="3643" y="9783"/>
                    <a:pt x="4318" y="3442"/>
                  </a:cubicBezTo>
                  <a:lnTo>
                    <a:pt x="7000" y="1333"/>
                  </a:lnTo>
                  <a:close/>
                  <a:moveTo>
                    <a:pt x="8248" y="19229"/>
                  </a:moveTo>
                  <a:lnTo>
                    <a:pt x="5853" y="21489"/>
                  </a:lnTo>
                  <a:lnTo>
                    <a:pt x="5499" y="21590"/>
                  </a:lnTo>
                  <a:cubicBezTo>
                    <a:pt x="5498" y="21590"/>
                    <a:pt x="5497" y="21590"/>
                    <a:pt x="5496" y="21590"/>
                  </a:cubicBezTo>
                  <a:cubicBezTo>
                    <a:pt x="5391" y="21590"/>
                    <a:pt x="3318" y="22186"/>
                    <a:pt x="1721" y="22585"/>
                  </a:cubicBezTo>
                  <a:lnTo>
                    <a:pt x="4925" y="19718"/>
                  </a:lnTo>
                  <a:lnTo>
                    <a:pt x="8248" y="19229"/>
                  </a:lnTo>
                  <a:close/>
                  <a:moveTo>
                    <a:pt x="7523" y="979"/>
                  </a:moveTo>
                  <a:lnTo>
                    <a:pt x="15872" y="3020"/>
                  </a:lnTo>
                  <a:lnTo>
                    <a:pt x="10407" y="15737"/>
                  </a:lnTo>
                  <a:lnTo>
                    <a:pt x="16462" y="15400"/>
                  </a:lnTo>
                  <a:lnTo>
                    <a:pt x="4706" y="36045"/>
                  </a:lnTo>
                  <a:lnTo>
                    <a:pt x="9226" y="18605"/>
                  </a:lnTo>
                  <a:lnTo>
                    <a:pt x="5094" y="19212"/>
                  </a:lnTo>
                  <a:lnTo>
                    <a:pt x="7523" y="979"/>
                  </a:lnTo>
                  <a:close/>
                  <a:moveTo>
                    <a:pt x="8518" y="19583"/>
                  </a:moveTo>
                  <a:lnTo>
                    <a:pt x="3846" y="37563"/>
                  </a:lnTo>
                  <a:lnTo>
                    <a:pt x="3509" y="38153"/>
                  </a:lnTo>
                  <a:lnTo>
                    <a:pt x="2159" y="38962"/>
                  </a:lnTo>
                  <a:lnTo>
                    <a:pt x="6106" y="21843"/>
                  </a:lnTo>
                  <a:lnTo>
                    <a:pt x="8518" y="19583"/>
                  </a:lnTo>
                  <a:close/>
                  <a:moveTo>
                    <a:pt x="7236" y="1"/>
                  </a:moveTo>
                  <a:lnTo>
                    <a:pt x="3475" y="2952"/>
                  </a:lnTo>
                  <a:lnTo>
                    <a:pt x="3458" y="3138"/>
                  </a:lnTo>
                  <a:cubicBezTo>
                    <a:pt x="2733" y="9868"/>
                    <a:pt x="1636" y="16614"/>
                    <a:pt x="135" y="23192"/>
                  </a:cubicBezTo>
                  <a:lnTo>
                    <a:pt x="0" y="23867"/>
                  </a:lnTo>
                  <a:lnTo>
                    <a:pt x="675" y="23749"/>
                  </a:lnTo>
                  <a:cubicBezTo>
                    <a:pt x="1788" y="23530"/>
                    <a:pt x="3896" y="22956"/>
                    <a:pt x="4993" y="22653"/>
                  </a:cubicBezTo>
                  <a:lnTo>
                    <a:pt x="4993" y="22653"/>
                  </a:lnTo>
                  <a:lnTo>
                    <a:pt x="793" y="40868"/>
                  </a:lnTo>
                  <a:lnTo>
                    <a:pt x="4166" y="38794"/>
                  </a:lnTo>
                  <a:lnTo>
                    <a:pt x="18064" y="14422"/>
                  </a:lnTo>
                  <a:lnTo>
                    <a:pt x="11807" y="14759"/>
                  </a:lnTo>
                  <a:lnTo>
                    <a:pt x="17103" y="243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422037" y="2172820"/>
              <a:ext cx="165793" cy="663689"/>
            </a:xfrm>
            <a:custGeom>
              <a:avLst/>
              <a:gdLst/>
              <a:ahLst/>
              <a:cxnLst/>
              <a:rect l="l" t="t" r="r" b="b"/>
              <a:pathLst>
                <a:path w="3194" h="12786" extrusionOk="0">
                  <a:moveTo>
                    <a:pt x="2569" y="0"/>
                  </a:moveTo>
                  <a:cubicBezTo>
                    <a:pt x="2271" y="0"/>
                    <a:pt x="1958" y="190"/>
                    <a:pt x="1885" y="572"/>
                  </a:cubicBezTo>
                  <a:cubicBezTo>
                    <a:pt x="1177" y="4283"/>
                    <a:pt x="334" y="8162"/>
                    <a:pt x="30" y="11940"/>
                  </a:cubicBezTo>
                  <a:cubicBezTo>
                    <a:pt x="0" y="12464"/>
                    <a:pt x="457" y="12785"/>
                    <a:pt x="891" y="12785"/>
                  </a:cubicBezTo>
                  <a:cubicBezTo>
                    <a:pt x="1198" y="12785"/>
                    <a:pt x="1494" y="12624"/>
                    <a:pt x="1599" y="12261"/>
                  </a:cubicBezTo>
                  <a:cubicBezTo>
                    <a:pt x="2695" y="8584"/>
                    <a:pt x="3049" y="4485"/>
                    <a:pt x="3167" y="657"/>
                  </a:cubicBezTo>
                  <a:cubicBezTo>
                    <a:pt x="3193" y="220"/>
                    <a:pt x="2889" y="0"/>
                    <a:pt x="2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192448" y="3079756"/>
              <a:ext cx="328367" cy="1004254"/>
            </a:xfrm>
            <a:custGeom>
              <a:avLst/>
              <a:gdLst/>
              <a:ahLst/>
              <a:cxnLst/>
              <a:rect l="l" t="t" r="r" b="b"/>
              <a:pathLst>
                <a:path w="6326" h="19347" extrusionOk="0">
                  <a:moveTo>
                    <a:pt x="6325" y="1"/>
                  </a:moveTo>
                  <a:lnTo>
                    <a:pt x="3947" y="2244"/>
                  </a:lnTo>
                  <a:lnTo>
                    <a:pt x="0" y="19347"/>
                  </a:lnTo>
                  <a:lnTo>
                    <a:pt x="0" y="19347"/>
                  </a:lnTo>
                  <a:lnTo>
                    <a:pt x="1333" y="18554"/>
                  </a:lnTo>
                  <a:lnTo>
                    <a:pt x="1670" y="17930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169661" y="3059616"/>
              <a:ext cx="338904" cy="175188"/>
            </a:xfrm>
            <a:custGeom>
              <a:avLst/>
              <a:gdLst/>
              <a:ahLst/>
              <a:cxnLst/>
              <a:rect l="l" t="t" r="r" b="b"/>
              <a:pathLst>
                <a:path w="6529" h="3375" extrusionOk="0">
                  <a:moveTo>
                    <a:pt x="6528" y="1"/>
                  </a:moveTo>
                  <a:lnTo>
                    <a:pt x="3205" y="507"/>
                  </a:lnTo>
                  <a:lnTo>
                    <a:pt x="1" y="3374"/>
                  </a:lnTo>
                  <a:cubicBezTo>
                    <a:pt x="1637" y="2969"/>
                    <a:pt x="3745" y="2362"/>
                    <a:pt x="3762" y="2362"/>
                  </a:cubicBezTo>
                  <a:lnTo>
                    <a:pt x="4133" y="2261"/>
                  </a:lnTo>
                  <a:lnTo>
                    <a:pt x="6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144278" y="2131605"/>
              <a:ext cx="300337" cy="1093535"/>
            </a:xfrm>
            <a:custGeom>
              <a:avLst/>
              <a:gdLst/>
              <a:ahLst/>
              <a:cxnLst/>
              <a:rect l="l" t="t" r="r" b="b"/>
              <a:pathLst>
                <a:path w="5786" h="21067" extrusionOk="0">
                  <a:moveTo>
                    <a:pt x="5786" y="0"/>
                  </a:moveTo>
                  <a:lnTo>
                    <a:pt x="3087" y="2092"/>
                  </a:lnTo>
                  <a:cubicBezTo>
                    <a:pt x="2412" y="8433"/>
                    <a:pt x="1384" y="14826"/>
                    <a:pt x="1" y="21067"/>
                  </a:cubicBezTo>
                  <a:lnTo>
                    <a:pt x="3374" y="18047"/>
                  </a:lnTo>
                  <a:lnTo>
                    <a:pt x="5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6051650" y="426893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3497150" y="476023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-385000" y="1328263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7549675" y="-243362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8578375" y="1385413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"/>
          <p:cNvSpPr txBox="1">
            <a:spLocks noGrp="1"/>
          </p:cNvSpPr>
          <p:nvPr>
            <p:ph type="subTitle" idx="1"/>
          </p:nvPr>
        </p:nvSpPr>
        <p:spPr>
          <a:xfrm>
            <a:off x="1037290" y="2572025"/>
            <a:ext cx="23397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72" name="Google Shape;372;p15"/>
          <p:cNvSpPr txBox="1">
            <a:spLocks noGrp="1"/>
          </p:cNvSpPr>
          <p:nvPr>
            <p:ph type="subTitle" idx="2"/>
          </p:nvPr>
        </p:nvSpPr>
        <p:spPr>
          <a:xfrm>
            <a:off x="3406248" y="2572025"/>
            <a:ext cx="23397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73" name="Google Shape;373;p15"/>
          <p:cNvSpPr txBox="1">
            <a:spLocks noGrp="1"/>
          </p:cNvSpPr>
          <p:nvPr>
            <p:ph type="subTitle" idx="3"/>
          </p:nvPr>
        </p:nvSpPr>
        <p:spPr>
          <a:xfrm>
            <a:off x="5775287" y="2572025"/>
            <a:ext cx="23397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74" name="Google Shape;374;p15"/>
          <p:cNvSpPr txBox="1">
            <a:spLocks noGrp="1"/>
          </p:cNvSpPr>
          <p:nvPr>
            <p:ph type="subTitle" idx="4"/>
          </p:nvPr>
        </p:nvSpPr>
        <p:spPr>
          <a:xfrm>
            <a:off x="1037175" y="3055248"/>
            <a:ext cx="23394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5"/>
          <p:cNvSpPr txBox="1">
            <a:spLocks noGrp="1"/>
          </p:cNvSpPr>
          <p:nvPr>
            <p:ph type="subTitle" idx="5"/>
          </p:nvPr>
        </p:nvSpPr>
        <p:spPr>
          <a:xfrm>
            <a:off x="3406417" y="3055248"/>
            <a:ext cx="23394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6"/>
          </p:nvPr>
        </p:nvSpPr>
        <p:spPr>
          <a:xfrm>
            <a:off x="5776018" y="3055248"/>
            <a:ext cx="23394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grpSp>
        <p:nvGrpSpPr>
          <p:cNvPr id="378" name="Google Shape;378;p15"/>
          <p:cNvGrpSpPr/>
          <p:nvPr/>
        </p:nvGrpSpPr>
        <p:grpSpPr>
          <a:xfrm>
            <a:off x="-101665" y="3714786"/>
            <a:ext cx="2272565" cy="2321692"/>
            <a:chOff x="-101665" y="3714786"/>
            <a:chExt cx="2272565" cy="2321692"/>
          </a:xfrm>
        </p:grpSpPr>
        <p:sp>
          <p:nvSpPr>
            <p:cNvPr id="379" name="Google Shape;379;p15"/>
            <p:cNvSpPr/>
            <p:nvPr/>
          </p:nvSpPr>
          <p:spPr>
            <a:xfrm rot="-2336163">
              <a:off x="300100" y="3976696"/>
              <a:ext cx="1469036" cy="1797874"/>
            </a:xfrm>
            <a:custGeom>
              <a:avLst/>
              <a:gdLst/>
              <a:ahLst/>
              <a:cxnLst/>
              <a:rect l="l" t="t" r="r" b="b"/>
              <a:pathLst>
                <a:path w="33532" h="41038" extrusionOk="0">
                  <a:moveTo>
                    <a:pt x="12381" y="1"/>
                  </a:moveTo>
                  <a:cubicBezTo>
                    <a:pt x="8569" y="1"/>
                    <a:pt x="5482" y="1637"/>
                    <a:pt x="3492" y="4723"/>
                  </a:cubicBezTo>
                  <a:cubicBezTo>
                    <a:pt x="1" y="10070"/>
                    <a:pt x="962" y="17964"/>
                    <a:pt x="5634" y="22332"/>
                  </a:cubicBezTo>
                  <a:cubicBezTo>
                    <a:pt x="8097" y="24626"/>
                    <a:pt x="11622" y="25958"/>
                    <a:pt x="15265" y="25958"/>
                  </a:cubicBezTo>
                  <a:cubicBezTo>
                    <a:pt x="15518" y="25958"/>
                    <a:pt x="15771" y="25941"/>
                    <a:pt x="16024" y="25941"/>
                  </a:cubicBezTo>
                  <a:lnTo>
                    <a:pt x="17677" y="25790"/>
                  </a:lnTo>
                  <a:cubicBezTo>
                    <a:pt x="17795" y="26127"/>
                    <a:pt x="18621" y="27578"/>
                    <a:pt x="18773" y="27915"/>
                  </a:cubicBezTo>
                  <a:cubicBezTo>
                    <a:pt x="19616" y="29736"/>
                    <a:pt x="20527" y="31541"/>
                    <a:pt x="21404" y="33295"/>
                  </a:cubicBezTo>
                  <a:lnTo>
                    <a:pt x="21708" y="33886"/>
                  </a:lnTo>
                  <a:lnTo>
                    <a:pt x="22079" y="34645"/>
                  </a:lnTo>
                  <a:cubicBezTo>
                    <a:pt x="22804" y="36078"/>
                    <a:pt x="23597" y="37714"/>
                    <a:pt x="24676" y="39064"/>
                  </a:cubicBezTo>
                  <a:cubicBezTo>
                    <a:pt x="25722" y="40362"/>
                    <a:pt x="27021" y="41037"/>
                    <a:pt x="28505" y="41037"/>
                  </a:cubicBezTo>
                  <a:cubicBezTo>
                    <a:pt x="28977" y="41037"/>
                    <a:pt x="29433" y="40970"/>
                    <a:pt x="29905" y="40852"/>
                  </a:cubicBezTo>
                  <a:cubicBezTo>
                    <a:pt x="32249" y="40211"/>
                    <a:pt x="33531" y="38591"/>
                    <a:pt x="33093" y="36787"/>
                  </a:cubicBezTo>
                  <a:cubicBezTo>
                    <a:pt x="32874" y="35943"/>
                    <a:pt x="32435" y="35269"/>
                    <a:pt x="32098" y="34712"/>
                  </a:cubicBezTo>
                  <a:cubicBezTo>
                    <a:pt x="32013" y="34594"/>
                    <a:pt x="31946" y="34476"/>
                    <a:pt x="31878" y="34375"/>
                  </a:cubicBezTo>
                  <a:cubicBezTo>
                    <a:pt x="31372" y="33548"/>
                    <a:pt x="30951" y="32688"/>
                    <a:pt x="30495" y="31777"/>
                  </a:cubicBezTo>
                  <a:lnTo>
                    <a:pt x="30394" y="31592"/>
                  </a:lnTo>
                  <a:cubicBezTo>
                    <a:pt x="29635" y="30057"/>
                    <a:pt x="28758" y="28556"/>
                    <a:pt x="27948" y="27105"/>
                  </a:cubicBezTo>
                  <a:cubicBezTo>
                    <a:pt x="27628" y="26532"/>
                    <a:pt x="27291" y="25941"/>
                    <a:pt x="26970" y="25368"/>
                  </a:cubicBezTo>
                  <a:cubicBezTo>
                    <a:pt x="26683" y="24828"/>
                    <a:pt x="26397" y="24255"/>
                    <a:pt x="26110" y="23648"/>
                  </a:cubicBezTo>
                  <a:cubicBezTo>
                    <a:pt x="26026" y="23445"/>
                    <a:pt x="25250" y="21894"/>
                    <a:pt x="25166" y="21708"/>
                  </a:cubicBezTo>
                  <a:lnTo>
                    <a:pt x="25756" y="20831"/>
                  </a:lnTo>
                  <a:cubicBezTo>
                    <a:pt x="26970" y="19026"/>
                    <a:pt x="27662" y="16817"/>
                    <a:pt x="27746" y="14371"/>
                  </a:cubicBezTo>
                  <a:cubicBezTo>
                    <a:pt x="27881" y="11166"/>
                    <a:pt x="26683" y="8063"/>
                    <a:pt x="24204" y="5196"/>
                  </a:cubicBezTo>
                  <a:cubicBezTo>
                    <a:pt x="23142" y="3947"/>
                    <a:pt x="21742" y="2868"/>
                    <a:pt x="20055" y="1974"/>
                  </a:cubicBezTo>
                  <a:lnTo>
                    <a:pt x="20021" y="1940"/>
                  </a:lnTo>
                  <a:lnTo>
                    <a:pt x="19971" y="1924"/>
                  </a:lnTo>
                  <a:cubicBezTo>
                    <a:pt x="17407" y="675"/>
                    <a:pt x="14793" y="1"/>
                    <a:pt x="123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 rot="-2336163">
              <a:off x="288604" y="4385411"/>
              <a:ext cx="812850" cy="563090"/>
            </a:xfrm>
            <a:custGeom>
              <a:avLst/>
              <a:gdLst/>
              <a:ahLst/>
              <a:cxnLst/>
              <a:rect l="l" t="t" r="r" b="b"/>
              <a:pathLst>
                <a:path w="18554" h="12853" extrusionOk="0">
                  <a:moveTo>
                    <a:pt x="15939" y="0"/>
                  </a:moveTo>
                  <a:cubicBezTo>
                    <a:pt x="15906" y="1602"/>
                    <a:pt x="11942" y="4723"/>
                    <a:pt x="11284" y="5279"/>
                  </a:cubicBezTo>
                  <a:cubicBezTo>
                    <a:pt x="8164" y="7961"/>
                    <a:pt x="4065" y="9024"/>
                    <a:pt x="0" y="9209"/>
                  </a:cubicBezTo>
                  <a:cubicBezTo>
                    <a:pt x="270" y="10491"/>
                    <a:pt x="759" y="11739"/>
                    <a:pt x="1468" y="12852"/>
                  </a:cubicBezTo>
                  <a:cubicBezTo>
                    <a:pt x="1485" y="12785"/>
                    <a:pt x="1518" y="12734"/>
                    <a:pt x="1603" y="12701"/>
                  </a:cubicBezTo>
                  <a:cubicBezTo>
                    <a:pt x="5077" y="12431"/>
                    <a:pt x="8957" y="11672"/>
                    <a:pt x="11959" y="9816"/>
                  </a:cubicBezTo>
                  <a:cubicBezTo>
                    <a:pt x="14725" y="8113"/>
                    <a:pt x="17508" y="5971"/>
                    <a:pt x="18554" y="2749"/>
                  </a:cubicBezTo>
                  <a:cubicBezTo>
                    <a:pt x="17845" y="1720"/>
                    <a:pt x="16951" y="776"/>
                    <a:pt x="15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 rot="-2336163">
              <a:off x="186618" y="4336127"/>
              <a:ext cx="741922" cy="507188"/>
            </a:xfrm>
            <a:custGeom>
              <a:avLst/>
              <a:gdLst/>
              <a:ahLst/>
              <a:cxnLst/>
              <a:rect l="l" t="t" r="r" b="b"/>
              <a:pathLst>
                <a:path w="16935" h="11577" extrusionOk="0">
                  <a:moveTo>
                    <a:pt x="8419" y="1"/>
                  </a:moveTo>
                  <a:cubicBezTo>
                    <a:pt x="5535" y="1"/>
                    <a:pt x="2862" y="1179"/>
                    <a:pt x="1367" y="4324"/>
                  </a:cubicBezTo>
                  <a:cubicBezTo>
                    <a:pt x="321" y="6534"/>
                    <a:pt x="1" y="9131"/>
                    <a:pt x="439" y="11577"/>
                  </a:cubicBezTo>
                  <a:lnTo>
                    <a:pt x="490" y="11577"/>
                  </a:lnTo>
                  <a:cubicBezTo>
                    <a:pt x="4200" y="11425"/>
                    <a:pt x="8282" y="10514"/>
                    <a:pt x="11166" y="8069"/>
                  </a:cubicBezTo>
                  <a:cubicBezTo>
                    <a:pt x="11824" y="7512"/>
                    <a:pt x="16935" y="3312"/>
                    <a:pt x="16007" y="2385"/>
                  </a:cubicBezTo>
                  <a:cubicBezTo>
                    <a:pt x="15973" y="2368"/>
                    <a:pt x="15973" y="2368"/>
                    <a:pt x="15973" y="2351"/>
                  </a:cubicBezTo>
                  <a:cubicBezTo>
                    <a:pt x="15602" y="2064"/>
                    <a:pt x="15180" y="1811"/>
                    <a:pt x="14759" y="1609"/>
                  </a:cubicBezTo>
                  <a:cubicBezTo>
                    <a:pt x="12790" y="642"/>
                    <a:pt x="10547" y="1"/>
                    <a:pt x="8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 rot="-2336163">
              <a:off x="1335027" y="4611757"/>
              <a:ext cx="493213" cy="718484"/>
            </a:xfrm>
            <a:custGeom>
              <a:avLst/>
              <a:gdLst/>
              <a:ahLst/>
              <a:cxnLst/>
              <a:rect l="l" t="t" r="r" b="b"/>
              <a:pathLst>
                <a:path w="11258" h="16400" extrusionOk="0">
                  <a:moveTo>
                    <a:pt x="2429" y="1"/>
                  </a:moveTo>
                  <a:cubicBezTo>
                    <a:pt x="1670" y="507"/>
                    <a:pt x="844" y="928"/>
                    <a:pt x="0" y="1232"/>
                  </a:cubicBezTo>
                  <a:cubicBezTo>
                    <a:pt x="658" y="2025"/>
                    <a:pt x="1046" y="3054"/>
                    <a:pt x="1468" y="3964"/>
                  </a:cubicBezTo>
                  <a:cubicBezTo>
                    <a:pt x="2075" y="5331"/>
                    <a:pt x="2767" y="6663"/>
                    <a:pt x="3424" y="8012"/>
                  </a:cubicBezTo>
                  <a:cubicBezTo>
                    <a:pt x="4217" y="9665"/>
                    <a:pt x="5010" y="11335"/>
                    <a:pt x="5954" y="12937"/>
                  </a:cubicBezTo>
                  <a:cubicBezTo>
                    <a:pt x="6562" y="13966"/>
                    <a:pt x="7287" y="16125"/>
                    <a:pt x="8636" y="16378"/>
                  </a:cubicBezTo>
                  <a:cubicBezTo>
                    <a:pt x="8721" y="16392"/>
                    <a:pt x="8823" y="16399"/>
                    <a:pt x="8936" y="16399"/>
                  </a:cubicBezTo>
                  <a:cubicBezTo>
                    <a:pt x="9788" y="16399"/>
                    <a:pt x="11258" y="15995"/>
                    <a:pt x="10677" y="15012"/>
                  </a:cubicBezTo>
                  <a:cubicBezTo>
                    <a:pt x="10323" y="14388"/>
                    <a:pt x="9918" y="13781"/>
                    <a:pt x="9581" y="13157"/>
                  </a:cubicBezTo>
                  <a:cubicBezTo>
                    <a:pt x="8720" y="11571"/>
                    <a:pt x="7928" y="9952"/>
                    <a:pt x="7051" y="8383"/>
                  </a:cubicBezTo>
                  <a:cubicBezTo>
                    <a:pt x="6191" y="6849"/>
                    <a:pt x="5229" y="5314"/>
                    <a:pt x="4436" y="3728"/>
                  </a:cubicBezTo>
                  <a:cubicBezTo>
                    <a:pt x="3795" y="2463"/>
                    <a:pt x="3256" y="113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 rot="-2336163">
              <a:off x="446103" y="4425679"/>
              <a:ext cx="858676" cy="635245"/>
            </a:xfrm>
            <a:custGeom>
              <a:avLst/>
              <a:gdLst/>
              <a:ahLst/>
              <a:cxnLst/>
              <a:rect l="l" t="t" r="r" b="b"/>
              <a:pathLst>
                <a:path w="19600" h="14500" extrusionOk="0">
                  <a:moveTo>
                    <a:pt x="17205" y="0"/>
                  </a:moveTo>
                  <a:cubicBezTo>
                    <a:pt x="16058" y="3121"/>
                    <a:pt x="13325" y="5330"/>
                    <a:pt x="10542" y="7017"/>
                  </a:cubicBezTo>
                  <a:cubicBezTo>
                    <a:pt x="7439" y="8872"/>
                    <a:pt x="3610" y="9631"/>
                    <a:pt x="35" y="9935"/>
                  </a:cubicBezTo>
                  <a:lnTo>
                    <a:pt x="1" y="9935"/>
                  </a:lnTo>
                  <a:cubicBezTo>
                    <a:pt x="743" y="11031"/>
                    <a:pt x="1704" y="11976"/>
                    <a:pt x="2885" y="12718"/>
                  </a:cubicBezTo>
                  <a:cubicBezTo>
                    <a:pt x="4741" y="13851"/>
                    <a:pt x="7132" y="14499"/>
                    <a:pt x="9494" y="14499"/>
                  </a:cubicBezTo>
                  <a:cubicBezTo>
                    <a:pt x="12756" y="14499"/>
                    <a:pt x="15963" y="13262"/>
                    <a:pt x="17626" y="10356"/>
                  </a:cubicBezTo>
                  <a:cubicBezTo>
                    <a:pt x="19600" y="6916"/>
                    <a:pt x="19144" y="3053"/>
                    <a:pt x="17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 rot="-2336163">
              <a:off x="398299" y="4067625"/>
              <a:ext cx="1271015" cy="1614004"/>
            </a:xfrm>
            <a:custGeom>
              <a:avLst/>
              <a:gdLst/>
              <a:ahLst/>
              <a:cxnLst/>
              <a:rect l="l" t="t" r="r" b="b"/>
              <a:pathLst>
                <a:path w="29012" h="36841" extrusionOk="0">
                  <a:moveTo>
                    <a:pt x="10107" y="743"/>
                  </a:moveTo>
                  <a:cubicBezTo>
                    <a:pt x="12234" y="743"/>
                    <a:pt x="14477" y="1384"/>
                    <a:pt x="16446" y="2351"/>
                  </a:cubicBezTo>
                  <a:cubicBezTo>
                    <a:pt x="16867" y="2587"/>
                    <a:pt x="17272" y="2840"/>
                    <a:pt x="17677" y="3076"/>
                  </a:cubicBezTo>
                  <a:cubicBezTo>
                    <a:pt x="17677" y="3110"/>
                    <a:pt x="17694" y="3110"/>
                    <a:pt x="17694" y="3127"/>
                  </a:cubicBezTo>
                  <a:cubicBezTo>
                    <a:pt x="18621" y="4037"/>
                    <a:pt x="13511" y="8254"/>
                    <a:pt x="12870" y="8794"/>
                  </a:cubicBezTo>
                  <a:cubicBezTo>
                    <a:pt x="9952" y="11256"/>
                    <a:pt x="5887" y="12150"/>
                    <a:pt x="2126" y="12319"/>
                  </a:cubicBezTo>
                  <a:cubicBezTo>
                    <a:pt x="1687" y="9873"/>
                    <a:pt x="2008" y="7276"/>
                    <a:pt x="3070" y="5066"/>
                  </a:cubicBezTo>
                  <a:cubicBezTo>
                    <a:pt x="4556" y="1921"/>
                    <a:pt x="7225" y="743"/>
                    <a:pt x="10107" y="743"/>
                  </a:cubicBezTo>
                  <a:close/>
                  <a:moveTo>
                    <a:pt x="18132" y="3430"/>
                  </a:moveTo>
                  <a:cubicBezTo>
                    <a:pt x="19144" y="4206"/>
                    <a:pt x="20055" y="5151"/>
                    <a:pt x="20747" y="6179"/>
                  </a:cubicBezTo>
                  <a:cubicBezTo>
                    <a:pt x="19701" y="9384"/>
                    <a:pt x="16918" y="11543"/>
                    <a:pt x="14152" y="13247"/>
                  </a:cubicBezTo>
                  <a:cubicBezTo>
                    <a:pt x="11150" y="15102"/>
                    <a:pt x="7287" y="15844"/>
                    <a:pt x="3813" y="16114"/>
                  </a:cubicBezTo>
                  <a:cubicBezTo>
                    <a:pt x="3711" y="16164"/>
                    <a:pt x="3678" y="16215"/>
                    <a:pt x="3661" y="16283"/>
                  </a:cubicBezTo>
                  <a:cubicBezTo>
                    <a:pt x="2952" y="15186"/>
                    <a:pt x="2480" y="13938"/>
                    <a:pt x="2193" y="12639"/>
                  </a:cubicBezTo>
                  <a:cubicBezTo>
                    <a:pt x="6258" y="12471"/>
                    <a:pt x="10340" y="11391"/>
                    <a:pt x="13477" y="8709"/>
                  </a:cubicBezTo>
                  <a:cubicBezTo>
                    <a:pt x="14135" y="8153"/>
                    <a:pt x="18099" y="5033"/>
                    <a:pt x="18132" y="3430"/>
                  </a:cubicBezTo>
                  <a:close/>
                  <a:moveTo>
                    <a:pt x="21000" y="6567"/>
                  </a:moveTo>
                  <a:cubicBezTo>
                    <a:pt x="22939" y="9620"/>
                    <a:pt x="23395" y="13483"/>
                    <a:pt x="21421" y="16923"/>
                  </a:cubicBezTo>
                  <a:cubicBezTo>
                    <a:pt x="19758" y="19829"/>
                    <a:pt x="16551" y="21066"/>
                    <a:pt x="13292" y="21066"/>
                  </a:cubicBezTo>
                  <a:cubicBezTo>
                    <a:pt x="10932" y="21066"/>
                    <a:pt x="8545" y="20418"/>
                    <a:pt x="6697" y="19285"/>
                  </a:cubicBezTo>
                  <a:cubicBezTo>
                    <a:pt x="5499" y="18543"/>
                    <a:pt x="4538" y="17598"/>
                    <a:pt x="3813" y="16502"/>
                  </a:cubicBezTo>
                  <a:cubicBezTo>
                    <a:pt x="7405" y="16215"/>
                    <a:pt x="11251" y="15439"/>
                    <a:pt x="14337" y="13584"/>
                  </a:cubicBezTo>
                  <a:cubicBezTo>
                    <a:pt x="17120" y="11914"/>
                    <a:pt x="19870" y="9705"/>
                    <a:pt x="21000" y="6567"/>
                  </a:cubicBezTo>
                  <a:close/>
                  <a:moveTo>
                    <a:pt x="19617" y="19723"/>
                  </a:moveTo>
                  <a:cubicBezTo>
                    <a:pt x="20460" y="20904"/>
                    <a:pt x="21000" y="22236"/>
                    <a:pt x="21641" y="23501"/>
                  </a:cubicBezTo>
                  <a:cubicBezTo>
                    <a:pt x="22433" y="25070"/>
                    <a:pt x="23361" y="26622"/>
                    <a:pt x="24255" y="28157"/>
                  </a:cubicBezTo>
                  <a:cubicBezTo>
                    <a:pt x="25132" y="29708"/>
                    <a:pt x="25908" y="31344"/>
                    <a:pt x="26785" y="32913"/>
                  </a:cubicBezTo>
                  <a:cubicBezTo>
                    <a:pt x="27122" y="33554"/>
                    <a:pt x="27493" y="34161"/>
                    <a:pt x="27881" y="34768"/>
                  </a:cubicBezTo>
                  <a:cubicBezTo>
                    <a:pt x="28462" y="35766"/>
                    <a:pt x="26991" y="36172"/>
                    <a:pt x="26128" y="36172"/>
                  </a:cubicBezTo>
                  <a:cubicBezTo>
                    <a:pt x="26014" y="36172"/>
                    <a:pt x="25910" y="36165"/>
                    <a:pt x="25823" y="36151"/>
                  </a:cubicBezTo>
                  <a:cubicBezTo>
                    <a:pt x="24474" y="35898"/>
                    <a:pt x="23766" y="33739"/>
                    <a:pt x="23159" y="32711"/>
                  </a:cubicBezTo>
                  <a:cubicBezTo>
                    <a:pt x="22197" y="31125"/>
                    <a:pt x="21421" y="29438"/>
                    <a:pt x="20629" y="27769"/>
                  </a:cubicBezTo>
                  <a:cubicBezTo>
                    <a:pt x="19971" y="26419"/>
                    <a:pt x="19279" y="25087"/>
                    <a:pt x="18655" y="23721"/>
                  </a:cubicBezTo>
                  <a:cubicBezTo>
                    <a:pt x="18267" y="22827"/>
                    <a:pt x="17879" y="21781"/>
                    <a:pt x="17205" y="21005"/>
                  </a:cubicBezTo>
                  <a:cubicBezTo>
                    <a:pt x="18065" y="20685"/>
                    <a:pt x="18874" y="20263"/>
                    <a:pt x="19617" y="19723"/>
                  </a:cubicBezTo>
                  <a:close/>
                  <a:moveTo>
                    <a:pt x="10172" y="1"/>
                  </a:moveTo>
                  <a:cubicBezTo>
                    <a:pt x="7417" y="1"/>
                    <a:pt x="4826" y="1040"/>
                    <a:pt x="3037" y="3751"/>
                  </a:cubicBezTo>
                  <a:cubicBezTo>
                    <a:pt x="1" y="8338"/>
                    <a:pt x="895" y="15034"/>
                    <a:pt x="4808" y="18711"/>
                  </a:cubicBezTo>
                  <a:cubicBezTo>
                    <a:pt x="6966" y="20713"/>
                    <a:pt x="9996" y="21767"/>
                    <a:pt x="13003" y="21767"/>
                  </a:cubicBezTo>
                  <a:cubicBezTo>
                    <a:pt x="14201" y="21767"/>
                    <a:pt x="15396" y="21599"/>
                    <a:pt x="16530" y="21258"/>
                  </a:cubicBezTo>
                  <a:lnTo>
                    <a:pt x="16581" y="21309"/>
                  </a:lnTo>
                  <a:cubicBezTo>
                    <a:pt x="17508" y="22236"/>
                    <a:pt x="17947" y="23788"/>
                    <a:pt x="18503" y="24969"/>
                  </a:cubicBezTo>
                  <a:cubicBezTo>
                    <a:pt x="19397" y="26959"/>
                    <a:pt x="20392" y="28916"/>
                    <a:pt x="21388" y="30855"/>
                  </a:cubicBezTo>
                  <a:cubicBezTo>
                    <a:pt x="22180" y="32441"/>
                    <a:pt x="23007" y="34245"/>
                    <a:pt x="24120" y="35645"/>
                  </a:cubicBezTo>
                  <a:cubicBezTo>
                    <a:pt x="24734" y="36413"/>
                    <a:pt x="25426" y="36841"/>
                    <a:pt x="26283" y="36841"/>
                  </a:cubicBezTo>
                  <a:cubicBezTo>
                    <a:pt x="26556" y="36841"/>
                    <a:pt x="26846" y="36798"/>
                    <a:pt x="27156" y="36708"/>
                  </a:cubicBezTo>
                  <a:cubicBezTo>
                    <a:pt x="27780" y="36539"/>
                    <a:pt x="29011" y="36016"/>
                    <a:pt x="28826" y="35173"/>
                  </a:cubicBezTo>
                  <a:cubicBezTo>
                    <a:pt x="28657" y="34515"/>
                    <a:pt x="28218" y="33925"/>
                    <a:pt x="27881" y="33351"/>
                  </a:cubicBezTo>
                  <a:cubicBezTo>
                    <a:pt x="27308" y="32407"/>
                    <a:pt x="26819" y="31429"/>
                    <a:pt x="26313" y="30434"/>
                  </a:cubicBezTo>
                  <a:cubicBezTo>
                    <a:pt x="25267" y="28342"/>
                    <a:pt x="24069" y="26335"/>
                    <a:pt x="22922" y="24294"/>
                  </a:cubicBezTo>
                  <a:cubicBezTo>
                    <a:pt x="21995" y="22641"/>
                    <a:pt x="21337" y="20820"/>
                    <a:pt x="20224" y="19302"/>
                  </a:cubicBezTo>
                  <a:cubicBezTo>
                    <a:pt x="22349" y="17497"/>
                    <a:pt x="23327" y="14933"/>
                    <a:pt x="23428" y="12167"/>
                  </a:cubicBezTo>
                  <a:cubicBezTo>
                    <a:pt x="23530" y="9232"/>
                    <a:pt x="22265" y="6618"/>
                    <a:pt x="20392" y="4459"/>
                  </a:cubicBezTo>
                  <a:cubicBezTo>
                    <a:pt x="19397" y="3312"/>
                    <a:pt x="18183" y="2435"/>
                    <a:pt x="16850" y="1710"/>
                  </a:cubicBezTo>
                  <a:cubicBezTo>
                    <a:pt x="14744" y="683"/>
                    <a:pt x="12404" y="1"/>
                    <a:pt x="10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5"/>
          <p:cNvGrpSpPr/>
          <p:nvPr/>
        </p:nvGrpSpPr>
        <p:grpSpPr>
          <a:xfrm>
            <a:off x="7941560" y="3713722"/>
            <a:ext cx="1229660" cy="1498233"/>
            <a:chOff x="7941560" y="3713722"/>
            <a:chExt cx="1229660" cy="1498233"/>
          </a:xfrm>
        </p:grpSpPr>
        <p:sp>
          <p:nvSpPr>
            <p:cNvPr id="386" name="Google Shape;386;p15"/>
            <p:cNvSpPr/>
            <p:nvPr/>
          </p:nvSpPr>
          <p:spPr>
            <a:xfrm rot="1053773">
              <a:off x="8116083" y="3816456"/>
              <a:ext cx="880614" cy="1292766"/>
            </a:xfrm>
            <a:custGeom>
              <a:avLst/>
              <a:gdLst/>
              <a:ahLst/>
              <a:cxnLst/>
              <a:rect l="l" t="t" r="r" b="b"/>
              <a:pathLst>
                <a:path w="25116" h="36871" extrusionOk="0">
                  <a:moveTo>
                    <a:pt x="12313" y="0"/>
                  </a:moveTo>
                  <a:cubicBezTo>
                    <a:pt x="11133" y="0"/>
                    <a:pt x="10155" y="439"/>
                    <a:pt x="9412" y="1265"/>
                  </a:cubicBezTo>
                  <a:cubicBezTo>
                    <a:pt x="9143" y="1586"/>
                    <a:pt x="8923" y="1889"/>
                    <a:pt x="8755" y="2260"/>
                  </a:cubicBezTo>
                  <a:cubicBezTo>
                    <a:pt x="8181" y="1940"/>
                    <a:pt x="7591" y="1788"/>
                    <a:pt x="7001" y="1788"/>
                  </a:cubicBezTo>
                  <a:cubicBezTo>
                    <a:pt x="5516" y="1788"/>
                    <a:pt x="4268" y="2766"/>
                    <a:pt x="3712" y="4301"/>
                  </a:cubicBezTo>
                  <a:cubicBezTo>
                    <a:pt x="2936" y="6511"/>
                    <a:pt x="3846" y="8973"/>
                    <a:pt x="4589" y="10626"/>
                  </a:cubicBezTo>
                  <a:cubicBezTo>
                    <a:pt x="5196" y="12009"/>
                    <a:pt x="6056" y="13224"/>
                    <a:pt x="6916" y="14354"/>
                  </a:cubicBezTo>
                  <a:cubicBezTo>
                    <a:pt x="5128" y="15922"/>
                    <a:pt x="3948" y="18064"/>
                    <a:pt x="3020" y="20071"/>
                  </a:cubicBezTo>
                  <a:cubicBezTo>
                    <a:pt x="1991" y="22298"/>
                    <a:pt x="844" y="24912"/>
                    <a:pt x="507" y="27695"/>
                  </a:cubicBezTo>
                  <a:cubicBezTo>
                    <a:pt x="1" y="31945"/>
                    <a:pt x="1806" y="34104"/>
                    <a:pt x="3408" y="35184"/>
                  </a:cubicBezTo>
                  <a:cubicBezTo>
                    <a:pt x="5061" y="36314"/>
                    <a:pt x="7304" y="36870"/>
                    <a:pt x="10188" y="36870"/>
                  </a:cubicBezTo>
                  <a:cubicBezTo>
                    <a:pt x="11639" y="36870"/>
                    <a:pt x="13039" y="36719"/>
                    <a:pt x="13983" y="36601"/>
                  </a:cubicBezTo>
                  <a:cubicBezTo>
                    <a:pt x="16142" y="36348"/>
                    <a:pt x="18183" y="35842"/>
                    <a:pt x="20021" y="35099"/>
                  </a:cubicBezTo>
                  <a:cubicBezTo>
                    <a:pt x="20038" y="35083"/>
                    <a:pt x="20072" y="35083"/>
                    <a:pt x="20106" y="35066"/>
                  </a:cubicBezTo>
                  <a:cubicBezTo>
                    <a:pt x="20140" y="35066"/>
                    <a:pt x="20156" y="35066"/>
                    <a:pt x="20190" y="35032"/>
                  </a:cubicBezTo>
                  <a:cubicBezTo>
                    <a:pt x="22045" y="34222"/>
                    <a:pt x="23361" y="32839"/>
                    <a:pt x="23985" y="31068"/>
                  </a:cubicBezTo>
                  <a:cubicBezTo>
                    <a:pt x="25115" y="27830"/>
                    <a:pt x="23732" y="23984"/>
                    <a:pt x="22349" y="21336"/>
                  </a:cubicBezTo>
                  <a:cubicBezTo>
                    <a:pt x="20899" y="18537"/>
                    <a:pt x="19431" y="16394"/>
                    <a:pt x="17879" y="14910"/>
                  </a:cubicBezTo>
                  <a:cubicBezTo>
                    <a:pt x="18790" y="13224"/>
                    <a:pt x="19431" y="11486"/>
                    <a:pt x="19920" y="10103"/>
                  </a:cubicBezTo>
                  <a:lnTo>
                    <a:pt x="20055" y="9698"/>
                  </a:lnTo>
                  <a:cubicBezTo>
                    <a:pt x="20646" y="8079"/>
                    <a:pt x="21405" y="5819"/>
                    <a:pt x="21033" y="3778"/>
                  </a:cubicBezTo>
                  <a:cubicBezTo>
                    <a:pt x="20713" y="2058"/>
                    <a:pt x="19448" y="962"/>
                    <a:pt x="17846" y="962"/>
                  </a:cubicBezTo>
                  <a:cubicBezTo>
                    <a:pt x="17120" y="962"/>
                    <a:pt x="16378" y="1181"/>
                    <a:pt x="15602" y="1603"/>
                  </a:cubicBezTo>
                  <a:cubicBezTo>
                    <a:pt x="15552" y="1636"/>
                    <a:pt x="15484" y="1670"/>
                    <a:pt x="15417" y="1704"/>
                  </a:cubicBezTo>
                  <a:cubicBezTo>
                    <a:pt x="15248" y="1468"/>
                    <a:pt x="15080" y="1248"/>
                    <a:pt x="14894" y="1046"/>
                  </a:cubicBezTo>
                  <a:cubicBezTo>
                    <a:pt x="14203" y="354"/>
                    <a:pt x="13325" y="0"/>
                    <a:pt x="123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 rot="1053773">
              <a:off x="8436431" y="3925666"/>
              <a:ext cx="422881" cy="429718"/>
            </a:xfrm>
            <a:custGeom>
              <a:avLst/>
              <a:gdLst/>
              <a:ahLst/>
              <a:cxnLst/>
              <a:rect l="l" t="t" r="r" b="b"/>
              <a:pathLst>
                <a:path w="12061" h="12256" extrusionOk="0">
                  <a:moveTo>
                    <a:pt x="6044" y="1"/>
                  </a:moveTo>
                  <a:cubicBezTo>
                    <a:pt x="5943" y="1"/>
                    <a:pt x="5835" y="20"/>
                    <a:pt x="5718" y="61"/>
                  </a:cubicBezTo>
                  <a:cubicBezTo>
                    <a:pt x="4015" y="651"/>
                    <a:pt x="4892" y="4412"/>
                    <a:pt x="5010" y="5745"/>
                  </a:cubicBezTo>
                  <a:cubicBezTo>
                    <a:pt x="5021" y="5941"/>
                    <a:pt x="4829" y="6081"/>
                    <a:pt x="4646" y="6081"/>
                  </a:cubicBezTo>
                  <a:cubicBezTo>
                    <a:pt x="4561" y="6081"/>
                    <a:pt x="4478" y="6051"/>
                    <a:pt x="4420" y="5981"/>
                  </a:cubicBezTo>
                  <a:cubicBezTo>
                    <a:pt x="3610" y="5121"/>
                    <a:pt x="3155" y="4075"/>
                    <a:pt x="2446" y="3148"/>
                  </a:cubicBezTo>
                  <a:cubicBezTo>
                    <a:pt x="2118" y="2703"/>
                    <a:pt x="1291" y="1992"/>
                    <a:pt x="700" y="1992"/>
                  </a:cubicBezTo>
                  <a:cubicBezTo>
                    <a:pt x="350" y="1992"/>
                    <a:pt x="82" y="2242"/>
                    <a:pt x="51" y="2945"/>
                  </a:cubicBezTo>
                  <a:cubicBezTo>
                    <a:pt x="1" y="3704"/>
                    <a:pt x="85" y="4497"/>
                    <a:pt x="321" y="5205"/>
                  </a:cubicBezTo>
                  <a:cubicBezTo>
                    <a:pt x="1097" y="7752"/>
                    <a:pt x="2868" y="9692"/>
                    <a:pt x="4352" y="11851"/>
                  </a:cubicBezTo>
                  <a:cubicBezTo>
                    <a:pt x="4869" y="11672"/>
                    <a:pt x="5373" y="11590"/>
                    <a:pt x="5863" y="11590"/>
                  </a:cubicBezTo>
                  <a:cubicBezTo>
                    <a:pt x="6716" y="11590"/>
                    <a:pt x="7528" y="11838"/>
                    <a:pt x="8299" y="12255"/>
                  </a:cubicBezTo>
                  <a:cubicBezTo>
                    <a:pt x="9985" y="9742"/>
                    <a:pt x="11166" y="6673"/>
                    <a:pt x="11756" y="3721"/>
                  </a:cubicBezTo>
                  <a:cubicBezTo>
                    <a:pt x="11875" y="3080"/>
                    <a:pt x="12060" y="2405"/>
                    <a:pt x="12009" y="1731"/>
                  </a:cubicBezTo>
                  <a:cubicBezTo>
                    <a:pt x="11960" y="1208"/>
                    <a:pt x="11723" y="1019"/>
                    <a:pt x="11417" y="1019"/>
                  </a:cubicBezTo>
                  <a:cubicBezTo>
                    <a:pt x="10884" y="1019"/>
                    <a:pt x="10144" y="1592"/>
                    <a:pt x="9834" y="1967"/>
                  </a:cubicBezTo>
                  <a:cubicBezTo>
                    <a:pt x="8923" y="3063"/>
                    <a:pt x="8636" y="4497"/>
                    <a:pt x="7962" y="5711"/>
                  </a:cubicBezTo>
                  <a:cubicBezTo>
                    <a:pt x="7898" y="5832"/>
                    <a:pt x="7794" y="5883"/>
                    <a:pt x="7688" y="5883"/>
                  </a:cubicBezTo>
                  <a:cubicBezTo>
                    <a:pt x="7512" y="5883"/>
                    <a:pt x="7331" y="5742"/>
                    <a:pt x="7321" y="5543"/>
                  </a:cubicBezTo>
                  <a:cubicBezTo>
                    <a:pt x="7289" y="4639"/>
                    <a:pt x="7600" y="1"/>
                    <a:pt x="6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 rot="1053773">
              <a:off x="8161248" y="4301404"/>
              <a:ext cx="489709" cy="600399"/>
            </a:xfrm>
            <a:custGeom>
              <a:avLst/>
              <a:gdLst/>
              <a:ahLst/>
              <a:cxnLst/>
              <a:rect l="l" t="t" r="r" b="b"/>
              <a:pathLst>
                <a:path w="13967" h="17124" extrusionOk="0">
                  <a:moveTo>
                    <a:pt x="9564" y="0"/>
                  </a:moveTo>
                  <a:cubicBezTo>
                    <a:pt x="9327" y="0"/>
                    <a:pt x="9085" y="28"/>
                    <a:pt x="8839" y="88"/>
                  </a:cubicBezTo>
                  <a:cubicBezTo>
                    <a:pt x="7405" y="443"/>
                    <a:pt x="6157" y="1336"/>
                    <a:pt x="5212" y="2450"/>
                  </a:cubicBezTo>
                  <a:cubicBezTo>
                    <a:pt x="3543" y="4406"/>
                    <a:pt x="2446" y="6970"/>
                    <a:pt x="1586" y="9382"/>
                  </a:cubicBezTo>
                  <a:cubicBezTo>
                    <a:pt x="861" y="11389"/>
                    <a:pt x="1" y="13936"/>
                    <a:pt x="777" y="16044"/>
                  </a:cubicBezTo>
                  <a:cubicBezTo>
                    <a:pt x="928" y="16449"/>
                    <a:pt x="1148" y="16803"/>
                    <a:pt x="1401" y="17124"/>
                  </a:cubicBezTo>
                  <a:cubicBezTo>
                    <a:pt x="6089" y="13379"/>
                    <a:pt x="13005" y="9331"/>
                    <a:pt x="13966" y="2888"/>
                  </a:cubicBezTo>
                  <a:cubicBezTo>
                    <a:pt x="13578" y="2433"/>
                    <a:pt x="13157" y="1994"/>
                    <a:pt x="12735" y="1589"/>
                  </a:cubicBezTo>
                  <a:cubicBezTo>
                    <a:pt x="11873" y="742"/>
                    <a:pt x="10786" y="0"/>
                    <a:pt x="9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 rot="1053773">
              <a:off x="8183530" y="4455922"/>
              <a:ext cx="678938" cy="556046"/>
            </a:xfrm>
            <a:custGeom>
              <a:avLst/>
              <a:gdLst/>
              <a:ahLst/>
              <a:cxnLst/>
              <a:rect l="l" t="t" r="r" b="b"/>
              <a:pathLst>
                <a:path w="19364" h="15859" extrusionOk="0">
                  <a:moveTo>
                    <a:pt x="12617" y="0"/>
                  </a:moveTo>
                  <a:cubicBezTo>
                    <a:pt x="11453" y="6376"/>
                    <a:pt x="4707" y="10373"/>
                    <a:pt x="1" y="14135"/>
                  </a:cubicBezTo>
                  <a:cubicBezTo>
                    <a:pt x="1456" y="15590"/>
                    <a:pt x="4038" y="15858"/>
                    <a:pt x="6051" y="15858"/>
                  </a:cubicBezTo>
                  <a:cubicBezTo>
                    <a:pt x="6185" y="15858"/>
                    <a:pt x="6316" y="15857"/>
                    <a:pt x="6444" y="15855"/>
                  </a:cubicBezTo>
                  <a:cubicBezTo>
                    <a:pt x="9244" y="15838"/>
                    <a:pt x="12060" y="15383"/>
                    <a:pt x="14675" y="14337"/>
                  </a:cubicBezTo>
                  <a:cubicBezTo>
                    <a:pt x="19364" y="12229"/>
                    <a:pt x="16749" y="6309"/>
                    <a:pt x="14793" y="3121"/>
                  </a:cubicBezTo>
                  <a:cubicBezTo>
                    <a:pt x="14135" y="2041"/>
                    <a:pt x="13410" y="996"/>
                    <a:pt x="1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 rot="1053773">
              <a:off x="8197309" y="3896566"/>
              <a:ext cx="753444" cy="1144594"/>
            </a:xfrm>
            <a:custGeom>
              <a:avLst/>
              <a:gdLst/>
              <a:ahLst/>
              <a:cxnLst/>
              <a:rect l="l" t="t" r="r" b="b"/>
              <a:pathLst>
                <a:path w="21489" h="32645" extrusionOk="0">
                  <a:moveTo>
                    <a:pt x="9915" y="618"/>
                  </a:moveTo>
                  <a:cubicBezTo>
                    <a:pt x="11478" y="618"/>
                    <a:pt x="11152" y="5268"/>
                    <a:pt x="11200" y="6157"/>
                  </a:cubicBezTo>
                  <a:cubicBezTo>
                    <a:pt x="11210" y="6357"/>
                    <a:pt x="11385" y="6497"/>
                    <a:pt x="11555" y="6497"/>
                  </a:cubicBezTo>
                  <a:cubicBezTo>
                    <a:pt x="11659" y="6497"/>
                    <a:pt x="11760" y="6446"/>
                    <a:pt x="11824" y="6325"/>
                  </a:cubicBezTo>
                  <a:cubicBezTo>
                    <a:pt x="12498" y="5111"/>
                    <a:pt x="12802" y="3677"/>
                    <a:pt x="13713" y="2581"/>
                  </a:cubicBezTo>
                  <a:cubicBezTo>
                    <a:pt x="14013" y="2206"/>
                    <a:pt x="14755" y="1633"/>
                    <a:pt x="15287" y="1633"/>
                  </a:cubicBezTo>
                  <a:cubicBezTo>
                    <a:pt x="15593" y="1633"/>
                    <a:pt x="15829" y="1822"/>
                    <a:pt x="15872" y="2345"/>
                  </a:cubicBezTo>
                  <a:cubicBezTo>
                    <a:pt x="15939" y="3003"/>
                    <a:pt x="15754" y="3677"/>
                    <a:pt x="15619" y="4318"/>
                  </a:cubicBezTo>
                  <a:cubicBezTo>
                    <a:pt x="15012" y="7270"/>
                    <a:pt x="13848" y="10340"/>
                    <a:pt x="12161" y="12836"/>
                  </a:cubicBezTo>
                  <a:lnTo>
                    <a:pt x="12161" y="12870"/>
                  </a:lnTo>
                  <a:cubicBezTo>
                    <a:pt x="11394" y="12448"/>
                    <a:pt x="10572" y="12200"/>
                    <a:pt x="9712" y="12200"/>
                  </a:cubicBezTo>
                  <a:cubicBezTo>
                    <a:pt x="9229" y="12200"/>
                    <a:pt x="8734" y="12278"/>
                    <a:pt x="8231" y="12448"/>
                  </a:cubicBezTo>
                  <a:cubicBezTo>
                    <a:pt x="6747" y="10340"/>
                    <a:pt x="4976" y="8366"/>
                    <a:pt x="4200" y="5819"/>
                  </a:cubicBezTo>
                  <a:cubicBezTo>
                    <a:pt x="3964" y="5077"/>
                    <a:pt x="3880" y="4318"/>
                    <a:pt x="3930" y="3559"/>
                  </a:cubicBezTo>
                  <a:cubicBezTo>
                    <a:pt x="3962" y="2862"/>
                    <a:pt x="4230" y="2614"/>
                    <a:pt x="4580" y="2614"/>
                  </a:cubicBezTo>
                  <a:cubicBezTo>
                    <a:pt x="5171" y="2614"/>
                    <a:pt x="5997" y="3317"/>
                    <a:pt x="6325" y="3762"/>
                  </a:cubicBezTo>
                  <a:cubicBezTo>
                    <a:pt x="7017" y="4689"/>
                    <a:pt x="7506" y="5735"/>
                    <a:pt x="8282" y="6595"/>
                  </a:cubicBezTo>
                  <a:cubicBezTo>
                    <a:pt x="8347" y="6666"/>
                    <a:pt x="8436" y="6698"/>
                    <a:pt x="8525" y="6698"/>
                  </a:cubicBezTo>
                  <a:cubicBezTo>
                    <a:pt x="8710" y="6698"/>
                    <a:pt x="8895" y="6559"/>
                    <a:pt x="8872" y="6342"/>
                  </a:cubicBezTo>
                  <a:cubicBezTo>
                    <a:pt x="8771" y="5027"/>
                    <a:pt x="7894" y="1265"/>
                    <a:pt x="9597" y="675"/>
                  </a:cubicBezTo>
                  <a:cubicBezTo>
                    <a:pt x="9711" y="636"/>
                    <a:pt x="9817" y="618"/>
                    <a:pt x="9915" y="618"/>
                  </a:cubicBezTo>
                  <a:close/>
                  <a:moveTo>
                    <a:pt x="9876" y="12805"/>
                  </a:moveTo>
                  <a:cubicBezTo>
                    <a:pt x="11104" y="12805"/>
                    <a:pt x="12190" y="13548"/>
                    <a:pt x="13072" y="14388"/>
                  </a:cubicBezTo>
                  <a:cubicBezTo>
                    <a:pt x="13494" y="14809"/>
                    <a:pt x="13915" y="15248"/>
                    <a:pt x="14303" y="15686"/>
                  </a:cubicBezTo>
                  <a:cubicBezTo>
                    <a:pt x="13342" y="22112"/>
                    <a:pt x="6426" y="26160"/>
                    <a:pt x="1754" y="29888"/>
                  </a:cubicBezTo>
                  <a:cubicBezTo>
                    <a:pt x="1501" y="29601"/>
                    <a:pt x="1282" y="29264"/>
                    <a:pt x="1114" y="28842"/>
                  </a:cubicBezTo>
                  <a:cubicBezTo>
                    <a:pt x="338" y="26734"/>
                    <a:pt x="1198" y="24187"/>
                    <a:pt x="1923" y="22180"/>
                  </a:cubicBezTo>
                  <a:cubicBezTo>
                    <a:pt x="2783" y="19768"/>
                    <a:pt x="3880" y="17204"/>
                    <a:pt x="5549" y="15248"/>
                  </a:cubicBezTo>
                  <a:cubicBezTo>
                    <a:pt x="6494" y="14118"/>
                    <a:pt x="7725" y="13241"/>
                    <a:pt x="9176" y="12886"/>
                  </a:cubicBezTo>
                  <a:cubicBezTo>
                    <a:pt x="9414" y="12831"/>
                    <a:pt x="9647" y="12805"/>
                    <a:pt x="9876" y="12805"/>
                  </a:cubicBezTo>
                  <a:close/>
                  <a:moveTo>
                    <a:pt x="14573" y="16040"/>
                  </a:moveTo>
                  <a:cubicBezTo>
                    <a:pt x="15366" y="17036"/>
                    <a:pt x="16091" y="18081"/>
                    <a:pt x="16749" y="19144"/>
                  </a:cubicBezTo>
                  <a:cubicBezTo>
                    <a:pt x="18705" y="22349"/>
                    <a:pt x="21336" y="28269"/>
                    <a:pt x="16631" y="30377"/>
                  </a:cubicBezTo>
                  <a:cubicBezTo>
                    <a:pt x="14033" y="31423"/>
                    <a:pt x="11200" y="31878"/>
                    <a:pt x="8400" y="31895"/>
                  </a:cubicBezTo>
                  <a:cubicBezTo>
                    <a:pt x="8271" y="31897"/>
                    <a:pt x="8139" y="31898"/>
                    <a:pt x="8004" y="31898"/>
                  </a:cubicBezTo>
                  <a:cubicBezTo>
                    <a:pt x="5979" y="31898"/>
                    <a:pt x="3412" y="31630"/>
                    <a:pt x="1957" y="30175"/>
                  </a:cubicBezTo>
                  <a:cubicBezTo>
                    <a:pt x="6663" y="26413"/>
                    <a:pt x="13409" y="22416"/>
                    <a:pt x="14573" y="16040"/>
                  </a:cubicBezTo>
                  <a:close/>
                  <a:moveTo>
                    <a:pt x="9969" y="0"/>
                  </a:moveTo>
                  <a:cubicBezTo>
                    <a:pt x="9963" y="0"/>
                    <a:pt x="9957" y="0"/>
                    <a:pt x="9952" y="0"/>
                  </a:cubicBezTo>
                  <a:cubicBezTo>
                    <a:pt x="7607" y="17"/>
                    <a:pt x="7843" y="3171"/>
                    <a:pt x="8079" y="5229"/>
                  </a:cubicBezTo>
                  <a:cubicBezTo>
                    <a:pt x="7304" y="4065"/>
                    <a:pt x="6679" y="2800"/>
                    <a:pt x="5448" y="2041"/>
                  </a:cubicBezTo>
                  <a:cubicBezTo>
                    <a:pt x="5170" y="1877"/>
                    <a:pt x="4903" y="1803"/>
                    <a:pt x="4657" y="1803"/>
                  </a:cubicBezTo>
                  <a:cubicBezTo>
                    <a:pt x="4068" y="1803"/>
                    <a:pt x="3595" y="2230"/>
                    <a:pt x="3357" y="2885"/>
                  </a:cubicBezTo>
                  <a:cubicBezTo>
                    <a:pt x="2834" y="4386"/>
                    <a:pt x="3542" y="6308"/>
                    <a:pt x="4166" y="7658"/>
                  </a:cubicBezTo>
                  <a:cubicBezTo>
                    <a:pt x="4976" y="9463"/>
                    <a:pt x="6325" y="10981"/>
                    <a:pt x="7472" y="12617"/>
                  </a:cubicBezTo>
                  <a:cubicBezTo>
                    <a:pt x="7489" y="12633"/>
                    <a:pt x="7489" y="12667"/>
                    <a:pt x="7506" y="12701"/>
                  </a:cubicBezTo>
                  <a:lnTo>
                    <a:pt x="7573" y="12752"/>
                  </a:lnTo>
                  <a:cubicBezTo>
                    <a:pt x="5145" y="13915"/>
                    <a:pt x="3694" y="16513"/>
                    <a:pt x="2598" y="18857"/>
                  </a:cubicBezTo>
                  <a:cubicBezTo>
                    <a:pt x="1569" y="21067"/>
                    <a:pt x="557" y="23411"/>
                    <a:pt x="253" y="25857"/>
                  </a:cubicBezTo>
                  <a:cubicBezTo>
                    <a:pt x="0" y="27982"/>
                    <a:pt x="355" y="30073"/>
                    <a:pt x="2227" y="31338"/>
                  </a:cubicBezTo>
                  <a:cubicBezTo>
                    <a:pt x="3736" y="32348"/>
                    <a:pt x="5797" y="32645"/>
                    <a:pt x="7800" y="32645"/>
                  </a:cubicBezTo>
                  <a:cubicBezTo>
                    <a:pt x="9044" y="32645"/>
                    <a:pt x="10265" y="32530"/>
                    <a:pt x="11318" y="32401"/>
                  </a:cubicBezTo>
                  <a:cubicBezTo>
                    <a:pt x="13207" y="32182"/>
                    <a:pt x="15079" y="31760"/>
                    <a:pt x="16850" y="31035"/>
                  </a:cubicBezTo>
                  <a:cubicBezTo>
                    <a:pt x="16867" y="31035"/>
                    <a:pt x="16867" y="31018"/>
                    <a:pt x="16884" y="31018"/>
                  </a:cubicBezTo>
                  <a:cubicBezTo>
                    <a:pt x="16917" y="31018"/>
                    <a:pt x="16917" y="31018"/>
                    <a:pt x="16934" y="31001"/>
                  </a:cubicBezTo>
                  <a:cubicBezTo>
                    <a:pt x="21488" y="28960"/>
                    <a:pt x="19886" y="23630"/>
                    <a:pt x="18098" y="20173"/>
                  </a:cubicBezTo>
                  <a:cubicBezTo>
                    <a:pt x="17002" y="18014"/>
                    <a:pt x="15146" y="14843"/>
                    <a:pt x="12751" y="13241"/>
                  </a:cubicBezTo>
                  <a:lnTo>
                    <a:pt x="12785" y="13224"/>
                  </a:lnTo>
                  <a:cubicBezTo>
                    <a:pt x="14000" y="11402"/>
                    <a:pt x="14826" y="9344"/>
                    <a:pt x="15534" y="7304"/>
                  </a:cubicBezTo>
                  <a:cubicBezTo>
                    <a:pt x="16074" y="5786"/>
                    <a:pt x="16867" y="3677"/>
                    <a:pt x="16563" y="2041"/>
                  </a:cubicBezTo>
                  <a:cubicBezTo>
                    <a:pt x="16415" y="1251"/>
                    <a:pt x="15989" y="953"/>
                    <a:pt x="15459" y="953"/>
                  </a:cubicBezTo>
                  <a:cubicBezTo>
                    <a:pt x="15083" y="953"/>
                    <a:pt x="14655" y="1102"/>
                    <a:pt x="14236" y="1333"/>
                  </a:cubicBezTo>
                  <a:cubicBezTo>
                    <a:pt x="12971" y="2024"/>
                    <a:pt x="12448" y="3340"/>
                    <a:pt x="11925" y="4605"/>
                  </a:cubicBezTo>
                  <a:cubicBezTo>
                    <a:pt x="11942" y="2671"/>
                    <a:pt x="11791" y="0"/>
                    <a:pt x="9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15"/>
          <p:cNvGrpSpPr/>
          <p:nvPr/>
        </p:nvGrpSpPr>
        <p:grpSpPr>
          <a:xfrm>
            <a:off x="-467279" y="-870496"/>
            <a:ext cx="2361005" cy="2410571"/>
            <a:chOff x="-467279" y="-870496"/>
            <a:chExt cx="2361005" cy="2410571"/>
          </a:xfrm>
        </p:grpSpPr>
        <p:sp>
          <p:nvSpPr>
            <p:cNvPr id="392" name="Google Shape;392;p15"/>
            <p:cNvSpPr/>
            <p:nvPr/>
          </p:nvSpPr>
          <p:spPr>
            <a:xfrm rot="7225505">
              <a:off x="-193205" y="-501890"/>
              <a:ext cx="1812858" cy="1673359"/>
            </a:xfrm>
            <a:custGeom>
              <a:avLst/>
              <a:gdLst/>
              <a:ahLst/>
              <a:cxnLst/>
              <a:rect l="l" t="t" r="r" b="b"/>
              <a:pathLst>
                <a:path w="49504" h="45692" extrusionOk="0">
                  <a:moveTo>
                    <a:pt x="10137" y="1"/>
                  </a:moveTo>
                  <a:cubicBezTo>
                    <a:pt x="8822" y="1"/>
                    <a:pt x="7607" y="827"/>
                    <a:pt x="6933" y="2227"/>
                  </a:cubicBezTo>
                  <a:lnTo>
                    <a:pt x="6747" y="2665"/>
                  </a:lnTo>
                  <a:lnTo>
                    <a:pt x="6562" y="2665"/>
                  </a:lnTo>
                  <a:cubicBezTo>
                    <a:pt x="5735" y="2665"/>
                    <a:pt x="4959" y="2952"/>
                    <a:pt x="4318" y="3526"/>
                  </a:cubicBezTo>
                  <a:cubicBezTo>
                    <a:pt x="3273" y="4470"/>
                    <a:pt x="3003" y="5516"/>
                    <a:pt x="2952" y="6224"/>
                  </a:cubicBezTo>
                  <a:cubicBezTo>
                    <a:pt x="2935" y="6612"/>
                    <a:pt x="2969" y="6966"/>
                    <a:pt x="3053" y="7321"/>
                  </a:cubicBezTo>
                  <a:cubicBezTo>
                    <a:pt x="1097" y="7759"/>
                    <a:pt x="574" y="9260"/>
                    <a:pt x="439" y="9766"/>
                  </a:cubicBezTo>
                  <a:cubicBezTo>
                    <a:pt x="0" y="11588"/>
                    <a:pt x="1097" y="13443"/>
                    <a:pt x="3526" y="15045"/>
                  </a:cubicBezTo>
                  <a:cubicBezTo>
                    <a:pt x="4791" y="15889"/>
                    <a:pt x="6342" y="16496"/>
                    <a:pt x="7945" y="16833"/>
                  </a:cubicBezTo>
                  <a:cubicBezTo>
                    <a:pt x="8063" y="17575"/>
                    <a:pt x="8316" y="18301"/>
                    <a:pt x="8704" y="19043"/>
                  </a:cubicBezTo>
                  <a:cubicBezTo>
                    <a:pt x="10643" y="22602"/>
                    <a:pt x="14084" y="25621"/>
                    <a:pt x="16597" y="27830"/>
                  </a:cubicBezTo>
                  <a:cubicBezTo>
                    <a:pt x="19498" y="30411"/>
                    <a:pt x="22652" y="32604"/>
                    <a:pt x="25621" y="34611"/>
                  </a:cubicBezTo>
                  <a:cubicBezTo>
                    <a:pt x="25874" y="34779"/>
                    <a:pt x="26127" y="34965"/>
                    <a:pt x="26397" y="35150"/>
                  </a:cubicBezTo>
                  <a:cubicBezTo>
                    <a:pt x="28151" y="36399"/>
                    <a:pt x="30293" y="37917"/>
                    <a:pt x="32789" y="38085"/>
                  </a:cubicBezTo>
                  <a:cubicBezTo>
                    <a:pt x="33565" y="40514"/>
                    <a:pt x="34965" y="43988"/>
                    <a:pt x="38102" y="45372"/>
                  </a:cubicBezTo>
                  <a:cubicBezTo>
                    <a:pt x="38557" y="45591"/>
                    <a:pt x="39097" y="45692"/>
                    <a:pt x="39603" y="45692"/>
                  </a:cubicBezTo>
                  <a:cubicBezTo>
                    <a:pt x="41054" y="45692"/>
                    <a:pt x="42302" y="44815"/>
                    <a:pt x="42774" y="43432"/>
                  </a:cubicBezTo>
                  <a:cubicBezTo>
                    <a:pt x="43094" y="43499"/>
                    <a:pt x="43415" y="43550"/>
                    <a:pt x="43735" y="43550"/>
                  </a:cubicBezTo>
                  <a:cubicBezTo>
                    <a:pt x="44916" y="43550"/>
                    <a:pt x="45962" y="43044"/>
                    <a:pt x="46721" y="42116"/>
                  </a:cubicBezTo>
                  <a:cubicBezTo>
                    <a:pt x="47193" y="41543"/>
                    <a:pt x="47885" y="40278"/>
                    <a:pt x="47058" y="38541"/>
                  </a:cubicBezTo>
                  <a:cubicBezTo>
                    <a:pt x="47952" y="38085"/>
                    <a:pt x="48998" y="37309"/>
                    <a:pt x="49318" y="36095"/>
                  </a:cubicBezTo>
                  <a:cubicBezTo>
                    <a:pt x="49504" y="35336"/>
                    <a:pt x="49386" y="34577"/>
                    <a:pt x="48930" y="33936"/>
                  </a:cubicBezTo>
                  <a:cubicBezTo>
                    <a:pt x="48036" y="32620"/>
                    <a:pt x="46535" y="32283"/>
                    <a:pt x="45540" y="32047"/>
                  </a:cubicBezTo>
                  <a:cubicBezTo>
                    <a:pt x="45355" y="32013"/>
                    <a:pt x="45169" y="31963"/>
                    <a:pt x="45034" y="31929"/>
                  </a:cubicBezTo>
                  <a:cubicBezTo>
                    <a:pt x="43769" y="31575"/>
                    <a:pt x="42504" y="31237"/>
                    <a:pt x="41239" y="30900"/>
                  </a:cubicBezTo>
                  <a:cubicBezTo>
                    <a:pt x="41340" y="29888"/>
                    <a:pt x="41155" y="28876"/>
                    <a:pt x="40666" y="27965"/>
                  </a:cubicBezTo>
                  <a:cubicBezTo>
                    <a:pt x="39957" y="26565"/>
                    <a:pt x="38878" y="25469"/>
                    <a:pt x="37950" y="24524"/>
                  </a:cubicBezTo>
                  <a:cubicBezTo>
                    <a:pt x="37697" y="24271"/>
                    <a:pt x="37461" y="24035"/>
                    <a:pt x="37242" y="23782"/>
                  </a:cubicBezTo>
                  <a:cubicBezTo>
                    <a:pt x="35572" y="22011"/>
                    <a:pt x="34003" y="20477"/>
                    <a:pt x="32469" y="19060"/>
                  </a:cubicBezTo>
                  <a:cubicBezTo>
                    <a:pt x="30698" y="17441"/>
                    <a:pt x="28741" y="16243"/>
                    <a:pt x="26818" y="15079"/>
                  </a:cubicBezTo>
                  <a:cubicBezTo>
                    <a:pt x="25469" y="14253"/>
                    <a:pt x="24187" y="13494"/>
                    <a:pt x="23006" y="12600"/>
                  </a:cubicBezTo>
                  <a:lnTo>
                    <a:pt x="22990" y="12566"/>
                  </a:lnTo>
                  <a:cubicBezTo>
                    <a:pt x="21809" y="11672"/>
                    <a:pt x="20578" y="10745"/>
                    <a:pt x="19110" y="10070"/>
                  </a:cubicBezTo>
                  <a:cubicBezTo>
                    <a:pt x="19060" y="10036"/>
                    <a:pt x="18992" y="10002"/>
                    <a:pt x="18958" y="9986"/>
                  </a:cubicBezTo>
                  <a:cubicBezTo>
                    <a:pt x="18132" y="9530"/>
                    <a:pt x="17204" y="9075"/>
                    <a:pt x="16159" y="8889"/>
                  </a:cubicBezTo>
                  <a:cubicBezTo>
                    <a:pt x="16091" y="8602"/>
                    <a:pt x="16024" y="8316"/>
                    <a:pt x="15956" y="8012"/>
                  </a:cubicBezTo>
                  <a:cubicBezTo>
                    <a:pt x="15366" y="5263"/>
                    <a:pt x="14641" y="1822"/>
                    <a:pt x="11605" y="338"/>
                  </a:cubicBezTo>
                  <a:cubicBezTo>
                    <a:pt x="11132" y="135"/>
                    <a:pt x="10643" y="1"/>
                    <a:pt x="101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 rot="7225505">
              <a:off x="-120319" y="-419808"/>
              <a:ext cx="1663373" cy="1518482"/>
            </a:xfrm>
            <a:custGeom>
              <a:avLst/>
              <a:gdLst/>
              <a:ahLst/>
              <a:cxnLst/>
              <a:rect l="l" t="t" r="r" b="b"/>
              <a:pathLst>
                <a:path w="45422" h="41463" extrusionOk="0">
                  <a:moveTo>
                    <a:pt x="8015" y="852"/>
                  </a:moveTo>
                  <a:cubicBezTo>
                    <a:pt x="8221" y="852"/>
                    <a:pt x="8453" y="944"/>
                    <a:pt x="8703" y="1162"/>
                  </a:cubicBezTo>
                  <a:cubicBezTo>
                    <a:pt x="9125" y="1533"/>
                    <a:pt x="9429" y="2089"/>
                    <a:pt x="9715" y="2579"/>
                  </a:cubicBezTo>
                  <a:cubicBezTo>
                    <a:pt x="10862" y="4552"/>
                    <a:pt x="10913" y="6998"/>
                    <a:pt x="11672" y="9123"/>
                  </a:cubicBezTo>
                  <a:cubicBezTo>
                    <a:pt x="11250" y="9325"/>
                    <a:pt x="10896" y="9612"/>
                    <a:pt x="10474" y="9882"/>
                  </a:cubicBezTo>
                  <a:cubicBezTo>
                    <a:pt x="9462" y="10590"/>
                    <a:pt x="8636" y="11366"/>
                    <a:pt x="8181" y="12277"/>
                  </a:cubicBezTo>
                  <a:cubicBezTo>
                    <a:pt x="6663" y="12226"/>
                    <a:pt x="5161" y="11788"/>
                    <a:pt x="3795" y="11147"/>
                  </a:cubicBezTo>
                  <a:cubicBezTo>
                    <a:pt x="3272" y="10877"/>
                    <a:pt x="270" y="9106"/>
                    <a:pt x="1029" y="8195"/>
                  </a:cubicBezTo>
                  <a:cubicBezTo>
                    <a:pt x="1193" y="7998"/>
                    <a:pt x="1525" y="7934"/>
                    <a:pt x="1900" y="7934"/>
                  </a:cubicBezTo>
                  <a:cubicBezTo>
                    <a:pt x="2489" y="7934"/>
                    <a:pt x="3182" y="8093"/>
                    <a:pt x="3492" y="8145"/>
                  </a:cubicBezTo>
                  <a:cubicBezTo>
                    <a:pt x="4284" y="8263"/>
                    <a:pt x="5043" y="8448"/>
                    <a:pt x="5802" y="8651"/>
                  </a:cubicBezTo>
                  <a:cubicBezTo>
                    <a:pt x="5825" y="8654"/>
                    <a:pt x="5847" y="8656"/>
                    <a:pt x="5869" y="8656"/>
                  </a:cubicBezTo>
                  <a:cubicBezTo>
                    <a:pt x="6126" y="8656"/>
                    <a:pt x="6329" y="8393"/>
                    <a:pt x="6173" y="8145"/>
                  </a:cubicBezTo>
                  <a:cubicBezTo>
                    <a:pt x="5431" y="6846"/>
                    <a:pt x="3711" y="5918"/>
                    <a:pt x="3542" y="4366"/>
                  </a:cubicBezTo>
                  <a:cubicBezTo>
                    <a:pt x="3466" y="3687"/>
                    <a:pt x="3697" y="3451"/>
                    <a:pt x="4050" y="3451"/>
                  </a:cubicBezTo>
                  <a:cubicBezTo>
                    <a:pt x="4712" y="3451"/>
                    <a:pt x="5803" y="4283"/>
                    <a:pt x="6089" y="4569"/>
                  </a:cubicBezTo>
                  <a:cubicBezTo>
                    <a:pt x="6561" y="5024"/>
                    <a:pt x="6932" y="5530"/>
                    <a:pt x="7371" y="5986"/>
                  </a:cubicBezTo>
                  <a:cubicBezTo>
                    <a:pt x="7438" y="6057"/>
                    <a:pt x="7521" y="6088"/>
                    <a:pt x="7604" y="6088"/>
                  </a:cubicBezTo>
                  <a:cubicBezTo>
                    <a:pt x="7812" y="6088"/>
                    <a:pt x="8017" y="5890"/>
                    <a:pt x="7944" y="5648"/>
                  </a:cubicBezTo>
                  <a:cubicBezTo>
                    <a:pt x="7607" y="4603"/>
                    <a:pt x="7152" y="3591"/>
                    <a:pt x="7034" y="2460"/>
                  </a:cubicBezTo>
                  <a:cubicBezTo>
                    <a:pt x="6983" y="1733"/>
                    <a:pt x="7375" y="852"/>
                    <a:pt x="8015" y="852"/>
                  </a:cubicBezTo>
                  <a:close/>
                  <a:moveTo>
                    <a:pt x="12819" y="9474"/>
                  </a:moveTo>
                  <a:cubicBezTo>
                    <a:pt x="13714" y="9474"/>
                    <a:pt x="14674" y="9950"/>
                    <a:pt x="15366" y="10337"/>
                  </a:cubicBezTo>
                  <a:lnTo>
                    <a:pt x="15383" y="10337"/>
                  </a:lnTo>
                  <a:cubicBezTo>
                    <a:pt x="15416" y="10371"/>
                    <a:pt x="15450" y="10388"/>
                    <a:pt x="15501" y="10421"/>
                  </a:cubicBezTo>
                  <a:cubicBezTo>
                    <a:pt x="15619" y="10472"/>
                    <a:pt x="15754" y="10523"/>
                    <a:pt x="15855" y="10590"/>
                  </a:cubicBezTo>
                  <a:cubicBezTo>
                    <a:pt x="15602" y="13727"/>
                    <a:pt x="12009" y="15279"/>
                    <a:pt x="9935" y="17168"/>
                  </a:cubicBezTo>
                  <a:cubicBezTo>
                    <a:pt x="8602" y="15414"/>
                    <a:pt x="7742" y="13407"/>
                    <a:pt x="9378" y="11619"/>
                  </a:cubicBezTo>
                  <a:cubicBezTo>
                    <a:pt x="10036" y="10877"/>
                    <a:pt x="10913" y="10371"/>
                    <a:pt x="11706" y="9797"/>
                  </a:cubicBezTo>
                  <a:cubicBezTo>
                    <a:pt x="12045" y="9566"/>
                    <a:pt x="12426" y="9474"/>
                    <a:pt x="12819" y="9474"/>
                  </a:cubicBezTo>
                  <a:close/>
                  <a:moveTo>
                    <a:pt x="16192" y="10742"/>
                  </a:moveTo>
                  <a:cubicBezTo>
                    <a:pt x="16900" y="11130"/>
                    <a:pt x="17609" y="11552"/>
                    <a:pt x="18284" y="12024"/>
                  </a:cubicBezTo>
                  <a:cubicBezTo>
                    <a:pt x="18368" y="13407"/>
                    <a:pt x="17137" y="14857"/>
                    <a:pt x="16276" y="15836"/>
                  </a:cubicBezTo>
                  <a:cubicBezTo>
                    <a:pt x="15062" y="17219"/>
                    <a:pt x="13342" y="18146"/>
                    <a:pt x="11841" y="19209"/>
                  </a:cubicBezTo>
                  <a:lnTo>
                    <a:pt x="11790" y="19276"/>
                  </a:lnTo>
                  <a:cubicBezTo>
                    <a:pt x="11250" y="18720"/>
                    <a:pt x="10694" y="18096"/>
                    <a:pt x="10154" y="17438"/>
                  </a:cubicBezTo>
                  <a:cubicBezTo>
                    <a:pt x="12296" y="15498"/>
                    <a:pt x="15838" y="13930"/>
                    <a:pt x="16192" y="10742"/>
                  </a:cubicBezTo>
                  <a:close/>
                  <a:moveTo>
                    <a:pt x="18621" y="12277"/>
                  </a:moveTo>
                  <a:cubicBezTo>
                    <a:pt x="19430" y="12833"/>
                    <a:pt x="20240" y="13457"/>
                    <a:pt x="21067" y="14048"/>
                  </a:cubicBezTo>
                  <a:cubicBezTo>
                    <a:pt x="21033" y="14065"/>
                    <a:pt x="21016" y="14082"/>
                    <a:pt x="21016" y="14132"/>
                  </a:cubicBezTo>
                  <a:cubicBezTo>
                    <a:pt x="19970" y="17674"/>
                    <a:pt x="18503" y="21064"/>
                    <a:pt x="17322" y="24556"/>
                  </a:cubicBezTo>
                  <a:cubicBezTo>
                    <a:pt x="15551" y="23088"/>
                    <a:pt x="13848" y="21503"/>
                    <a:pt x="12296" y="19799"/>
                  </a:cubicBezTo>
                  <a:cubicBezTo>
                    <a:pt x="12212" y="19715"/>
                    <a:pt x="12127" y="19614"/>
                    <a:pt x="12043" y="19529"/>
                  </a:cubicBezTo>
                  <a:cubicBezTo>
                    <a:pt x="13696" y="18349"/>
                    <a:pt x="15450" y="17303"/>
                    <a:pt x="16816" y="15751"/>
                  </a:cubicBezTo>
                  <a:cubicBezTo>
                    <a:pt x="17609" y="14857"/>
                    <a:pt x="18570" y="13542"/>
                    <a:pt x="18621" y="12277"/>
                  </a:cubicBezTo>
                  <a:close/>
                  <a:moveTo>
                    <a:pt x="21336" y="14216"/>
                  </a:moveTo>
                  <a:cubicBezTo>
                    <a:pt x="21842" y="14588"/>
                    <a:pt x="22365" y="14942"/>
                    <a:pt x="22922" y="15262"/>
                  </a:cubicBezTo>
                  <a:cubicBezTo>
                    <a:pt x="23006" y="15313"/>
                    <a:pt x="23074" y="15363"/>
                    <a:pt x="23158" y="15414"/>
                  </a:cubicBezTo>
                  <a:cubicBezTo>
                    <a:pt x="22686" y="19276"/>
                    <a:pt x="20679" y="22700"/>
                    <a:pt x="19700" y="26445"/>
                  </a:cubicBezTo>
                  <a:cubicBezTo>
                    <a:pt x="18992" y="25888"/>
                    <a:pt x="18284" y="25348"/>
                    <a:pt x="17609" y="24775"/>
                  </a:cubicBezTo>
                  <a:cubicBezTo>
                    <a:pt x="18790" y="21233"/>
                    <a:pt x="20257" y="17792"/>
                    <a:pt x="21336" y="14216"/>
                  </a:cubicBezTo>
                  <a:close/>
                  <a:moveTo>
                    <a:pt x="23462" y="15583"/>
                  </a:moveTo>
                  <a:cubicBezTo>
                    <a:pt x="25047" y="16578"/>
                    <a:pt x="26531" y="17607"/>
                    <a:pt x="27914" y="18737"/>
                  </a:cubicBezTo>
                  <a:cubicBezTo>
                    <a:pt x="27257" y="20508"/>
                    <a:pt x="25840" y="21992"/>
                    <a:pt x="24524" y="23291"/>
                  </a:cubicBezTo>
                  <a:cubicBezTo>
                    <a:pt x="23192" y="24606"/>
                    <a:pt x="21707" y="25821"/>
                    <a:pt x="20088" y="26731"/>
                  </a:cubicBezTo>
                  <a:cubicBezTo>
                    <a:pt x="20055" y="26715"/>
                    <a:pt x="20021" y="26698"/>
                    <a:pt x="19987" y="26647"/>
                  </a:cubicBezTo>
                  <a:cubicBezTo>
                    <a:pt x="20932" y="22903"/>
                    <a:pt x="22956" y="19445"/>
                    <a:pt x="23462" y="15583"/>
                  </a:cubicBezTo>
                  <a:close/>
                  <a:moveTo>
                    <a:pt x="28167" y="18973"/>
                  </a:moveTo>
                  <a:cubicBezTo>
                    <a:pt x="28775" y="19479"/>
                    <a:pt x="29365" y="19985"/>
                    <a:pt x="29938" y="20541"/>
                  </a:cubicBezTo>
                  <a:cubicBezTo>
                    <a:pt x="29011" y="24269"/>
                    <a:pt x="25199" y="26209"/>
                    <a:pt x="22348" y="28401"/>
                  </a:cubicBezTo>
                  <a:cubicBezTo>
                    <a:pt x="21674" y="27929"/>
                    <a:pt x="21016" y="27440"/>
                    <a:pt x="20358" y="26968"/>
                  </a:cubicBezTo>
                  <a:cubicBezTo>
                    <a:pt x="22079" y="25972"/>
                    <a:pt x="23613" y="24640"/>
                    <a:pt x="24996" y="23274"/>
                  </a:cubicBezTo>
                  <a:cubicBezTo>
                    <a:pt x="26228" y="22043"/>
                    <a:pt x="27510" y="20609"/>
                    <a:pt x="28167" y="18973"/>
                  </a:cubicBezTo>
                  <a:close/>
                  <a:moveTo>
                    <a:pt x="30242" y="20811"/>
                  </a:moveTo>
                  <a:cubicBezTo>
                    <a:pt x="30461" y="21014"/>
                    <a:pt x="30680" y="21250"/>
                    <a:pt x="30900" y="21469"/>
                  </a:cubicBezTo>
                  <a:cubicBezTo>
                    <a:pt x="32064" y="22616"/>
                    <a:pt x="33160" y="23864"/>
                    <a:pt x="34324" y="25045"/>
                  </a:cubicBezTo>
                  <a:cubicBezTo>
                    <a:pt x="34610" y="25348"/>
                    <a:pt x="34897" y="25635"/>
                    <a:pt x="35150" y="25956"/>
                  </a:cubicBezTo>
                  <a:cubicBezTo>
                    <a:pt x="33750" y="27372"/>
                    <a:pt x="31777" y="28098"/>
                    <a:pt x="29921" y="28654"/>
                  </a:cubicBezTo>
                  <a:cubicBezTo>
                    <a:pt x="28519" y="29063"/>
                    <a:pt x="26954" y="29392"/>
                    <a:pt x="25429" y="29392"/>
                  </a:cubicBezTo>
                  <a:cubicBezTo>
                    <a:pt x="24754" y="29392"/>
                    <a:pt x="24087" y="29327"/>
                    <a:pt x="23445" y="29177"/>
                  </a:cubicBezTo>
                  <a:cubicBezTo>
                    <a:pt x="23175" y="28992"/>
                    <a:pt x="22922" y="28806"/>
                    <a:pt x="22652" y="28604"/>
                  </a:cubicBezTo>
                  <a:cubicBezTo>
                    <a:pt x="25486" y="26411"/>
                    <a:pt x="29230" y="24454"/>
                    <a:pt x="30242" y="20811"/>
                  </a:cubicBezTo>
                  <a:close/>
                  <a:moveTo>
                    <a:pt x="35369" y="26242"/>
                  </a:moveTo>
                  <a:cubicBezTo>
                    <a:pt x="35673" y="26630"/>
                    <a:pt x="35926" y="27052"/>
                    <a:pt x="36078" y="27490"/>
                  </a:cubicBezTo>
                  <a:cubicBezTo>
                    <a:pt x="33936" y="30206"/>
                    <a:pt x="30006" y="31302"/>
                    <a:pt x="26666" y="31370"/>
                  </a:cubicBezTo>
                  <a:cubicBezTo>
                    <a:pt x="25823" y="30796"/>
                    <a:pt x="24963" y="30240"/>
                    <a:pt x="24136" y="29666"/>
                  </a:cubicBezTo>
                  <a:lnTo>
                    <a:pt x="24136" y="29666"/>
                  </a:lnTo>
                  <a:cubicBezTo>
                    <a:pt x="24558" y="29724"/>
                    <a:pt x="24986" y="29750"/>
                    <a:pt x="25415" y="29750"/>
                  </a:cubicBezTo>
                  <a:cubicBezTo>
                    <a:pt x="26856" y="29750"/>
                    <a:pt x="28321" y="29457"/>
                    <a:pt x="29685" y="29093"/>
                  </a:cubicBezTo>
                  <a:cubicBezTo>
                    <a:pt x="31692" y="28587"/>
                    <a:pt x="33902" y="27743"/>
                    <a:pt x="35369" y="26242"/>
                  </a:cubicBezTo>
                  <a:close/>
                  <a:moveTo>
                    <a:pt x="36162" y="27895"/>
                  </a:moveTo>
                  <a:lnTo>
                    <a:pt x="36162" y="27895"/>
                  </a:lnTo>
                  <a:cubicBezTo>
                    <a:pt x="36263" y="28469"/>
                    <a:pt x="36196" y="29076"/>
                    <a:pt x="35858" y="29751"/>
                  </a:cubicBezTo>
                  <a:cubicBezTo>
                    <a:pt x="35083" y="31336"/>
                    <a:pt x="33514" y="32635"/>
                    <a:pt x="31827" y="33124"/>
                  </a:cubicBezTo>
                  <a:cubicBezTo>
                    <a:pt x="31558" y="33198"/>
                    <a:pt x="31285" y="33231"/>
                    <a:pt x="31011" y="33231"/>
                  </a:cubicBezTo>
                  <a:cubicBezTo>
                    <a:pt x="29657" y="33231"/>
                    <a:pt x="28278" y="32420"/>
                    <a:pt x="27155" y="31690"/>
                  </a:cubicBezTo>
                  <a:cubicBezTo>
                    <a:pt x="30394" y="31538"/>
                    <a:pt x="34020" y="30425"/>
                    <a:pt x="36162" y="27895"/>
                  </a:cubicBezTo>
                  <a:close/>
                  <a:moveTo>
                    <a:pt x="36010" y="30847"/>
                  </a:moveTo>
                  <a:cubicBezTo>
                    <a:pt x="36061" y="30881"/>
                    <a:pt x="36095" y="30914"/>
                    <a:pt x="36162" y="30931"/>
                  </a:cubicBezTo>
                  <a:cubicBezTo>
                    <a:pt x="38135" y="31454"/>
                    <a:pt x="40126" y="31977"/>
                    <a:pt x="42082" y="32534"/>
                  </a:cubicBezTo>
                  <a:cubicBezTo>
                    <a:pt x="42318" y="32601"/>
                    <a:pt x="44882" y="33073"/>
                    <a:pt x="43836" y="33815"/>
                  </a:cubicBezTo>
                  <a:cubicBezTo>
                    <a:pt x="43067" y="34353"/>
                    <a:pt x="42112" y="34775"/>
                    <a:pt x="41176" y="34775"/>
                  </a:cubicBezTo>
                  <a:cubicBezTo>
                    <a:pt x="40819" y="34775"/>
                    <a:pt x="40465" y="34714"/>
                    <a:pt x="40126" y="34574"/>
                  </a:cubicBezTo>
                  <a:cubicBezTo>
                    <a:pt x="40081" y="34557"/>
                    <a:pt x="40040" y="34549"/>
                    <a:pt x="40002" y="34549"/>
                  </a:cubicBezTo>
                  <a:cubicBezTo>
                    <a:pt x="39705" y="34549"/>
                    <a:pt x="39602" y="35021"/>
                    <a:pt x="39856" y="35215"/>
                  </a:cubicBezTo>
                  <a:cubicBezTo>
                    <a:pt x="40379" y="35586"/>
                    <a:pt x="43162" y="37678"/>
                    <a:pt x="42167" y="38437"/>
                  </a:cubicBezTo>
                  <a:cubicBezTo>
                    <a:pt x="41958" y="38600"/>
                    <a:pt x="41715" y="38669"/>
                    <a:pt x="41449" y="38669"/>
                  </a:cubicBezTo>
                  <a:cubicBezTo>
                    <a:pt x="40066" y="38669"/>
                    <a:pt x="38080" y="36771"/>
                    <a:pt x="37174" y="36261"/>
                  </a:cubicBezTo>
                  <a:cubicBezTo>
                    <a:pt x="37118" y="36230"/>
                    <a:pt x="37061" y="36216"/>
                    <a:pt x="37006" y="36216"/>
                  </a:cubicBezTo>
                  <a:cubicBezTo>
                    <a:pt x="36794" y="36216"/>
                    <a:pt x="36615" y="36422"/>
                    <a:pt x="36668" y="36649"/>
                  </a:cubicBezTo>
                  <a:cubicBezTo>
                    <a:pt x="36854" y="37408"/>
                    <a:pt x="37258" y="38015"/>
                    <a:pt x="37629" y="38690"/>
                  </a:cubicBezTo>
                  <a:cubicBezTo>
                    <a:pt x="37981" y="39276"/>
                    <a:pt x="38142" y="40755"/>
                    <a:pt x="37303" y="40755"/>
                  </a:cubicBezTo>
                  <a:cubicBezTo>
                    <a:pt x="37177" y="40755"/>
                    <a:pt x="37028" y="40721"/>
                    <a:pt x="36854" y="40646"/>
                  </a:cubicBezTo>
                  <a:cubicBezTo>
                    <a:pt x="36432" y="40461"/>
                    <a:pt x="36078" y="40123"/>
                    <a:pt x="35757" y="39786"/>
                  </a:cubicBezTo>
                  <a:cubicBezTo>
                    <a:pt x="34189" y="38184"/>
                    <a:pt x="33430" y="35823"/>
                    <a:pt x="32823" y="33714"/>
                  </a:cubicBezTo>
                  <a:cubicBezTo>
                    <a:pt x="32806" y="33630"/>
                    <a:pt x="32772" y="33579"/>
                    <a:pt x="32721" y="33546"/>
                  </a:cubicBezTo>
                  <a:cubicBezTo>
                    <a:pt x="32772" y="33529"/>
                    <a:pt x="32823" y="33495"/>
                    <a:pt x="32873" y="33478"/>
                  </a:cubicBezTo>
                  <a:cubicBezTo>
                    <a:pt x="33953" y="32972"/>
                    <a:pt x="35184" y="32011"/>
                    <a:pt x="36010" y="30847"/>
                  </a:cubicBezTo>
                  <a:close/>
                  <a:moveTo>
                    <a:pt x="7903" y="1"/>
                  </a:moveTo>
                  <a:cubicBezTo>
                    <a:pt x="7331" y="1"/>
                    <a:pt x="6882" y="478"/>
                    <a:pt x="6595" y="1027"/>
                  </a:cubicBezTo>
                  <a:cubicBezTo>
                    <a:pt x="6123" y="2039"/>
                    <a:pt x="6342" y="3118"/>
                    <a:pt x="6679" y="4181"/>
                  </a:cubicBezTo>
                  <a:cubicBezTo>
                    <a:pt x="5969" y="3409"/>
                    <a:pt x="5103" y="2646"/>
                    <a:pt x="4298" y="2646"/>
                  </a:cubicBezTo>
                  <a:cubicBezTo>
                    <a:pt x="4013" y="2646"/>
                    <a:pt x="3735" y="2741"/>
                    <a:pt x="3475" y="2966"/>
                  </a:cubicBezTo>
                  <a:cubicBezTo>
                    <a:pt x="1754" y="4518"/>
                    <a:pt x="3778" y="6289"/>
                    <a:pt x="4976" y="7672"/>
                  </a:cubicBezTo>
                  <a:cubicBezTo>
                    <a:pt x="4133" y="7446"/>
                    <a:pt x="3000" y="7180"/>
                    <a:pt x="2048" y="7180"/>
                  </a:cubicBezTo>
                  <a:cubicBezTo>
                    <a:pt x="1152" y="7180"/>
                    <a:pt x="416" y="7416"/>
                    <a:pt x="236" y="8145"/>
                  </a:cubicBezTo>
                  <a:cubicBezTo>
                    <a:pt x="0" y="9359"/>
                    <a:pt x="1670" y="10641"/>
                    <a:pt x="2480" y="11180"/>
                  </a:cubicBezTo>
                  <a:cubicBezTo>
                    <a:pt x="4048" y="12209"/>
                    <a:pt x="6055" y="12800"/>
                    <a:pt x="7928" y="12884"/>
                  </a:cubicBezTo>
                  <a:cubicBezTo>
                    <a:pt x="7658" y="13795"/>
                    <a:pt x="7759" y="14790"/>
                    <a:pt x="8366" y="15920"/>
                  </a:cubicBezTo>
                  <a:cubicBezTo>
                    <a:pt x="10070" y="19074"/>
                    <a:pt x="13139" y="21806"/>
                    <a:pt x="15787" y="24134"/>
                  </a:cubicBezTo>
                  <a:cubicBezTo>
                    <a:pt x="18553" y="26563"/>
                    <a:pt x="21573" y="28671"/>
                    <a:pt x="24609" y="30746"/>
                  </a:cubicBezTo>
                  <a:cubicBezTo>
                    <a:pt x="26435" y="31988"/>
                    <a:pt x="28717" y="33875"/>
                    <a:pt x="31071" y="33875"/>
                  </a:cubicBezTo>
                  <a:cubicBezTo>
                    <a:pt x="31434" y="33875"/>
                    <a:pt x="31799" y="33830"/>
                    <a:pt x="32165" y="33731"/>
                  </a:cubicBezTo>
                  <a:lnTo>
                    <a:pt x="32165" y="33731"/>
                  </a:lnTo>
                  <a:cubicBezTo>
                    <a:pt x="32148" y="33782"/>
                    <a:pt x="32148" y="33832"/>
                    <a:pt x="32165" y="33900"/>
                  </a:cubicBezTo>
                  <a:cubicBezTo>
                    <a:pt x="32198" y="34035"/>
                    <a:pt x="32215" y="34153"/>
                    <a:pt x="32249" y="34254"/>
                  </a:cubicBezTo>
                  <a:cubicBezTo>
                    <a:pt x="32249" y="34305"/>
                    <a:pt x="32283" y="34321"/>
                    <a:pt x="32300" y="34338"/>
                  </a:cubicBezTo>
                  <a:cubicBezTo>
                    <a:pt x="33059" y="36902"/>
                    <a:pt x="34189" y="40208"/>
                    <a:pt x="36752" y="41321"/>
                  </a:cubicBezTo>
                  <a:cubicBezTo>
                    <a:pt x="36955" y="41415"/>
                    <a:pt x="37176" y="41462"/>
                    <a:pt x="37393" y="41462"/>
                  </a:cubicBezTo>
                  <a:cubicBezTo>
                    <a:pt x="37917" y="41462"/>
                    <a:pt x="38414" y="41185"/>
                    <a:pt x="38557" y="40613"/>
                  </a:cubicBezTo>
                  <a:cubicBezTo>
                    <a:pt x="38894" y="39297"/>
                    <a:pt x="38186" y="38454"/>
                    <a:pt x="37680" y="37425"/>
                  </a:cubicBezTo>
                  <a:lnTo>
                    <a:pt x="37680" y="37425"/>
                  </a:lnTo>
                  <a:cubicBezTo>
                    <a:pt x="38772" y="38217"/>
                    <a:pt x="40257" y="39342"/>
                    <a:pt x="41497" y="39342"/>
                  </a:cubicBezTo>
                  <a:cubicBezTo>
                    <a:pt x="41999" y="39342"/>
                    <a:pt x="42462" y="39157"/>
                    <a:pt x="42841" y="38690"/>
                  </a:cubicBezTo>
                  <a:cubicBezTo>
                    <a:pt x="43617" y="37712"/>
                    <a:pt x="42369" y="36362"/>
                    <a:pt x="41289" y="35468"/>
                  </a:cubicBezTo>
                  <a:cubicBezTo>
                    <a:pt x="42133" y="35418"/>
                    <a:pt x="42909" y="35064"/>
                    <a:pt x="43735" y="34642"/>
                  </a:cubicBezTo>
                  <a:cubicBezTo>
                    <a:pt x="44123" y="34439"/>
                    <a:pt x="45422" y="33697"/>
                    <a:pt x="44950" y="33023"/>
                  </a:cubicBezTo>
                  <a:cubicBezTo>
                    <a:pt x="44410" y="32213"/>
                    <a:pt x="43077" y="32095"/>
                    <a:pt x="42217" y="31859"/>
                  </a:cubicBezTo>
                  <a:cubicBezTo>
                    <a:pt x="40278" y="31285"/>
                    <a:pt x="38304" y="30779"/>
                    <a:pt x="36348" y="30273"/>
                  </a:cubicBezTo>
                  <a:cubicBezTo>
                    <a:pt x="36955" y="29194"/>
                    <a:pt x="37174" y="27996"/>
                    <a:pt x="36567" y="26866"/>
                  </a:cubicBezTo>
                  <a:cubicBezTo>
                    <a:pt x="35808" y="25433"/>
                    <a:pt x="34543" y="24303"/>
                    <a:pt x="33447" y="23156"/>
                  </a:cubicBezTo>
                  <a:cubicBezTo>
                    <a:pt x="31945" y="21553"/>
                    <a:pt x="30411" y="20002"/>
                    <a:pt x="28808" y="18534"/>
                  </a:cubicBezTo>
                  <a:cubicBezTo>
                    <a:pt x="25992" y="15987"/>
                    <a:pt x="22500" y="14469"/>
                    <a:pt x="19481" y="12192"/>
                  </a:cubicBezTo>
                  <a:cubicBezTo>
                    <a:pt x="18317" y="11299"/>
                    <a:pt x="17170" y="10421"/>
                    <a:pt x="15821" y="9831"/>
                  </a:cubicBezTo>
                  <a:cubicBezTo>
                    <a:pt x="15787" y="9831"/>
                    <a:pt x="15787" y="9831"/>
                    <a:pt x="15770" y="9797"/>
                  </a:cubicBezTo>
                  <a:cubicBezTo>
                    <a:pt x="15754" y="9781"/>
                    <a:pt x="15703" y="9747"/>
                    <a:pt x="15669" y="9713"/>
                  </a:cubicBezTo>
                  <a:cubicBezTo>
                    <a:pt x="14827" y="9256"/>
                    <a:pt x="13863" y="8787"/>
                    <a:pt x="12891" y="8787"/>
                  </a:cubicBezTo>
                  <a:cubicBezTo>
                    <a:pt x="12715" y="8787"/>
                    <a:pt x="12539" y="8802"/>
                    <a:pt x="12363" y="8836"/>
                  </a:cubicBezTo>
                  <a:cubicBezTo>
                    <a:pt x="12330" y="8836"/>
                    <a:pt x="12313" y="8853"/>
                    <a:pt x="12296" y="8853"/>
                  </a:cubicBezTo>
                  <a:cubicBezTo>
                    <a:pt x="11368" y="6205"/>
                    <a:pt x="11351" y="1567"/>
                    <a:pt x="8433" y="133"/>
                  </a:cubicBezTo>
                  <a:cubicBezTo>
                    <a:pt x="8247" y="41"/>
                    <a:pt x="8070" y="1"/>
                    <a:pt x="7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 rot="7225505">
              <a:off x="665752" y="49334"/>
              <a:ext cx="202657" cy="447235"/>
            </a:xfrm>
            <a:custGeom>
              <a:avLst/>
              <a:gdLst/>
              <a:ahLst/>
              <a:cxnLst/>
              <a:rect l="l" t="t" r="r" b="b"/>
              <a:pathLst>
                <a:path w="5534" h="12212" extrusionOk="0">
                  <a:moveTo>
                    <a:pt x="3728" y="0"/>
                  </a:moveTo>
                  <a:cubicBezTo>
                    <a:pt x="2649" y="3576"/>
                    <a:pt x="1182" y="7017"/>
                    <a:pt x="1" y="10559"/>
                  </a:cubicBezTo>
                  <a:cubicBezTo>
                    <a:pt x="676" y="11099"/>
                    <a:pt x="1384" y="11655"/>
                    <a:pt x="2075" y="12212"/>
                  </a:cubicBezTo>
                  <a:cubicBezTo>
                    <a:pt x="3071" y="8467"/>
                    <a:pt x="5078" y="5043"/>
                    <a:pt x="5533" y="1181"/>
                  </a:cubicBezTo>
                  <a:cubicBezTo>
                    <a:pt x="5449" y="1130"/>
                    <a:pt x="5398" y="1080"/>
                    <a:pt x="5314" y="1029"/>
                  </a:cubicBezTo>
                  <a:cubicBezTo>
                    <a:pt x="4757" y="709"/>
                    <a:pt x="4251" y="355"/>
                    <a:pt x="3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 rot="7225505">
              <a:off x="529498" y="166687"/>
              <a:ext cx="290327" cy="407719"/>
            </a:xfrm>
            <a:custGeom>
              <a:avLst/>
              <a:gdLst/>
              <a:ahLst/>
              <a:cxnLst/>
              <a:rect l="l" t="t" r="r" b="b"/>
              <a:pathLst>
                <a:path w="7928" h="11133" extrusionOk="0">
                  <a:moveTo>
                    <a:pt x="3475" y="1"/>
                  </a:moveTo>
                  <a:cubicBezTo>
                    <a:pt x="2952" y="3863"/>
                    <a:pt x="945" y="7321"/>
                    <a:pt x="0" y="11065"/>
                  </a:cubicBezTo>
                  <a:cubicBezTo>
                    <a:pt x="34" y="11099"/>
                    <a:pt x="68" y="11116"/>
                    <a:pt x="101" y="11132"/>
                  </a:cubicBezTo>
                  <a:cubicBezTo>
                    <a:pt x="1737" y="10222"/>
                    <a:pt x="3222" y="9007"/>
                    <a:pt x="4537" y="7692"/>
                  </a:cubicBezTo>
                  <a:cubicBezTo>
                    <a:pt x="5836" y="6410"/>
                    <a:pt x="7270" y="4909"/>
                    <a:pt x="7927" y="3138"/>
                  </a:cubicBezTo>
                  <a:cubicBezTo>
                    <a:pt x="6544" y="2008"/>
                    <a:pt x="5060" y="979"/>
                    <a:pt x="34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 rot="7225505">
              <a:off x="1260284" y="-134361"/>
              <a:ext cx="418791" cy="417827"/>
            </a:xfrm>
            <a:custGeom>
              <a:avLst/>
              <a:gdLst/>
              <a:ahLst/>
              <a:cxnLst/>
              <a:rect l="l" t="t" r="r" b="b"/>
              <a:pathLst>
                <a:path w="11436" h="11409" extrusionOk="0">
                  <a:moveTo>
                    <a:pt x="7762" y="0"/>
                  </a:moveTo>
                  <a:cubicBezTo>
                    <a:pt x="7123" y="0"/>
                    <a:pt x="6734" y="882"/>
                    <a:pt x="6797" y="1609"/>
                  </a:cubicBezTo>
                  <a:cubicBezTo>
                    <a:pt x="6899" y="2722"/>
                    <a:pt x="7371" y="3734"/>
                    <a:pt x="7691" y="4796"/>
                  </a:cubicBezTo>
                  <a:cubicBezTo>
                    <a:pt x="7776" y="5039"/>
                    <a:pt x="7565" y="5229"/>
                    <a:pt x="7357" y="5229"/>
                  </a:cubicBezTo>
                  <a:cubicBezTo>
                    <a:pt x="7277" y="5229"/>
                    <a:pt x="7196" y="5200"/>
                    <a:pt x="7135" y="5134"/>
                  </a:cubicBezTo>
                  <a:cubicBezTo>
                    <a:pt x="6679" y="4661"/>
                    <a:pt x="6291" y="4155"/>
                    <a:pt x="5836" y="3717"/>
                  </a:cubicBezTo>
                  <a:cubicBezTo>
                    <a:pt x="5550" y="3431"/>
                    <a:pt x="4474" y="2606"/>
                    <a:pt x="3812" y="2606"/>
                  </a:cubicBezTo>
                  <a:cubicBezTo>
                    <a:pt x="3460" y="2606"/>
                    <a:pt x="3225" y="2840"/>
                    <a:pt x="3289" y="3515"/>
                  </a:cubicBezTo>
                  <a:cubicBezTo>
                    <a:pt x="3458" y="5066"/>
                    <a:pt x="5195" y="5994"/>
                    <a:pt x="5920" y="7276"/>
                  </a:cubicBezTo>
                  <a:cubicBezTo>
                    <a:pt x="6057" y="7534"/>
                    <a:pt x="5866" y="7792"/>
                    <a:pt x="5629" y="7792"/>
                  </a:cubicBezTo>
                  <a:cubicBezTo>
                    <a:pt x="5603" y="7792"/>
                    <a:pt x="5576" y="7789"/>
                    <a:pt x="5549" y="7782"/>
                  </a:cubicBezTo>
                  <a:cubicBezTo>
                    <a:pt x="4790" y="7596"/>
                    <a:pt x="4014" y="7411"/>
                    <a:pt x="3255" y="7276"/>
                  </a:cubicBezTo>
                  <a:cubicBezTo>
                    <a:pt x="2951" y="7225"/>
                    <a:pt x="2262" y="7077"/>
                    <a:pt x="1673" y="7077"/>
                  </a:cubicBezTo>
                  <a:cubicBezTo>
                    <a:pt x="1283" y="7077"/>
                    <a:pt x="937" y="7142"/>
                    <a:pt x="776" y="7343"/>
                  </a:cubicBezTo>
                  <a:cubicBezTo>
                    <a:pt x="0" y="8271"/>
                    <a:pt x="3002" y="10042"/>
                    <a:pt x="3542" y="10295"/>
                  </a:cubicBezTo>
                  <a:cubicBezTo>
                    <a:pt x="4908" y="10902"/>
                    <a:pt x="6409" y="11374"/>
                    <a:pt x="7927" y="11408"/>
                  </a:cubicBezTo>
                  <a:cubicBezTo>
                    <a:pt x="8400" y="10514"/>
                    <a:pt x="9209" y="9721"/>
                    <a:pt x="10221" y="9030"/>
                  </a:cubicBezTo>
                  <a:cubicBezTo>
                    <a:pt x="10626" y="8760"/>
                    <a:pt x="11014" y="8490"/>
                    <a:pt x="11436" y="8271"/>
                  </a:cubicBezTo>
                  <a:cubicBezTo>
                    <a:pt x="10677" y="6146"/>
                    <a:pt x="10609" y="3700"/>
                    <a:pt x="9462" y="1710"/>
                  </a:cubicBezTo>
                  <a:cubicBezTo>
                    <a:pt x="9192" y="1238"/>
                    <a:pt x="8906" y="681"/>
                    <a:pt x="8450" y="310"/>
                  </a:cubicBezTo>
                  <a:cubicBezTo>
                    <a:pt x="8199" y="92"/>
                    <a:pt x="7968" y="0"/>
                    <a:pt x="7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 rot="7225505">
              <a:off x="733854" y="-37839"/>
              <a:ext cx="331085" cy="450348"/>
            </a:xfrm>
            <a:custGeom>
              <a:avLst/>
              <a:gdLst/>
              <a:ahLst/>
              <a:cxnLst/>
              <a:rect l="l" t="t" r="r" b="b"/>
              <a:pathLst>
                <a:path w="9041" h="12297" extrusionOk="0">
                  <a:moveTo>
                    <a:pt x="6578" y="1"/>
                  </a:moveTo>
                  <a:cubicBezTo>
                    <a:pt x="6544" y="1266"/>
                    <a:pt x="5549" y="2598"/>
                    <a:pt x="4790" y="3492"/>
                  </a:cubicBezTo>
                  <a:cubicBezTo>
                    <a:pt x="3441" y="5027"/>
                    <a:pt x="1687" y="6056"/>
                    <a:pt x="0" y="7270"/>
                  </a:cubicBezTo>
                  <a:cubicBezTo>
                    <a:pt x="85" y="7372"/>
                    <a:pt x="169" y="7456"/>
                    <a:pt x="253" y="7540"/>
                  </a:cubicBezTo>
                  <a:cubicBezTo>
                    <a:pt x="1839" y="9244"/>
                    <a:pt x="3525" y="10796"/>
                    <a:pt x="5296" y="12297"/>
                  </a:cubicBezTo>
                  <a:cubicBezTo>
                    <a:pt x="6477" y="8805"/>
                    <a:pt x="7927" y="5415"/>
                    <a:pt x="8990" y="1873"/>
                  </a:cubicBezTo>
                  <a:cubicBezTo>
                    <a:pt x="8990" y="1823"/>
                    <a:pt x="9007" y="1806"/>
                    <a:pt x="9041" y="1789"/>
                  </a:cubicBezTo>
                  <a:cubicBezTo>
                    <a:pt x="8214" y="1198"/>
                    <a:pt x="7405" y="574"/>
                    <a:pt x="6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7225505">
              <a:off x="998224" y="-7981"/>
              <a:ext cx="296516" cy="281115"/>
            </a:xfrm>
            <a:custGeom>
              <a:avLst/>
              <a:gdLst/>
              <a:ahLst/>
              <a:cxnLst/>
              <a:rect l="l" t="t" r="r" b="b"/>
              <a:pathLst>
                <a:path w="8097" h="7676" extrusionOk="0">
                  <a:moveTo>
                    <a:pt x="5100" y="0"/>
                  </a:moveTo>
                  <a:cubicBezTo>
                    <a:pt x="4697" y="0"/>
                    <a:pt x="4307" y="96"/>
                    <a:pt x="3964" y="339"/>
                  </a:cubicBezTo>
                  <a:cubicBezTo>
                    <a:pt x="3172" y="879"/>
                    <a:pt x="2295" y="1385"/>
                    <a:pt x="1620" y="2127"/>
                  </a:cubicBezTo>
                  <a:cubicBezTo>
                    <a:pt x="1" y="3915"/>
                    <a:pt x="844" y="5922"/>
                    <a:pt x="2176" y="7676"/>
                  </a:cubicBezTo>
                  <a:cubicBezTo>
                    <a:pt x="4268" y="5804"/>
                    <a:pt x="7844" y="4235"/>
                    <a:pt x="8097" y="1098"/>
                  </a:cubicBezTo>
                  <a:cubicBezTo>
                    <a:pt x="7979" y="1031"/>
                    <a:pt x="7844" y="963"/>
                    <a:pt x="7742" y="929"/>
                  </a:cubicBezTo>
                  <a:cubicBezTo>
                    <a:pt x="7692" y="912"/>
                    <a:pt x="7658" y="879"/>
                    <a:pt x="7641" y="845"/>
                  </a:cubicBezTo>
                  <a:lnTo>
                    <a:pt x="7608" y="845"/>
                  </a:lnTo>
                  <a:cubicBezTo>
                    <a:pt x="6935" y="463"/>
                    <a:pt x="5984" y="0"/>
                    <a:pt x="5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7225505">
              <a:off x="897577" y="22244"/>
              <a:ext cx="300837" cy="311988"/>
            </a:xfrm>
            <a:custGeom>
              <a:avLst/>
              <a:gdLst/>
              <a:ahLst/>
              <a:cxnLst/>
              <a:rect l="l" t="t" r="r" b="b"/>
              <a:pathLst>
                <a:path w="8215" h="8519" extrusionOk="0">
                  <a:moveTo>
                    <a:pt x="6056" y="1"/>
                  </a:moveTo>
                  <a:cubicBezTo>
                    <a:pt x="5685" y="3188"/>
                    <a:pt x="2143" y="4740"/>
                    <a:pt x="1" y="6680"/>
                  </a:cubicBezTo>
                  <a:cubicBezTo>
                    <a:pt x="541" y="7338"/>
                    <a:pt x="1097" y="7962"/>
                    <a:pt x="1637" y="8518"/>
                  </a:cubicBezTo>
                  <a:cubicBezTo>
                    <a:pt x="1654" y="8501"/>
                    <a:pt x="1654" y="8468"/>
                    <a:pt x="1688" y="8451"/>
                  </a:cubicBezTo>
                  <a:cubicBezTo>
                    <a:pt x="3189" y="7405"/>
                    <a:pt x="4909" y="6477"/>
                    <a:pt x="6123" y="5078"/>
                  </a:cubicBezTo>
                  <a:cubicBezTo>
                    <a:pt x="6967" y="4116"/>
                    <a:pt x="8215" y="2632"/>
                    <a:pt x="8131" y="1266"/>
                  </a:cubicBezTo>
                  <a:cubicBezTo>
                    <a:pt x="7456" y="793"/>
                    <a:pt x="6781" y="372"/>
                    <a:pt x="6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7225505">
              <a:off x="67227" y="343549"/>
              <a:ext cx="333575" cy="195418"/>
            </a:xfrm>
            <a:custGeom>
              <a:avLst/>
              <a:gdLst/>
              <a:ahLst/>
              <a:cxnLst/>
              <a:rect l="l" t="t" r="r" b="b"/>
              <a:pathLst>
                <a:path w="9109" h="5336" extrusionOk="0">
                  <a:moveTo>
                    <a:pt x="9007" y="0"/>
                  </a:moveTo>
                  <a:cubicBezTo>
                    <a:pt x="6865" y="2530"/>
                    <a:pt x="3239" y="3643"/>
                    <a:pt x="0" y="3795"/>
                  </a:cubicBezTo>
                  <a:cubicBezTo>
                    <a:pt x="1123" y="4525"/>
                    <a:pt x="2513" y="5336"/>
                    <a:pt x="3871" y="5336"/>
                  </a:cubicBezTo>
                  <a:cubicBezTo>
                    <a:pt x="4146" y="5336"/>
                    <a:pt x="4420" y="5303"/>
                    <a:pt x="4689" y="5229"/>
                  </a:cubicBezTo>
                  <a:cubicBezTo>
                    <a:pt x="6376" y="4757"/>
                    <a:pt x="7928" y="3441"/>
                    <a:pt x="8703" y="1856"/>
                  </a:cubicBezTo>
                  <a:cubicBezTo>
                    <a:pt x="9041" y="1181"/>
                    <a:pt x="9108" y="574"/>
                    <a:pt x="9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7225505">
              <a:off x="397228" y="189710"/>
              <a:ext cx="350274" cy="345351"/>
            </a:xfrm>
            <a:custGeom>
              <a:avLst/>
              <a:gdLst/>
              <a:ahLst/>
              <a:cxnLst/>
              <a:rect l="l" t="t" r="r" b="b"/>
              <a:pathLst>
                <a:path w="9565" h="9430" extrusionOk="0">
                  <a:moveTo>
                    <a:pt x="7827" y="1"/>
                  </a:moveTo>
                  <a:cubicBezTo>
                    <a:pt x="7186" y="1654"/>
                    <a:pt x="5904" y="3087"/>
                    <a:pt x="4656" y="4302"/>
                  </a:cubicBezTo>
                  <a:cubicBezTo>
                    <a:pt x="3239" y="5668"/>
                    <a:pt x="1704" y="7000"/>
                    <a:pt x="1" y="7996"/>
                  </a:cubicBezTo>
                  <a:cubicBezTo>
                    <a:pt x="659" y="8485"/>
                    <a:pt x="1300" y="8957"/>
                    <a:pt x="1974" y="9429"/>
                  </a:cubicBezTo>
                  <a:cubicBezTo>
                    <a:pt x="4825" y="7237"/>
                    <a:pt x="8637" y="5280"/>
                    <a:pt x="9564" y="1569"/>
                  </a:cubicBezTo>
                  <a:cubicBezTo>
                    <a:pt x="8991" y="1013"/>
                    <a:pt x="8400" y="507"/>
                    <a:pt x="7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7225505">
              <a:off x="-286511" y="386717"/>
              <a:ext cx="445341" cy="363076"/>
            </a:xfrm>
            <a:custGeom>
              <a:avLst/>
              <a:gdLst/>
              <a:ahLst/>
              <a:cxnLst/>
              <a:rect l="l" t="t" r="r" b="b"/>
              <a:pathLst>
                <a:path w="12161" h="9914" extrusionOk="0">
                  <a:moveTo>
                    <a:pt x="3289" y="1"/>
                  </a:moveTo>
                  <a:cubicBezTo>
                    <a:pt x="2463" y="1165"/>
                    <a:pt x="1231" y="2109"/>
                    <a:pt x="152" y="2632"/>
                  </a:cubicBezTo>
                  <a:cubicBezTo>
                    <a:pt x="101" y="2666"/>
                    <a:pt x="51" y="2683"/>
                    <a:pt x="0" y="2699"/>
                  </a:cubicBezTo>
                  <a:cubicBezTo>
                    <a:pt x="51" y="2750"/>
                    <a:pt x="85" y="2801"/>
                    <a:pt x="101" y="2868"/>
                  </a:cubicBezTo>
                  <a:cubicBezTo>
                    <a:pt x="725" y="4976"/>
                    <a:pt x="1484" y="7338"/>
                    <a:pt x="3036" y="8940"/>
                  </a:cubicBezTo>
                  <a:cubicBezTo>
                    <a:pt x="3357" y="9277"/>
                    <a:pt x="3711" y="9615"/>
                    <a:pt x="4132" y="9800"/>
                  </a:cubicBezTo>
                  <a:cubicBezTo>
                    <a:pt x="4310" y="9879"/>
                    <a:pt x="4461" y="9914"/>
                    <a:pt x="4588" y="9914"/>
                  </a:cubicBezTo>
                  <a:cubicBezTo>
                    <a:pt x="5420" y="9914"/>
                    <a:pt x="5259" y="8429"/>
                    <a:pt x="4908" y="7844"/>
                  </a:cubicBezTo>
                  <a:cubicBezTo>
                    <a:pt x="4520" y="7169"/>
                    <a:pt x="4116" y="6562"/>
                    <a:pt x="3947" y="5803"/>
                  </a:cubicBezTo>
                  <a:cubicBezTo>
                    <a:pt x="3894" y="5567"/>
                    <a:pt x="4067" y="5361"/>
                    <a:pt x="4273" y="5361"/>
                  </a:cubicBezTo>
                  <a:cubicBezTo>
                    <a:pt x="4332" y="5361"/>
                    <a:pt x="4393" y="5378"/>
                    <a:pt x="4453" y="5415"/>
                  </a:cubicBezTo>
                  <a:cubicBezTo>
                    <a:pt x="5357" y="5952"/>
                    <a:pt x="7338" y="7826"/>
                    <a:pt x="8721" y="7826"/>
                  </a:cubicBezTo>
                  <a:cubicBezTo>
                    <a:pt x="8989" y="7826"/>
                    <a:pt x="9234" y="7755"/>
                    <a:pt x="9445" y="7591"/>
                  </a:cubicBezTo>
                  <a:cubicBezTo>
                    <a:pt x="10441" y="6832"/>
                    <a:pt x="7641" y="4723"/>
                    <a:pt x="7135" y="4369"/>
                  </a:cubicBezTo>
                  <a:cubicBezTo>
                    <a:pt x="6863" y="4173"/>
                    <a:pt x="6969" y="3707"/>
                    <a:pt x="7284" y="3707"/>
                  </a:cubicBezTo>
                  <a:cubicBezTo>
                    <a:pt x="7321" y="3707"/>
                    <a:pt x="7362" y="3714"/>
                    <a:pt x="7405" y="3728"/>
                  </a:cubicBezTo>
                  <a:cubicBezTo>
                    <a:pt x="7749" y="3868"/>
                    <a:pt x="8105" y="3929"/>
                    <a:pt x="8462" y="3929"/>
                  </a:cubicBezTo>
                  <a:cubicBezTo>
                    <a:pt x="9399" y="3929"/>
                    <a:pt x="10346" y="3507"/>
                    <a:pt x="11115" y="2969"/>
                  </a:cubicBezTo>
                  <a:cubicBezTo>
                    <a:pt x="12161" y="2244"/>
                    <a:pt x="9597" y="1755"/>
                    <a:pt x="9361" y="1687"/>
                  </a:cubicBezTo>
                  <a:cubicBezTo>
                    <a:pt x="7405" y="1148"/>
                    <a:pt x="5448" y="608"/>
                    <a:pt x="3458" y="102"/>
                  </a:cubicBezTo>
                  <a:cubicBezTo>
                    <a:pt x="3373" y="68"/>
                    <a:pt x="3340" y="51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7225505">
              <a:off x="229499" y="296395"/>
              <a:ext cx="458341" cy="314368"/>
            </a:xfrm>
            <a:custGeom>
              <a:avLst/>
              <a:gdLst/>
              <a:ahLst/>
              <a:cxnLst/>
              <a:rect l="l" t="t" r="r" b="b"/>
              <a:pathLst>
                <a:path w="12516" h="8584" extrusionOk="0">
                  <a:moveTo>
                    <a:pt x="7590" y="0"/>
                  </a:moveTo>
                  <a:cubicBezTo>
                    <a:pt x="6578" y="3660"/>
                    <a:pt x="2851" y="5600"/>
                    <a:pt x="0" y="7793"/>
                  </a:cubicBezTo>
                  <a:cubicBezTo>
                    <a:pt x="287" y="7995"/>
                    <a:pt x="540" y="8181"/>
                    <a:pt x="810" y="8366"/>
                  </a:cubicBezTo>
                  <a:cubicBezTo>
                    <a:pt x="1460" y="8518"/>
                    <a:pt x="2137" y="8584"/>
                    <a:pt x="2821" y="8584"/>
                  </a:cubicBezTo>
                  <a:cubicBezTo>
                    <a:pt x="4337" y="8584"/>
                    <a:pt x="5892" y="8262"/>
                    <a:pt x="7286" y="7843"/>
                  </a:cubicBezTo>
                  <a:cubicBezTo>
                    <a:pt x="9142" y="7287"/>
                    <a:pt x="11115" y="6545"/>
                    <a:pt x="12515" y="5145"/>
                  </a:cubicBezTo>
                  <a:cubicBezTo>
                    <a:pt x="12262" y="4824"/>
                    <a:pt x="11958" y="4521"/>
                    <a:pt x="11689" y="4234"/>
                  </a:cubicBezTo>
                  <a:cubicBezTo>
                    <a:pt x="10525" y="3053"/>
                    <a:pt x="9429" y="1805"/>
                    <a:pt x="8265" y="641"/>
                  </a:cubicBezTo>
                  <a:cubicBezTo>
                    <a:pt x="8045" y="422"/>
                    <a:pt x="7826" y="203"/>
                    <a:pt x="7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7225505">
              <a:off x="101097" y="329652"/>
              <a:ext cx="437321" cy="187801"/>
            </a:xfrm>
            <a:custGeom>
              <a:avLst/>
              <a:gdLst/>
              <a:ahLst/>
              <a:cxnLst/>
              <a:rect l="l" t="t" r="r" b="b"/>
              <a:pathLst>
                <a:path w="11942" h="5128" extrusionOk="0">
                  <a:moveTo>
                    <a:pt x="11250" y="0"/>
                  </a:moveTo>
                  <a:cubicBezTo>
                    <a:pt x="9749" y="1502"/>
                    <a:pt x="7556" y="2345"/>
                    <a:pt x="5549" y="2851"/>
                  </a:cubicBezTo>
                  <a:cubicBezTo>
                    <a:pt x="4163" y="3204"/>
                    <a:pt x="2695" y="3507"/>
                    <a:pt x="1249" y="3507"/>
                  </a:cubicBezTo>
                  <a:cubicBezTo>
                    <a:pt x="830" y="3507"/>
                    <a:pt x="413" y="3481"/>
                    <a:pt x="0" y="3424"/>
                  </a:cubicBezTo>
                  <a:lnTo>
                    <a:pt x="0" y="3424"/>
                  </a:lnTo>
                  <a:lnTo>
                    <a:pt x="2530" y="5128"/>
                  </a:lnTo>
                  <a:cubicBezTo>
                    <a:pt x="5870" y="5077"/>
                    <a:pt x="9800" y="3981"/>
                    <a:pt x="11942" y="1249"/>
                  </a:cubicBezTo>
                  <a:cubicBezTo>
                    <a:pt x="11790" y="793"/>
                    <a:pt x="11554" y="372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7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489" name="Google Shape;489;p17"/>
          <p:cNvSpPr/>
          <p:nvPr/>
        </p:nvSpPr>
        <p:spPr>
          <a:xfrm>
            <a:off x="8155738" y="209013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7"/>
          <p:cNvSpPr/>
          <p:nvPr/>
        </p:nvSpPr>
        <p:spPr>
          <a:xfrm>
            <a:off x="8703675" y="1766663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7"/>
          <p:cNvSpPr/>
          <p:nvPr/>
        </p:nvSpPr>
        <p:spPr>
          <a:xfrm>
            <a:off x="-440312" y="257173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7"/>
          <p:cNvSpPr/>
          <p:nvPr/>
        </p:nvSpPr>
        <p:spPr>
          <a:xfrm>
            <a:off x="440313" y="4038588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7"/>
          <p:cNvSpPr/>
          <p:nvPr/>
        </p:nvSpPr>
        <p:spPr>
          <a:xfrm>
            <a:off x="7055188" y="4808425"/>
            <a:ext cx="880625" cy="660975"/>
          </a:xfrm>
          <a:custGeom>
            <a:avLst/>
            <a:gdLst/>
            <a:ahLst/>
            <a:cxnLst/>
            <a:rect l="l" t="t" r="r" b="b"/>
            <a:pathLst>
              <a:path w="35225" h="26439" extrusionOk="0">
                <a:moveTo>
                  <a:pt x="18802" y="1"/>
                </a:moveTo>
                <a:cubicBezTo>
                  <a:pt x="15014" y="1"/>
                  <a:pt x="11179" y="1561"/>
                  <a:pt x="8116" y="4380"/>
                </a:cubicBezTo>
                <a:cubicBezTo>
                  <a:pt x="2558" y="9493"/>
                  <a:pt x="586" y="18297"/>
                  <a:pt x="6221" y="24134"/>
                </a:cubicBezTo>
                <a:cubicBezTo>
                  <a:pt x="6378" y="24295"/>
                  <a:pt x="6551" y="24363"/>
                  <a:pt x="6717" y="24363"/>
                </a:cubicBezTo>
                <a:cubicBezTo>
                  <a:pt x="7304" y="24363"/>
                  <a:pt x="7811" y="23513"/>
                  <a:pt x="7264" y="22945"/>
                </a:cubicBezTo>
                <a:cubicBezTo>
                  <a:pt x="1" y="15423"/>
                  <a:pt x="7590" y="3008"/>
                  <a:pt x="16663" y="1595"/>
                </a:cubicBezTo>
                <a:cubicBezTo>
                  <a:pt x="17211" y="1510"/>
                  <a:pt x="17758" y="1469"/>
                  <a:pt x="18302" y="1469"/>
                </a:cubicBezTo>
                <a:cubicBezTo>
                  <a:pt x="27195" y="1469"/>
                  <a:pt x="35225" y="12411"/>
                  <a:pt x="28842" y="20168"/>
                </a:cubicBezTo>
                <a:cubicBezTo>
                  <a:pt x="26442" y="23085"/>
                  <a:pt x="22481" y="24670"/>
                  <a:pt x="18732" y="24670"/>
                </a:cubicBezTo>
                <a:cubicBezTo>
                  <a:pt x="13822" y="24670"/>
                  <a:pt x="9275" y="21952"/>
                  <a:pt x="9077" y="15947"/>
                </a:cubicBezTo>
                <a:cubicBezTo>
                  <a:pt x="8932" y="11561"/>
                  <a:pt x="12259" y="7704"/>
                  <a:pt x="16423" y="6627"/>
                </a:cubicBezTo>
                <a:cubicBezTo>
                  <a:pt x="17111" y="6448"/>
                  <a:pt x="17804" y="6361"/>
                  <a:pt x="18486" y="6361"/>
                </a:cubicBezTo>
                <a:cubicBezTo>
                  <a:pt x="22114" y="6361"/>
                  <a:pt x="25413" y="8808"/>
                  <a:pt x="25814" y="12736"/>
                </a:cubicBezTo>
                <a:cubicBezTo>
                  <a:pt x="26215" y="16664"/>
                  <a:pt x="22609" y="20160"/>
                  <a:pt x="18859" y="20160"/>
                </a:cubicBezTo>
                <a:cubicBezTo>
                  <a:pt x="17910" y="20160"/>
                  <a:pt x="16952" y="19936"/>
                  <a:pt x="16047" y="19438"/>
                </a:cubicBezTo>
                <a:cubicBezTo>
                  <a:pt x="12836" y="17667"/>
                  <a:pt x="13185" y="13374"/>
                  <a:pt x="16110" y="11447"/>
                </a:cubicBezTo>
                <a:cubicBezTo>
                  <a:pt x="16711" y="11053"/>
                  <a:pt x="17479" y="10822"/>
                  <a:pt x="18233" y="10822"/>
                </a:cubicBezTo>
                <a:cubicBezTo>
                  <a:pt x="19152" y="10822"/>
                  <a:pt x="20048" y="11164"/>
                  <a:pt x="20591" y="11971"/>
                </a:cubicBezTo>
                <a:cubicBezTo>
                  <a:pt x="21139" y="12784"/>
                  <a:pt x="21094" y="13617"/>
                  <a:pt x="20687" y="14430"/>
                </a:cubicBezTo>
                <a:cubicBezTo>
                  <a:pt x="20541" y="14901"/>
                  <a:pt x="20237" y="15250"/>
                  <a:pt x="19779" y="15475"/>
                </a:cubicBezTo>
                <a:cubicBezTo>
                  <a:pt x="19437" y="15708"/>
                  <a:pt x="19122" y="15824"/>
                  <a:pt x="18834" y="15824"/>
                </a:cubicBezTo>
                <a:cubicBezTo>
                  <a:pt x="18351" y="15824"/>
                  <a:pt x="17942" y="15498"/>
                  <a:pt x="17606" y="14845"/>
                </a:cubicBezTo>
                <a:lnTo>
                  <a:pt x="17606" y="14845"/>
                </a:lnTo>
                <a:cubicBezTo>
                  <a:pt x="17765" y="14983"/>
                  <a:pt x="17935" y="15041"/>
                  <a:pt x="18098" y="15041"/>
                </a:cubicBezTo>
                <a:cubicBezTo>
                  <a:pt x="18724" y="15041"/>
                  <a:pt x="19249" y="14185"/>
                  <a:pt x="18641" y="13654"/>
                </a:cubicBezTo>
                <a:cubicBezTo>
                  <a:pt x="18276" y="13338"/>
                  <a:pt x="17874" y="13202"/>
                  <a:pt x="17485" y="13202"/>
                </a:cubicBezTo>
                <a:cubicBezTo>
                  <a:pt x="16244" y="13202"/>
                  <a:pt x="15143" y="14594"/>
                  <a:pt x="15859" y="15955"/>
                </a:cubicBezTo>
                <a:cubicBezTo>
                  <a:pt x="16393" y="16970"/>
                  <a:pt x="17358" y="17387"/>
                  <a:pt x="18381" y="17387"/>
                </a:cubicBezTo>
                <a:cubicBezTo>
                  <a:pt x="19669" y="17387"/>
                  <a:pt x="21049" y="16726"/>
                  <a:pt x="21775" y="15767"/>
                </a:cubicBezTo>
                <a:cubicBezTo>
                  <a:pt x="23278" y="13787"/>
                  <a:pt x="22545" y="10878"/>
                  <a:pt x="20366" y="9753"/>
                </a:cubicBezTo>
                <a:cubicBezTo>
                  <a:pt x="19663" y="9389"/>
                  <a:pt x="18936" y="9226"/>
                  <a:pt x="18221" y="9226"/>
                </a:cubicBezTo>
                <a:cubicBezTo>
                  <a:pt x="16228" y="9226"/>
                  <a:pt x="14322" y="10495"/>
                  <a:pt x="13241" y="12241"/>
                </a:cubicBezTo>
                <a:cubicBezTo>
                  <a:pt x="10199" y="17161"/>
                  <a:pt x="14250" y="21687"/>
                  <a:pt x="19033" y="21687"/>
                </a:cubicBezTo>
                <a:cubicBezTo>
                  <a:pt x="19918" y="21687"/>
                  <a:pt x="20829" y="21532"/>
                  <a:pt x="21724" y="21195"/>
                </a:cubicBezTo>
                <a:cubicBezTo>
                  <a:pt x="27423" y="19054"/>
                  <a:pt x="29194" y="12056"/>
                  <a:pt x="25086" y="7535"/>
                </a:cubicBezTo>
                <a:cubicBezTo>
                  <a:pt x="23348" y="5618"/>
                  <a:pt x="21053" y="4783"/>
                  <a:pt x="18706" y="4783"/>
                </a:cubicBezTo>
                <a:cubicBezTo>
                  <a:pt x="15438" y="4783"/>
                  <a:pt x="12067" y="6403"/>
                  <a:pt x="9953" y="8980"/>
                </a:cubicBezTo>
                <a:cubicBezTo>
                  <a:pt x="6068" y="13707"/>
                  <a:pt x="6981" y="21082"/>
                  <a:pt x="12113" y="24562"/>
                </a:cubicBezTo>
                <a:cubicBezTo>
                  <a:pt x="14026" y="25860"/>
                  <a:pt x="16276" y="26438"/>
                  <a:pt x="18570" y="26438"/>
                </a:cubicBezTo>
                <a:cubicBezTo>
                  <a:pt x="22698" y="26438"/>
                  <a:pt x="26964" y="24565"/>
                  <a:pt x="29644" y="21645"/>
                </a:cubicBezTo>
                <a:cubicBezTo>
                  <a:pt x="34242" y="16635"/>
                  <a:pt x="33072" y="9083"/>
                  <a:pt x="28654" y="4358"/>
                </a:cubicBezTo>
                <a:cubicBezTo>
                  <a:pt x="25859" y="1370"/>
                  <a:pt x="22351" y="1"/>
                  <a:pt x="18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7852044" y="2756041"/>
            <a:ext cx="1488021" cy="2716447"/>
            <a:chOff x="7852044" y="2756041"/>
            <a:chExt cx="1488021" cy="2716447"/>
          </a:xfrm>
        </p:grpSpPr>
        <p:sp>
          <p:nvSpPr>
            <p:cNvPr id="495" name="Google Shape;495;p17"/>
            <p:cNvSpPr/>
            <p:nvPr/>
          </p:nvSpPr>
          <p:spPr>
            <a:xfrm rot="582576" flipH="1">
              <a:off x="8061354" y="2827793"/>
              <a:ext cx="1069401" cy="2572944"/>
            </a:xfrm>
            <a:custGeom>
              <a:avLst/>
              <a:gdLst/>
              <a:ahLst/>
              <a:cxnLst/>
              <a:rect l="l" t="t" r="r" b="b"/>
              <a:pathLst>
                <a:path w="26177" h="62981" extrusionOk="0">
                  <a:moveTo>
                    <a:pt x="11571" y="0"/>
                  </a:moveTo>
                  <a:cubicBezTo>
                    <a:pt x="11436" y="0"/>
                    <a:pt x="11318" y="17"/>
                    <a:pt x="11250" y="17"/>
                  </a:cubicBezTo>
                  <a:lnTo>
                    <a:pt x="11183" y="17"/>
                  </a:lnTo>
                  <a:cubicBezTo>
                    <a:pt x="9614" y="152"/>
                    <a:pt x="8231" y="658"/>
                    <a:pt x="6848" y="1198"/>
                  </a:cubicBezTo>
                  <a:cubicBezTo>
                    <a:pt x="6528" y="1333"/>
                    <a:pt x="6275" y="1502"/>
                    <a:pt x="6106" y="1620"/>
                  </a:cubicBezTo>
                  <a:cubicBezTo>
                    <a:pt x="5111" y="2362"/>
                    <a:pt x="4082" y="3188"/>
                    <a:pt x="3222" y="4335"/>
                  </a:cubicBezTo>
                  <a:cubicBezTo>
                    <a:pt x="1468" y="6646"/>
                    <a:pt x="590" y="8771"/>
                    <a:pt x="388" y="11048"/>
                  </a:cubicBezTo>
                  <a:cubicBezTo>
                    <a:pt x="354" y="11638"/>
                    <a:pt x="287" y="12246"/>
                    <a:pt x="253" y="12853"/>
                  </a:cubicBezTo>
                  <a:lnTo>
                    <a:pt x="253" y="12920"/>
                  </a:lnTo>
                  <a:cubicBezTo>
                    <a:pt x="118" y="14084"/>
                    <a:pt x="0" y="15366"/>
                    <a:pt x="472" y="16715"/>
                  </a:cubicBezTo>
                  <a:lnTo>
                    <a:pt x="472" y="16816"/>
                  </a:lnTo>
                  <a:cubicBezTo>
                    <a:pt x="641" y="18318"/>
                    <a:pt x="1198" y="19734"/>
                    <a:pt x="2193" y="21269"/>
                  </a:cubicBezTo>
                  <a:cubicBezTo>
                    <a:pt x="2513" y="21775"/>
                    <a:pt x="2918" y="22298"/>
                    <a:pt x="3424" y="22821"/>
                  </a:cubicBezTo>
                  <a:cubicBezTo>
                    <a:pt x="2935" y="23310"/>
                    <a:pt x="2564" y="23900"/>
                    <a:pt x="2294" y="24592"/>
                  </a:cubicBezTo>
                  <a:cubicBezTo>
                    <a:pt x="1872" y="25654"/>
                    <a:pt x="1990" y="26869"/>
                    <a:pt x="2598" y="27864"/>
                  </a:cubicBezTo>
                  <a:cubicBezTo>
                    <a:pt x="3222" y="28859"/>
                    <a:pt x="4200" y="29466"/>
                    <a:pt x="5330" y="29551"/>
                  </a:cubicBezTo>
                  <a:cubicBezTo>
                    <a:pt x="5583" y="29568"/>
                    <a:pt x="5954" y="29601"/>
                    <a:pt x="6359" y="29601"/>
                  </a:cubicBezTo>
                  <a:cubicBezTo>
                    <a:pt x="6511" y="29601"/>
                    <a:pt x="6662" y="29601"/>
                    <a:pt x="6797" y="29568"/>
                  </a:cubicBezTo>
                  <a:lnTo>
                    <a:pt x="6797" y="29568"/>
                  </a:lnTo>
                  <a:cubicBezTo>
                    <a:pt x="6561" y="29922"/>
                    <a:pt x="6308" y="30394"/>
                    <a:pt x="6376" y="30984"/>
                  </a:cubicBezTo>
                  <a:cubicBezTo>
                    <a:pt x="6460" y="31811"/>
                    <a:pt x="7101" y="32283"/>
                    <a:pt x="7354" y="32485"/>
                  </a:cubicBezTo>
                  <a:cubicBezTo>
                    <a:pt x="7489" y="32620"/>
                    <a:pt x="7658" y="32705"/>
                    <a:pt x="7809" y="32806"/>
                  </a:cubicBezTo>
                  <a:cubicBezTo>
                    <a:pt x="8164" y="33008"/>
                    <a:pt x="8619" y="33244"/>
                    <a:pt x="9142" y="33244"/>
                  </a:cubicBezTo>
                  <a:cubicBezTo>
                    <a:pt x="9597" y="33244"/>
                    <a:pt x="9968" y="33076"/>
                    <a:pt x="10255" y="32890"/>
                  </a:cubicBezTo>
                  <a:lnTo>
                    <a:pt x="10255" y="33008"/>
                  </a:lnTo>
                  <a:cubicBezTo>
                    <a:pt x="10255" y="33632"/>
                    <a:pt x="10272" y="34240"/>
                    <a:pt x="10306" y="34830"/>
                  </a:cubicBezTo>
                  <a:cubicBezTo>
                    <a:pt x="10339" y="35673"/>
                    <a:pt x="10390" y="36517"/>
                    <a:pt x="10306" y="37309"/>
                  </a:cubicBezTo>
                  <a:cubicBezTo>
                    <a:pt x="10272" y="37478"/>
                    <a:pt x="10306" y="37630"/>
                    <a:pt x="10306" y="37714"/>
                  </a:cubicBezTo>
                  <a:cubicBezTo>
                    <a:pt x="10322" y="38237"/>
                    <a:pt x="10322" y="38794"/>
                    <a:pt x="10339" y="39316"/>
                  </a:cubicBezTo>
                  <a:lnTo>
                    <a:pt x="10339" y="39418"/>
                  </a:lnTo>
                  <a:cubicBezTo>
                    <a:pt x="10390" y="40733"/>
                    <a:pt x="10407" y="42083"/>
                    <a:pt x="10424" y="43415"/>
                  </a:cubicBezTo>
                  <a:lnTo>
                    <a:pt x="10424" y="45608"/>
                  </a:lnTo>
                  <a:cubicBezTo>
                    <a:pt x="10424" y="46653"/>
                    <a:pt x="10407" y="47750"/>
                    <a:pt x="10441" y="48846"/>
                  </a:cubicBezTo>
                  <a:cubicBezTo>
                    <a:pt x="10491" y="49909"/>
                    <a:pt x="10424" y="50870"/>
                    <a:pt x="10306" y="51815"/>
                  </a:cubicBezTo>
                  <a:cubicBezTo>
                    <a:pt x="10272" y="52017"/>
                    <a:pt x="10255" y="52202"/>
                    <a:pt x="10255" y="52354"/>
                  </a:cubicBezTo>
                  <a:lnTo>
                    <a:pt x="10188" y="53805"/>
                  </a:lnTo>
                  <a:cubicBezTo>
                    <a:pt x="10137" y="55154"/>
                    <a:pt x="10069" y="56487"/>
                    <a:pt x="10002" y="57836"/>
                  </a:cubicBezTo>
                  <a:cubicBezTo>
                    <a:pt x="10002" y="57988"/>
                    <a:pt x="9985" y="58139"/>
                    <a:pt x="9985" y="58308"/>
                  </a:cubicBezTo>
                  <a:cubicBezTo>
                    <a:pt x="9968" y="58966"/>
                    <a:pt x="9918" y="59641"/>
                    <a:pt x="9935" y="60332"/>
                  </a:cubicBezTo>
                  <a:cubicBezTo>
                    <a:pt x="9968" y="61243"/>
                    <a:pt x="10441" y="62069"/>
                    <a:pt x="11250" y="62559"/>
                  </a:cubicBezTo>
                  <a:cubicBezTo>
                    <a:pt x="11689" y="62828"/>
                    <a:pt x="12195" y="62980"/>
                    <a:pt x="12701" y="62980"/>
                  </a:cubicBezTo>
                  <a:cubicBezTo>
                    <a:pt x="13105" y="62980"/>
                    <a:pt x="13477" y="62896"/>
                    <a:pt x="13814" y="62710"/>
                  </a:cubicBezTo>
                  <a:cubicBezTo>
                    <a:pt x="14775" y="62272"/>
                    <a:pt x="15332" y="61428"/>
                    <a:pt x="15416" y="60315"/>
                  </a:cubicBezTo>
                  <a:lnTo>
                    <a:pt x="15484" y="59657"/>
                  </a:lnTo>
                  <a:cubicBezTo>
                    <a:pt x="15568" y="58713"/>
                    <a:pt x="15652" y="57718"/>
                    <a:pt x="15720" y="56723"/>
                  </a:cubicBezTo>
                  <a:cubicBezTo>
                    <a:pt x="15804" y="55154"/>
                    <a:pt x="15872" y="53552"/>
                    <a:pt x="15905" y="52017"/>
                  </a:cubicBezTo>
                  <a:lnTo>
                    <a:pt x="15922" y="51477"/>
                  </a:lnTo>
                  <a:cubicBezTo>
                    <a:pt x="15956" y="51174"/>
                    <a:pt x="15922" y="50870"/>
                    <a:pt x="15922" y="50583"/>
                  </a:cubicBezTo>
                  <a:lnTo>
                    <a:pt x="15922" y="49672"/>
                  </a:lnTo>
                  <a:lnTo>
                    <a:pt x="15922" y="49453"/>
                  </a:lnTo>
                  <a:cubicBezTo>
                    <a:pt x="15973" y="48559"/>
                    <a:pt x="16040" y="47598"/>
                    <a:pt x="15905" y="46620"/>
                  </a:cubicBezTo>
                  <a:cubicBezTo>
                    <a:pt x="15872" y="46333"/>
                    <a:pt x="15888" y="45996"/>
                    <a:pt x="15888" y="45641"/>
                  </a:cubicBezTo>
                  <a:cubicBezTo>
                    <a:pt x="15888" y="45405"/>
                    <a:pt x="15905" y="45186"/>
                    <a:pt x="15905" y="44933"/>
                  </a:cubicBezTo>
                  <a:cubicBezTo>
                    <a:pt x="15905" y="44596"/>
                    <a:pt x="15888" y="44258"/>
                    <a:pt x="15888" y="43921"/>
                  </a:cubicBezTo>
                  <a:cubicBezTo>
                    <a:pt x="15872" y="43364"/>
                    <a:pt x="15838" y="42791"/>
                    <a:pt x="15872" y="42268"/>
                  </a:cubicBezTo>
                  <a:cubicBezTo>
                    <a:pt x="15888" y="41560"/>
                    <a:pt x="15956" y="40818"/>
                    <a:pt x="15990" y="40075"/>
                  </a:cubicBezTo>
                  <a:cubicBezTo>
                    <a:pt x="16057" y="39283"/>
                    <a:pt x="16091" y="38439"/>
                    <a:pt x="16141" y="37613"/>
                  </a:cubicBezTo>
                  <a:cubicBezTo>
                    <a:pt x="16175" y="36415"/>
                    <a:pt x="16141" y="35235"/>
                    <a:pt x="16125" y="34071"/>
                  </a:cubicBezTo>
                  <a:lnTo>
                    <a:pt x="16125" y="33683"/>
                  </a:lnTo>
                  <a:cubicBezTo>
                    <a:pt x="16125" y="33312"/>
                    <a:pt x="16091" y="32907"/>
                    <a:pt x="16074" y="32553"/>
                  </a:cubicBezTo>
                  <a:lnTo>
                    <a:pt x="16074" y="32553"/>
                  </a:lnTo>
                  <a:cubicBezTo>
                    <a:pt x="16091" y="32570"/>
                    <a:pt x="16125" y="32620"/>
                    <a:pt x="16158" y="32637"/>
                  </a:cubicBezTo>
                  <a:cubicBezTo>
                    <a:pt x="16378" y="32890"/>
                    <a:pt x="16833" y="33396"/>
                    <a:pt x="17575" y="33396"/>
                  </a:cubicBezTo>
                  <a:cubicBezTo>
                    <a:pt x="17659" y="33396"/>
                    <a:pt x="17761" y="33396"/>
                    <a:pt x="17845" y="33379"/>
                  </a:cubicBezTo>
                  <a:cubicBezTo>
                    <a:pt x="18098" y="33329"/>
                    <a:pt x="18334" y="33228"/>
                    <a:pt x="18520" y="33059"/>
                  </a:cubicBezTo>
                  <a:cubicBezTo>
                    <a:pt x="18655" y="32958"/>
                    <a:pt x="18773" y="32840"/>
                    <a:pt x="18874" y="32738"/>
                  </a:cubicBezTo>
                  <a:cubicBezTo>
                    <a:pt x="19161" y="32502"/>
                    <a:pt x="19380" y="32300"/>
                    <a:pt x="19633" y="32047"/>
                  </a:cubicBezTo>
                  <a:cubicBezTo>
                    <a:pt x="20527" y="31069"/>
                    <a:pt x="20594" y="30192"/>
                    <a:pt x="19835" y="29247"/>
                  </a:cubicBezTo>
                  <a:cubicBezTo>
                    <a:pt x="21859" y="28690"/>
                    <a:pt x="22635" y="27341"/>
                    <a:pt x="22922" y="26262"/>
                  </a:cubicBezTo>
                  <a:cubicBezTo>
                    <a:pt x="23394" y="24642"/>
                    <a:pt x="22922" y="23108"/>
                    <a:pt x="21792" y="22129"/>
                  </a:cubicBezTo>
                  <a:cubicBezTo>
                    <a:pt x="21944" y="21961"/>
                    <a:pt x="22112" y="21792"/>
                    <a:pt x="22247" y="21623"/>
                  </a:cubicBezTo>
                  <a:cubicBezTo>
                    <a:pt x="22837" y="20915"/>
                    <a:pt x="23343" y="20156"/>
                    <a:pt x="23816" y="19414"/>
                  </a:cubicBezTo>
                  <a:lnTo>
                    <a:pt x="24001" y="19127"/>
                  </a:lnTo>
                  <a:cubicBezTo>
                    <a:pt x="24642" y="18132"/>
                    <a:pt x="25351" y="16951"/>
                    <a:pt x="25738" y="15585"/>
                  </a:cubicBezTo>
                  <a:cubicBezTo>
                    <a:pt x="26177" y="14000"/>
                    <a:pt x="26126" y="12431"/>
                    <a:pt x="26076" y="10997"/>
                  </a:cubicBezTo>
                  <a:cubicBezTo>
                    <a:pt x="26008" y="9800"/>
                    <a:pt x="25671" y="8687"/>
                    <a:pt x="25384" y="7708"/>
                  </a:cubicBezTo>
                  <a:lnTo>
                    <a:pt x="25351" y="7607"/>
                  </a:lnTo>
                  <a:cubicBezTo>
                    <a:pt x="24912" y="6174"/>
                    <a:pt x="24237" y="5044"/>
                    <a:pt x="23293" y="4082"/>
                  </a:cubicBezTo>
                  <a:cubicBezTo>
                    <a:pt x="21235" y="2058"/>
                    <a:pt x="18857" y="827"/>
                    <a:pt x="16243" y="372"/>
                  </a:cubicBezTo>
                  <a:cubicBezTo>
                    <a:pt x="15180" y="203"/>
                    <a:pt x="14101" y="152"/>
                    <a:pt x="13021" y="85"/>
                  </a:cubicBezTo>
                  <a:cubicBezTo>
                    <a:pt x="12599" y="68"/>
                    <a:pt x="12161" y="34"/>
                    <a:pt x="117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 rot="582576" flipH="1">
              <a:off x="8119431" y="2881229"/>
              <a:ext cx="957833" cy="2463745"/>
            </a:xfrm>
            <a:custGeom>
              <a:avLst/>
              <a:gdLst/>
              <a:ahLst/>
              <a:cxnLst/>
              <a:rect l="l" t="t" r="r" b="b"/>
              <a:pathLst>
                <a:path w="23446" h="60308" extrusionOk="0">
                  <a:moveTo>
                    <a:pt x="9413" y="712"/>
                  </a:moveTo>
                  <a:cubicBezTo>
                    <a:pt x="9517" y="712"/>
                    <a:pt x="9621" y="740"/>
                    <a:pt x="9682" y="776"/>
                  </a:cubicBezTo>
                  <a:cubicBezTo>
                    <a:pt x="10306" y="1248"/>
                    <a:pt x="10880" y="1754"/>
                    <a:pt x="11133" y="2547"/>
                  </a:cubicBezTo>
                  <a:cubicBezTo>
                    <a:pt x="11318" y="3104"/>
                    <a:pt x="11268" y="3610"/>
                    <a:pt x="10930" y="4065"/>
                  </a:cubicBezTo>
                  <a:cubicBezTo>
                    <a:pt x="10897" y="4116"/>
                    <a:pt x="10863" y="4149"/>
                    <a:pt x="10812" y="4200"/>
                  </a:cubicBezTo>
                  <a:cubicBezTo>
                    <a:pt x="9682" y="5482"/>
                    <a:pt x="9783" y="6932"/>
                    <a:pt x="10340" y="8417"/>
                  </a:cubicBezTo>
                  <a:cubicBezTo>
                    <a:pt x="10525" y="8923"/>
                    <a:pt x="10846" y="9361"/>
                    <a:pt x="10795" y="9935"/>
                  </a:cubicBezTo>
                  <a:cubicBezTo>
                    <a:pt x="10795" y="10053"/>
                    <a:pt x="10778" y="10188"/>
                    <a:pt x="10778" y="10306"/>
                  </a:cubicBezTo>
                  <a:cubicBezTo>
                    <a:pt x="10357" y="9530"/>
                    <a:pt x="9783" y="8923"/>
                    <a:pt x="9193" y="8332"/>
                  </a:cubicBezTo>
                  <a:cubicBezTo>
                    <a:pt x="8762" y="7873"/>
                    <a:pt x="8273" y="7643"/>
                    <a:pt x="7689" y="7643"/>
                  </a:cubicBezTo>
                  <a:cubicBezTo>
                    <a:pt x="7565" y="7643"/>
                    <a:pt x="7437" y="7654"/>
                    <a:pt x="7304" y="7674"/>
                  </a:cubicBezTo>
                  <a:cubicBezTo>
                    <a:pt x="6865" y="7742"/>
                    <a:pt x="6393" y="7776"/>
                    <a:pt x="5955" y="7826"/>
                  </a:cubicBezTo>
                  <a:cubicBezTo>
                    <a:pt x="5911" y="7830"/>
                    <a:pt x="5867" y="7832"/>
                    <a:pt x="5823" y="7832"/>
                  </a:cubicBezTo>
                  <a:cubicBezTo>
                    <a:pt x="4756" y="7832"/>
                    <a:pt x="3547" y="6686"/>
                    <a:pt x="3644" y="5634"/>
                  </a:cubicBezTo>
                  <a:cubicBezTo>
                    <a:pt x="3728" y="4875"/>
                    <a:pt x="3964" y="4116"/>
                    <a:pt x="4234" y="3390"/>
                  </a:cubicBezTo>
                  <a:cubicBezTo>
                    <a:pt x="4369" y="3053"/>
                    <a:pt x="4740" y="2800"/>
                    <a:pt x="5061" y="2530"/>
                  </a:cubicBezTo>
                  <a:cubicBezTo>
                    <a:pt x="6292" y="1501"/>
                    <a:pt x="7742" y="995"/>
                    <a:pt x="9294" y="725"/>
                  </a:cubicBezTo>
                  <a:cubicBezTo>
                    <a:pt x="9332" y="716"/>
                    <a:pt x="9372" y="712"/>
                    <a:pt x="9413" y="712"/>
                  </a:cubicBezTo>
                  <a:close/>
                  <a:moveTo>
                    <a:pt x="11799" y="664"/>
                  </a:moveTo>
                  <a:cubicBezTo>
                    <a:pt x="12859" y="664"/>
                    <a:pt x="14242" y="799"/>
                    <a:pt x="14911" y="1046"/>
                  </a:cubicBezTo>
                  <a:cubicBezTo>
                    <a:pt x="14928" y="1080"/>
                    <a:pt x="14944" y="1113"/>
                    <a:pt x="14978" y="1147"/>
                  </a:cubicBezTo>
                  <a:lnTo>
                    <a:pt x="14978" y="1164"/>
                  </a:lnTo>
                  <a:cubicBezTo>
                    <a:pt x="14759" y="2024"/>
                    <a:pt x="15079" y="2817"/>
                    <a:pt x="15434" y="3542"/>
                  </a:cubicBezTo>
                  <a:cubicBezTo>
                    <a:pt x="15518" y="3745"/>
                    <a:pt x="15653" y="3930"/>
                    <a:pt x="15737" y="4116"/>
                  </a:cubicBezTo>
                  <a:cubicBezTo>
                    <a:pt x="16007" y="4773"/>
                    <a:pt x="15822" y="5397"/>
                    <a:pt x="15248" y="5802"/>
                  </a:cubicBezTo>
                  <a:cubicBezTo>
                    <a:pt x="14911" y="6038"/>
                    <a:pt x="14557" y="6224"/>
                    <a:pt x="14219" y="6443"/>
                  </a:cubicBezTo>
                  <a:cubicBezTo>
                    <a:pt x="13713" y="6747"/>
                    <a:pt x="13207" y="7050"/>
                    <a:pt x="12718" y="7371"/>
                  </a:cubicBezTo>
                  <a:cubicBezTo>
                    <a:pt x="12280" y="7641"/>
                    <a:pt x="12060" y="8029"/>
                    <a:pt x="12094" y="8585"/>
                  </a:cubicBezTo>
                  <a:cubicBezTo>
                    <a:pt x="12111" y="9058"/>
                    <a:pt x="12094" y="9496"/>
                    <a:pt x="12111" y="9951"/>
                  </a:cubicBezTo>
                  <a:cubicBezTo>
                    <a:pt x="12128" y="10491"/>
                    <a:pt x="11858" y="10845"/>
                    <a:pt x="11419" y="11301"/>
                  </a:cubicBezTo>
                  <a:cubicBezTo>
                    <a:pt x="11436" y="11048"/>
                    <a:pt x="11419" y="10963"/>
                    <a:pt x="11436" y="10862"/>
                  </a:cubicBezTo>
                  <a:cubicBezTo>
                    <a:pt x="11571" y="10036"/>
                    <a:pt x="11470" y="9260"/>
                    <a:pt x="11048" y="8518"/>
                  </a:cubicBezTo>
                  <a:cubicBezTo>
                    <a:pt x="10576" y="7658"/>
                    <a:pt x="10627" y="6713"/>
                    <a:pt x="10677" y="5785"/>
                  </a:cubicBezTo>
                  <a:cubicBezTo>
                    <a:pt x="10677" y="5617"/>
                    <a:pt x="10778" y="5414"/>
                    <a:pt x="10863" y="5246"/>
                  </a:cubicBezTo>
                  <a:cubicBezTo>
                    <a:pt x="10964" y="5043"/>
                    <a:pt x="11116" y="4858"/>
                    <a:pt x="11268" y="4638"/>
                  </a:cubicBezTo>
                  <a:cubicBezTo>
                    <a:pt x="12145" y="3306"/>
                    <a:pt x="12010" y="2176"/>
                    <a:pt x="10846" y="1063"/>
                  </a:cubicBezTo>
                  <a:cubicBezTo>
                    <a:pt x="10745" y="978"/>
                    <a:pt x="10660" y="860"/>
                    <a:pt x="10542" y="776"/>
                  </a:cubicBezTo>
                  <a:cubicBezTo>
                    <a:pt x="10694" y="759"/>
                    <a:pt x="10964" y="709"/>
                    <a:pt x="11318" y="675"/>
                  </a:cubicBezTo>
                  <a:cubicBezTo>
                    <a:pt x="11467" y="668"/>
                    <a:pt x="11629" y="664"/>
                    <a:pt x="11799" y="664"/>
                  </a:cubicBezTo>
                  <a:close/>
                  <a:moveTo>
                    <a:pt x="15771" y="1265"/>
                  </a:moveTo>
                  <a:cubicBezTo>
                    <a:pt x="16007" y="1316"/>
                    <a:pt x="16209" y="1333"/>
                    <a:pt x="16412" y="1400"/>
                  </a:cubicBezTo>
                  <a:cubicBezTo>
                    <a:pt x="18385" y="2109"/>
                    <a:pt x="20072" y="3255"/>
                    <a:pt x="21337" y="4976"/>
                  </a:cubicBezTo>
                  <a:cubicBezTo>
                    <a:pt x="21775" y="5600"/>
                    <a:pt x="22012" y="6224"/>
                    <a:pt x="21978" y="7000"/>
                  </a:cubicBezTo>
                  <a:cubicBezTo>
                    <a:pt x="21910" y="7894"/>
                    <a:pt x="21472" y="8518"/>
                    <a:pt x="20561" y="8720"/>
                  </a:cubicBezTo>
                  <a:cubicBezTo>
                    <a:pt x="20298" y="8773"/>
                    <a:pt x="20040" y="8803"/>
                    <a:pt x="19780" y="8803"/>
                  </a:cubicBezTo>
                  <a:cubicBezTo>
                    <a:pt x="19538" y="8803"/>
                    <a:pt x="19294" y="8777"/>
                    <a:pt x="19043" y="8720"/>
                  </a:cubicBezTo>
                  <a:cubicBezTo>
                    <a:pt x="18352" y="8552"/>
                    <a:pt x="17626" y="8400"/>
                    <a:pt x="16918" y="8315"/>
                  </a:cubicBezTo>
                  <a:cubicBezTo>
                    <a:pt x="16773" y="8295"/>
                    <a:pt x="16632" y="8285"/>
                    <a:pt x="16495" y="8285"/>
                  </a:cubicBezTo>
                  <a:cubicBezTo>
                    <a:pt x="15724" y="8285"/>
                    <a:pt x="15087" y="8614"/>
                    <a:pt x="14658" y="9344"/>
                  </a:cubicBezTo>
                  <a:cubicBezTo>
                    <a:pt x="14337" y="9867"/>
                    <a:pt x="14051" y="10424"/>
                    <a:pt x="13730" y="10947"/>
                  </a:cubicBezTo>
                  <a:cubicBezTo>
                    <a:pt x="13398" y="11516"/>
                    <a:pt x="12872" y="11759"/>
                    <a:pt x="12182" y="11759"/>
                  </a:cubicBezTo>
                  <a:cubicBezTo>
                    <a:pt x="12137" y="11759"/>
                    <a:pt x="12090" y="11758"/>
                    <a:pt x="12043" y="11756"/>
                  </a:cubicBezTo>
                  <a:cubicBezTo>
                    <a:pt x="12128" y="11588"/>
                    <a:pt x="12195" y="11453"/>
                    <a:pt x="12246" y="11351"/>
                  </a:cubicBezTo>
                  <a:cubicBezTo>
                    <a:pt x="12566" y="10829"/>
                    <a:pt x="12718" y="10272"/>
                    <a:pt x="12583" y="9665"/>
                  </a:cubicBezTo>
                  <a:cubicBezTo>
                    <a:pt x="12583" y="9614"/>
                    <a:pt x="12583" y="9564"/>
                    <a:pt x="12566" y="9496"/>
                  </a:cubicBezTo>
                  <a:cubicBezTo>
                    <a:pt x="12364" y="8349"/>
                    <a:pt x="12904" y="7658"/>
                    <a:pt x="13882" y="7219"/>
                  </a:cubicBezTo>
                  <a:cubicBezTo>
                    <a:pt x="14337" y="7000"/>
                    <a:pt x="14776" y="6747"/>
                    <a:pt x="15231" y="6494"/>
                  </a:cubicBezTo>
                  <a:cubicBezTo>
                    <a:pt x="16294" y="5903"/>
                    <a:pt x="16614" y="4875"/>
                    <a:pt x="16091" y="3761"/>
                  </a:cubicBezTo>
                  <a:cubicBezTo>
                    <a:pt x="15855" y="3272"/>
                    <a:pt x="15653" y="2783"/>
                    <a:pt x="15450" y="2277"/>
                  </a:cubicBezTo>
                  <a:cubicBezTo>
                    <a:pt x="15316" y="1889"/>
                    <a:pt x="15450" y="1569"/>
                    <a:pt x="15771" y="1265"/>
                  </a:cubicBezTo>
                  <a:close/>
                  <a:moveTo>
                    <a:pt x="2885" y="5043"/>
                  </a:moveTo>
                  <a:cubicBezTo>
                    <a:pt x="2936" y="5060"/>
                    <a:pt x="3003" y="5060"/>
                    <a:pt x="3037" y="5094"/>
                  </a:cubicBezTo>
                  <a:cubicBezTo>
                    <a:pt x="3054" y="5279"/>
                    <a:pt x="3037" y="5465"/>
                    <a:pt x="3087" y="5634"/>
                  </a:cubicBezTo>
                  <a:cubicBezTo>
                    <a:pt x="3172" y="5988"/>
                    <a:pt x="3189" y="6393"/>
                    <a:pt x="3374" y="6713"/>
                  </a:cubicBezTo>
                  <a:cubicBezTo>
                    <a:pt x="3987" y="7709"/>
                    <a:pt x="4766" y="8509"/>
                    <a:pt x="5978" y="8509"/>
                  </a:cubicBezTo>
                  <a:cubicBezTo>
                    <a:pt x="6100" y="8509"/>
                    <a:pt x="6228" y="8501"/>
                    <a:pt x="6359" y="8484"/>
                  </a:cubicBezTo>
                  <a:cubicBezTo>
                    <a:pt x="6730" y="8433"/>
                    <a:pt x="7085" y="8400"/>
                    <a:pt x="7473" y="8349"/>
                  </a:cubicBezTo>
                  <a:cubicBezTo>
                    <a:pt x="7549" y="8342"/>
                    <a:pt x="7627" y="8338"/>
                    <a:pt x="7704" y="8338"/>
                  </a:cubicBezTo>
                  <a:cubicBezTo>
                    <a:pt x="8001" y="8338"/>
                    <a:pt x="8294" y="8398"/>
                    <a:pt x="8535" y="8585"/>
                  </a:cubicBezTo>
                  <a:cubicBezTo>
                    <a:pt x="9193" y="9091"/>
                    <a:pt x="9716" y="9732"/>
                    <a:pt x="10104" y="10592"/>
                  </a:cubicBezTo>
                  <a:cubicBezTo>
                    <a:pt x="9800" y="10542"/>
                    <a:pt x="9615" y="10525"/>
                    <a:pt x="9429" y="10491"/>
                  </a:cubicBezTo>
                  <a:cubicBezTo>
                    <a:pt x="9170" y="10432"/>
                    <a:pt x="8915" y="10401"/>
                    <a:pt x="8667" y="10401"/>
                  </a:cubicBezTo>
                  <a:cubicBezTo>
                    <a:pt x="7995" y="10401"/>
                    <a:pt x="7369" y="10627"/>
                    <a:pt x="6815" y="11132"/>
                  </a:cubicBezTo>
                  <a:cubicBezTo>
                    <a:pt x="6343" y="11554"/>
                    <a:pt x="5870" y="11925"/>
                    <a:pt x="5381" y="12296"/>
                  </a:cubicBezTo>
                  <a:cubicBezTo>
                    <a:pt x="5078" y="12532"/>
                    <a:pt x="4808" y="12650"/>
                    <a:pt x="4540" y="12650"/>
                  </a:cubicBezTo>
                  <a:cubicBezTo>
                    <a:pt x="4272" y="12650"/>
                    <a:pt x="4007" y="12532"/>
                    <a:pt x="3711" y="12296"/>
                  </a:cubicBezTo>
                  <a:cubicBezTo>
                    <a:pt x="3037" y="11756"/>
                    <a:pt x="2413" y="11183"/>
                    <a:pt x="1704" y="10677"/>
                  </a:cubicBezTo>
                  <a:cubicBezTo>
                    <a:pt x="1198" y="10255"/>
                    <a:pt x="1030" y="9783"/>
                    <a:pt x="1148" y="9142"/>
                  </a:cubicBezTo>
                  <a:cubicBezTo>
                    <a:pt x="1333" y="7995"/>
                    <a:pt x="1721" y="6966"/>
                    <a:pt x="2295" y="5988"/>
                  </a:cubicBezTo>
                  <a:cubicBezTo>
                    <a:pt x="2497" y="5684"/>
                    <a:pt x="2699" y="5364"/>
                    <a:pt x="2885" y="5043"/>
                  </a:cubicBezTo>
                  <a:close/>
                  <a:moveTo>
                    <a:pt x="22383" y="7978"/>
                  </a:moveTo>
                  <a:cubicBezTo>
                    <a:pt x="22450" y="8180"/>
                    <a:pt x="22518" y="8315"/>
                    <a:pt x="22568" y="8450"/>
                  </a:cubicBezTo>
                  <a:cubicBezTo>
                    <a:pt x="22855" y="9682"/>
                    <a:pt x="22754" y="10930"/>
                    <a:pt x="22737" y="12144"/>
                  </a:cubicBezTo>
                  <a:cubicBezTo>
                    <a:pt x="22737" y="12363"/>
                    <a:pt x="22652" y="12566"/>
                    <a:pt x="22619" y="12785"/>
                  </a:cubicBezTo>
                  <a:cubicBezTo>
                    <a:pt x="22568" y="13358"/>
                    <a:pt x="22349" y="13713"/>
                    <a:pt x="21674" y="13730"/>
                  </a:cubicBezTo>
                  <a:cubicBezTo>
                    <a:pt x="21354" y="13730"/>
                    <a:pt x="21050" y="13983"/>
                    <a:pt x="20713" y="14101"/>
                  </a:cubicBezTo>
                  <a:cubicBezTo>
                    <a:pt x="20442" y="14211"/>
                    <a:pt x="20203" y="14267"/>
                    <a:pt x="19988" y="14267"/>
                  </a:cubicBezTo>
                  <a:cubicBezTo>
                    <a:pt x="19545" y="14267"/>
                    <a:pt x="19198" y="14031"/>
                    <a:pt x="18858" y="13544"/>
                  </a:cubicBezTo>
                  <a:cubicBezTo>
                    <a:pt x="18739" y="13392"/>
                    <a:pt x="18655" y="13224"/>
                    <a:pt x="18588" y="13055"/>
                  </a:cubicBezTo>
                  <a:cubicBezTo>
                    <a:pt x="18139" y="12084"/>
                    <a:pt x="17219" y="11725"/>
                    <a:pt x="16361" y="11725"/>
                  </a:cubicBezTo>
                  <a:cubicBezTo>
                    <a:pt x="16026" y="11725"/>
                    <a:pt x="15701" y="11780"/>
                    <a:pt x="15417" y="11874"/>
                  </a:cubicBezTo>
                  <a:cubicBezTo>
                    <a:pt x="14860" y="12060"/>
                    <a:pt x="14320" y="12279"/>
                    <a:pt x="13747" y="12414"/>
                  </a:cubicBezTo>
                  <a:cubicBezTo>
                    <a:pt x="13637" y="12448"/>
                    <a:pt x="13511" y="12456"/>
                    <a:pt x="13380" y="12456"/>
                  </a:cubicBezTo>
                  <a:cubicBezTo>
                    <a:pt x="13249" y="12456"/>
                    <a:pt x="13114" y="12448"/>
                    <a:pt x="12988" y="12448"/>
                  </a:cubicBezTo>
                  <a:cubicBezTo>
                    <a:pt x="13916" y="11891"/>
                    <a:pt x="14388" y="11031"/>
                    <a:pt x="14810" y="10120"/>
                  </a:cubicBezTo>
                  <a:cubicBezTo>
                    <a:pt x="15096" y="9462"/>
                    <a:pt x="15518" y="9007"/>
                    <a:pt x="16243" y="8838"/>
                  </a:cubicBezTo>
                  <a:cubicBezTo>
                    <a:pt x="16416" y="8789"/>
                    <a:pt x="16589" y="8758"/>
                    <a:pt x="16762" y="8758"/>
                  </a:cubicBezTo>
                  <a:cubicBezTo>
                    <a:pt x="16825" y="8758"/>
                    <a:pt x="16888" y="8762"/>
                    <a:pt x="16952" y="8771"/>
                  </a:cubicBezTo>
                  <a:cubicBezTo>
                    <a:pt x="17542" y="8855"/>
                    <a:pt x="18115" y="8990"/>
                    <a:pt x="18689" y="9091"/>
                  </a:cubicBezTo>
                  <a:cubicBezTo>
                    <a:pt x="19195" y="9176"/>
                    <a:pt x="19684" y="9327"/>
                    <a:pt x="20190" y="9361"/>
                  </a:cubicBezTo>
                  <a:cubicBezTo>
                    <a:pt x="20232" y="9364"/>
                    <a:pt x="20273" y="9365"/>
                    <a:pt x="20313" y="9365"/>
                  </a:cubicBezTo>
                  <a:cubicBezTo>
                    <a:pt x="21010" y="9365"/>
                    <a:pt x="21532" y="8962"/>
                    <a:pt x="21995" y="8484"/>
                  </a:cubicBezTo>
                  <a:cubicBezTo>
                    <a:pt x="22130" y="8349"/>
                    <a:pt x="22214" y="8180"/>
                    <a:pt x="22383" y="7978"/>
                  </a:cubicBezTo>
                  <a:close/>
                  <a:moveTo>
                    <a:pt x="979" y="10947"/>
                  </a:moveTo>
                  <a:cubicBezTo>
                    <a:pt x="1485" y="11048"/>
                    <a:pt x="1772" y="11301"/>
                    <a:pt x="2075" y="11554"/>
                  </a:cubicBezTo>
                  <a:cubicBezTo>
                    <a:pt x="2564" y="11975"/>
                    <a:pt x="3037" y="12397"/>
                    <a:pt x="3543" y="12802"/>
                  </a:cubicBezTo>
                  <a:cubicBezTo>
                    <a:pt x="3947" y="13137"/>
                    <a:pt x="4343" y="13302"/>
                    <a:pt x="4738" y="13302"/>
                  </a:cubicBezTo>
                  <a:cubicBezTo>
                    <a:pt x="5118" y="13302"/>
                    <a:pt x="5499" y="13150"/>
                    <a:pt x="5887" y="12853"/>
                  </a:cubicBezTo>
                  <a:cubicBezTo>
                    <a:pt x="6376" y="12465"/>
                    <a:pt x="6832" y="12043"/>
                    <a:pt x="7321" y="11672"/>
                  </a:cubicBezTo>
                  <a:cubicBezTo>
                    <a:pt x="7827" y="11283"/>
                    <a:pt x="8358" y="11034"/>
                    <a:pt x="8943" y="11034"/>
                  </a:cubicBezTo>
                  <a:cubicBezTo>
                    <a:pt x="9195" y="11034"/>
                    <a:pt x="9458" y="11081"/>
                    <a:pt x="9733" y="11183"/>
                  </a:cubicBezTo>
                  <a:cubicBezTo>
                    <a:pt x="10003" y="11284"/>
                    <a:pt x="10256" y="11385"/>
                    <a:pt x="10458" y="11706"/>
                  </a:cubicBezTo>
                  <a:cubicBezTo>
                    <a:pt x="10188" y="11773"/>
                    <a:pt x="10003" y="11807"/>
                    <a:pt x="9783" y="11841"/>
                  </a:cubicBezTo>
                  <a:cubicBezTo>
                    <a:pt x="8889" y="11925"/>
                    <a:pt x="8248" y="12397"/>
                    <a:pt x="7742" y="13122"/>
                  </a:cubicBezTo>
                  <a:cubicBezTo>
                    <a:pt x="7439" y="13544"/>
                    <a:pt x="7152" y="13966"/>
                    <a:pt x="6882" y="14387"/>
                  </a:cubicBezTo>
                  <a:cubicBezTo>
                    <a:pt x="6646" y="14742"/>
                    <a:pt x="6359" y="15011"/>
                    <a:pt x="5955" y="15129"/>
                  </a:cubicBezTo>
                  <a:cubicBezTo>
                    <a:pt x="5398" y="15305"/>
                    <a:pt x="4833" y="15420"/>
                    <a:pt x="4275" y="15420"/>
                  </a:cubicBezTo>
                  <a:cubicBezTo>
                    <a:pt x="3651" y="15420"/>
                    <a:pt x="3034" y="15275"/>
                    <a:pt x="2446" y="14910"/>
                  </a:cubicBezTo>
                  <a:cubicBezTo>
                    <a:pt x="1974" y="14623"/>
                    <a:pt x="1502" y="14286"/>
                    <a:pt x="1097" y="13915"/>
                  </a:cubicBezTo>
                  <a:cubicBezTo>
                    <a:pt x="928" y="13780"/>
                    <a:pt x="777" y="13460"/>
                    <a:pt x="777" y="13224"/>
                  </a:cubicBezTo>
                  <a:cubicBezTo>
                    <a:pt x="810" y="12515"/>
                    <a:pt x="895" y="11773"/>
                    <a:pt x="979" y="10947"/>
                  </a:cubicBezTo>
                  <a:close/>
                  <a:moveTo>
                    <a:pt x="7928" y="14067"/>
                  </a:moveTo>
                  <a:lnTo>
                    <a:pt x="7928" y="14067"/>
                  </a:lnTo>
                  <a:cubicBezTo>
                    <a:pt x="7911" y="14860"/>
                    <a:pt x="7861" y="15619"/>
                    <a:pt x="7911" y="16394"/>
                  </a:cubicBezTo>
                  <a:cubicBezTo>
                    <a:pt x="7928" y="17086"/>
                    <a:pt x="7692" y="17541"/>
                    <a:pt x="7085" y="17879"/>
                  </a:cubicBezTo>
                  <a:cubicBezTo>
                    <a:pt x="6579" y="18149"/>
                    <a:pt x="6073" y="18351"/>
                    <a:pt x="5533" y="18503"/>
                  </a:cubicBezTo>
                  <a:cubicBezTo>
                    <a:pt x="4960" y="18638"/>
                    <a:pt x="4403" y="18840"/>
                    <a:pt x="3846" y="18992"/>
                  </a:cubicBezTo>
                  <a:cubicBezTo>
                    <a:pt x="3695" y="19043"/>
                    <a:pt x="3543" y="19110"/>
                    <a:pt x="3374" y="19144"/>
                  </a:cubicBezTo>
                  <a:cubicBezTo>
                    <a:pt x="3255" y="19185"/>
                    <a:pt x="3140" y="19206"/>
                    <a:pt x="3032" y="19206"/>
                  </a:cubicBezTo>
                  <a:cubicBezTo>
                    <a:pt x="2741" y="19206"/>
                    <a:pt x="2491" y="19054"/>
                    <a:pt x="2295" y="18722"/>
                  </a:cubicBezTo>
                  <a:cubicBezTo>
                    <a:pt x="2160" y="18469"/>
                    <a:pt x="2008" y="18216"/>
                    <a:pt x="1907" y="17946"/>
                  </a:cubicBezTo>
                  <a:cubicBezTo>
                    <a:pt x="1569" y="17086"/>
                    <a:pt x="1080" y="16260"/>
                    <a:pt x="1030" y="15281"/>
                  </a:cubicBezTo>
                  <a:lnTo>
                    <a:pt x="1030" y="14742"/>
                  </a:lnTo>
                  <a:cubicBezTo>
                    <a:pt x="1350" y="14927"/>
                    <a:pt x="1569" y="15062"/>
                    <a:pt x="1789" y="15197"/>
                  </a:cubicBezTo>
                  <a:cubicBezTo>
                    <a:pt x="2666" y="15767"/>
                    <a:pt x="3583" y="16044"/>
                    <a:pt x="4543" y="16044"/>
                  </a:cubicBezTo>
                  <a:cubicBezTo>
                    <a:pt x="5003" y="16044"/>
                    <a:pt x="5474" y="15980"/>
                    <a:pt x="5955" y="15855"/>
                  </a:cubicBezTo>
                  <a:cubicBezTo>
                    <a:pt x="6545" y="15703"/>
                    <a:pt x="7017" y="15399"/>
                    <a:pt x="7338" y="14843"/>
                  </a:cubicBezTo>
                  <a:cubicBezTo>
                    <a:pt x="7506" y="14556"/>
                    <a:pt x="7641" y="14236"/>
                    <a:pt x="7928" y="14067"/>
                  </a:cubicBezTo>
                  <a:close/>
                  <a:moveTo>
                    <a:pt x="16702" y="12397"/>
                  </a:moveTo>
                  <a:cubicBezTo>
                    <a:pt x="17281" y="12397"/>
                    <a:pt x="17660" y="12686"/>
                    <a:pt x="18065" y="13325"/>
                  </a:cubicBezTo>
                  <a:cubicBezTo>
                    <a:pt x="18217" y="13561"/>
                    <a:pt x="18368" y="13797"/>
                    <a:pt x="18486" y="13999"/>
                  </a:cubicBezTo>
                  <a:cubicBezTo>
                    <a:pt x="18916" y="14660"/>
                    <a:pt x="19481" y="14997"/>
                    <a:pt x="20118" y="14997"/>
                  </a:cubicBezTo>
                  <a:cubicBezTo>
                    <a:pt x="20457" y="14997"/>
                    <a:pt x="20816" y="14901"/>
                    <a:pt x="21185" y="14708"/>
                  </a:cubicBezTo>
                  <a:cubicBezTo>
                    <a:pt x="21388" y="14590"/>
                    <a:pt x="21573" y="14505"/>
                    <a:pt x="21775" y="14421"/>
                  </a:cubicBezTo>
                  <a:cubicBezTo>
                    <a:pt x="21860" y="14387"/>
                    <a:pt x="21995" y="14387"/>
                    <a:pt x="22281" y="14303"/>
                  </a:cubicBezTo>
                  <a:lnTo>
                    <a:pt x="22281" y="14303"/>
                  </a:lnTo>
                  <a:cubicBezTo>
                    <a:pt x="22062" y="14742"/>
                    <a:pt x="21910" y="15062"/>
                    <a:pt x="21759" y="15349"/>
                  </a:cubicBezTo>
                  <a:cubicBezTo>
                    <a:pt x="20915" y="16985"/>
                    <a:pt x="19886" y="18469"/>
                    <a:pt x="18655" y="19835"/>
                  </a:cubicBezTo>
                  <a:cubicBezTo>
                    <a:pt x="18255" y="20310"/>
                    <a:pt x="17763" y="20576"/>
                    <a:pt x="17146" y="20576"/>
                  </a:cubicBezTo>
                  <a:cubicBezTo>
                    <a:pt x="17061" y="20576"/>
                    <a:pt x="16974" y="20571"/>
                    <a:pt x="16884" y="20561"/>
                  </a:cubicBezTo>
                  <a:cubicBezTo>
                    <a:pt x="16091" y="20459"/>
                    <a:pt x="15670" y="19970"/>
                    <a:pt x="15855" y="19211"/>
                  </a:cubicBezTo>
                  <a:cubicBezTo>
                    <a:pt x="15940" y="18857"/>
                    <a:pt x="16125" y="18520"/>
                    <a:pt x="16277" y="18182"/>
                  </a:cubicBezTo>
                  <a:cubicBezTo>
                    <a:pt x="16749" y="17170"/>
                    <a:pt x="16446" y="15855"/>
                    <a:pt x="15569" y="15248"/>
                  </a:cubicBezTo>
                  <a:cubicBezTo>
                    <a:pt x="15029" y="14893"/>
                    <a:pt x="14422" y="14809"/>
                    <a:pt x="13814" y="14742"/>
                  </a:cubicBezTo>
                  <a:cubicBezTo>
                    <a:pt x="13545" y="14725"/>
                    <a:pt x="13258" y="14725"/>
                    <a:pt x="13005" y="14674"/>
                  </a:cubicBezTo>
                  <a:cubicBezTo>
                    <a:pt x="12111" y="14539"/>
                    <a:pt x="11419" y="13831"/>
                    <a:pt x="11217" y="12954"/>
                  </a:cubicBezTo>
                  <a:cubicBezTo>
                    <a:pt x="11200" y="12886"/>
                    <a:pt x="11234" y="12802"/>
                    <a:pt x="11268" y="12650"/>
                  </a:cubicBezTo>
                  <a:cubicBezTo>
                    <a:pt x="11790" y="12802"/>
                    <a:pt x="12296" y="12903"/>
                    <a:pt x="12802" y="13072"/>
                  </a:cubicBezTo>
                  <a:cubicBezTo>
                    <a:pt x="13057" y="13161"/>
                    <a:pt x="13302" y="13200"/>
                    <a:pt x="13544" y="13200"/>
                  </a:cubicBezTo>
                  <a:cubicBezTo>
                    <a:pt x="13896" y="13200"/>
                    <a:pt x="14240" y="13117"/>
                    <a:pt x="14590" y="12987"/>
                  </a:cubicBezTo>
                  <a:cubicBezTo>
                    <a:pt x="15029" y="12819"/>
                    <a:pt x="15501" y="12633"/>
                    <a:pt x="15956" y="12515"/>
                  </a:cubicBezTo>
                  <a:cubicBezTo>
                    <a:pt x="16241" y="12437"/>
                    <a:pt x="16486" y="12397"/>
                    <a:pt x="16702" y="12397"/>
                  </a:cubicBezTo>
                  <a:close/>
                  <a:moveTo>
                    <a:pt x="10188" y="12903"/>
                  </a:moveTo>
                  <a:lnTo>
                    <a:pt x="10188" y="12903"/>
                  </a:lnTo>
                  <a:cubicBezTo>
                    <a:pt x="10104" y="13477"/>
                    <a:pt x="10019" y="13966"/>
                    <a:pt x="9935" y="14472"/>
                  </a:cubicBezTo>
                  <a:cubicBezTo>
                    <a:pt x="9750" y="15501"/>
                    <a:pt x="10087" y="16327"/>
                    <a:pt x="10897" y="16934"/>
                  </a:cubicBezTo>
                  <a:cubicBezTo>
                    <a:pt x="11183" y="17153"/>
                    <a:pt x="11487" y="17339"/>
                    <a:pt x="11740" y="17575"/>
                  </a:cubicBezTo>
                  <a:cubicBezTo>
                    <a:pt x="11942" y="17744"/>
                    <a:pt x="12111" y="17963"/>
                    <a:pt x="12195" y="18199"/>
                  </a:cubicBezTo>
                  <a:cubicBezTo>
                    <a:pt x="12465" y="18958"/>
                    <a:pt x="12381" y="19110"/>
                    <a:pt x="11689" y="19565"/>
                  </a:cubicBezTo>
                  <a:cubicBezTo>
                    <a:pt x="10964" y="20055"/>
                    <a:pt x="10138" y="20206"/>
                    <a:pt x="9362" y="20459"/>
                  </a:cubicBezTo>
                  <a:cubicBezTo>
                    <a:pt x="9109" y="20544"/>
                    <a:pt x="8856" y="20628"/>
                    <a:pt x="8620" y="20746"/>
                  </a:cubicBezTo>
                  <a:cubicBezTo>
                    <a:pt x="8333" y="20898"/>
                    <a:pt x="8147" y="21117"/>
                    <a:pt x="8063" y="21404"/>
                  </a:cubicBezTo>
                  <a:cubicBezTo>
                    <a:pt x="7236" y="21404"/>
                    <a:pt x="6393" y="21235"/>
                    <a:pt x="5567" y="21168"/>
                  </a:cubicBezTo>
                  <a:lnTo>
                    <a:pt x="5567" y="21168"/>
                  </a:lnTo>
                  <a:cubicBezTo>
                    <a:pt x="5584" y="21201"/>
                    <a:pt x="5634" y="21218"/>
                    <a:pt x="5651" y="21252"/>
                  </a:cubicBezTo>
                  <a:cubicBezTo>
                    <a:pt x="5415" y="21303"/>
                    <a:pt x="5297" y="21336"/>
                    <a:pt x="5162" y="21370"/>
                  </a:cubicBezTo>
                  <a:cubicBezTo>
                    <a:pt x="5111" y="21387"/>
                    <a:pt x="5027" y="21404"/>
                    <a:pt x="4960" y="21421"/>
                  </a:cubicBezTo>
                  <a:cubicBezTo>
                    <a:pt x="4521" y="21033"/>
                    <a:pt x="4049" y="20628"/>
                    <a:pt x="3560" y="20223"/>
                  </a:cubicBezTo>
                  <a:cubicBezTo>
                    <a:pt x="3509" y="20189"/>
                    <a:pt x="3509" y="20105"/>
                    <a:pt x="3425" y="19936"/>
                  </a:cubicBezTo>
                  <a:cubicBezTo>
                    <a:pt x="4133" y="19532"/>
                    <a:pt x="4858" y="19346"/>
                    <a:pt x="5584" y="19211"/>
                  </a:cubicBezTo>
                  <a:cubicBezTo>
                    <a:pt x="6461" y="19059"/>
                    <a:pt x="7186" y="18638"/>
                    <a:pt x="7928" y="18199"/>
                  </a:cubicBezTo>
                  <a:cubicBezTo>
                    <a:pt x="8367" y="17946"/>
                    <a:pt x="8586" y="17575"/>
                    <a:pt x="8586" y="17086"/>
                  </a:cubicBezTo>
                  <a:cubicBezTo>
                    <a:pt x="8603" y="16580"/>
                    <a:pt x="8603" y="16074"/>
                    <a:pt x="8569" y="15551"/>
                  </a:cubicBezTo>
                  <a:cubicBezTo>
                    <a:pt x="8535" y="14876"/>
                    <a:pt x="8687" y="14286"/>
                    <a:pt x="9041" y="13713"/>
                  </a:cubicBezTo>
                  <a:cubicBezTo>
                    <a:pt x="9294" y="13308"/>
                    <a:pt x="9665" y="13055"/>
                    <a:pt x="10188" y="12903"/>
                  </a:cubicBezTo>
                  <a:close/>
                  <a:moveTo>
                    <a:pt x="10711" y="13730"/>
                  </a:moveTo>
                  <a:cubicBezTo>
                    <a:pt x="10947" y="13932"/>
                    <a:pt x="11116" y="14067"/>
                    <a:pt x="11268" y="14219"/>
                  </a:cubicBezTo>
                  <a:cubicBezTo>
                    <a:pt x="11790" y="14826"/>
                    <a:pt x="12465" y="15180"/>
                    <a:pt x="13292" y="15231"/>
                  </a:cubicBezTo>
                  <a:cubicBezTo>
                    <a:pt x="13696" y="15248"/>
                    <a:pt x="14084" y="15315"/>
                    <a:pt x="14489" y="15366"/>
                  </a:cubicBezTo>
                  <a:cubicBezTo>
                    <a:pt x="15569" y="15568"/>
                    <a:pt x="16142" y="16462"/>
                    <a:pt x="15838" y="17508"/>
                  </a:cubicBezTo>
                  <a:cubicBezTo>
                    <a:pt x="15771" y="17727"/>
                    <a:pt x="15670" y="17946"/>
                    <a:pt x="15585" y="18182"/>
                  </a:cubicBezTo>
                  <a:cubicBezTo>
                    <a:pt x="15484" y="18469"/>
                    <a:pt x="15383" y="18790"/>
                    <a:pt x="15299" y="19076"/>
                  </a:cubicBezTo>
                  <a:cubicBezTo>
                    <a:pt x="15113" y="19734"/>
                    <a:pt x="15316" y="20291"/>
                    <a:pt x="15771" y="20712"/>
                  </a:cubicBezTo>
                  <a:lnTo>
                    <a:pt x="15670" y="20712"/>
                  </a:lnTo>
                  <a:cubicBezTo>
                    <a:pt x="15434" y="20864"/>
                    <a:pt x="15181" y="20982"/>
                    <a:pt x="14894" y="21067"/>
                  </a:cubicBezTo>
                  <a:cubicBezTo>
                    <a:pt x="14067" y="21303"/>
                    <a:pt x="13258" y="21640"/>
                    <a:pt x="12583" y="22180"/>
                  </a:cubicBezTo>
                  <a:cubicBezTo>
                    <a:pt x="12499" y="22247"/>
                    <a:pt x="12398" y="22298"/>
                    <a:pt x="12313" y="22348"/>
                  </a:cubicBezTo>
                  <a:cubicBezTo>
                    <a:pt x="12077" y="22523"/>
                    <a:pt x="11850" y="22616"/>
                    <a:pt x="11616" y="22616"/>
                  </a:cubicBezTo>
                  <a:cubicBezTo>
                    <a:pt x="11398" y="22616"/>
                    <a:pt x="11174" y="22536"/>
                    <a:pt x="10930" y="22365"/>
                  </a:cubicBezTo>
                  <a:cubicBezTo>
                    <a:pt x="10441" y="22062"/>
                    <a:pt x="9868" y="21876"/>
                    <a:pt x="9328" y="21640"/>
                  </a:cubicBezTo>
                  <a:cubicBezTo>
                    <a:pt x="9176" y="21573"/>
                    <a:pt x="9007" y="21505"/>
                    <a:pt x="8856" y="21454"/>
                  </a:cubicBezTo>
                  <a:cubicBezTo>
                    <a:pt x="8991" y="21320"/>
                    <a:pt x="9142" y="21235"/>
                    <a:pt x="9328" y="21168"/>
                  </a:cubicBezTo>
                  <a:cubicBezTo>
                    <a:pt x="9750" y="21033"/>
                    <a:pt x="10188" y="20898"/>
                    <a:pt x="10627" y="20780"/>
                  </a:cubicBezTo>
                  <a:cubicBezTo>
                    <a:pt x="11419" y="20561"/>
                    <a:pt x="12060" y="20206"/>
                    <a:pt x="12634" y="19633"/>
                  </a:cubicBezTo>
                  <a:cubicBezTo>
                    <a:pt x="12937" y="19363"/>
                    <a:pt x="12988" y="19093"/>
                    <a:pt x="12887" y="18705"/>
                  </a:cubicBezTo>
                  <a:cubicBezTo>
                    <a:pt x="12684" y="17879"/>
                    <a:pt x="12313" y="17204"/>
                    <a:pt x="11588" y="16766"/>
                  </a:cubicBezTo>
                  <a:cubicBezTo>
                    <a:pt x="11369" y="16647"/>
                    <a:pt x="11217" y="16445"/>
                    <a:pt x="11031" y="16310"/>
                  </a:cubicBezTo>
                  <a:cubicBezTo>
                    <a:pt x="10458" y="15838"/>
                    <a:pt x="10340" y="15264"/>
                    <a:pt x="10509" y="14573"/>
                  </a:cubicBezTo>
                  <a:lnTo>
                    <a:pt x="10711" y="13730"/>
                  </a:lnTo>
                  <a:close/>
                  <a:moveTo>
                    <a:pt x="16518" y="21441"/>
                  </a:moveTo>
                  <a:cubicBezTo>
                    <a:pt x="17143" y="21441"/>
                    <a:pt x="17793" y="21556"/>
                    <a:pt x="18470" y="21809"/>
                  </a:cubicBezTo>
                  <a:cubicBezTo>
                    <a:pt x="20173" y="22517"/>
                    <a:pt x="20224" y="24153"/>
                    <a:pt x="19296" y="25266"/>
                  </a:cubicBezTo>
                  <a:cubicBezTo>
                    <a:pt x="18773" y="25890"/>
                    <a:pt x="17896" y="26194"/>
                    <a:pt x="17036" y="26194"/>
                  </a:cubicBezTo>
                  <a:cubicBezTo>
                    <a:pt x="16581" y="26194"/>
                    <a:pt x="16075" y="26126"/>
                    <a:pt x="15619" y="25975"/>
                  </a:cubicBezTo>
                  <a:cubicBezTo>
                    <a:pt x="14658" y="25671"/>
                    <a:pt x="13663" y="25367"/>
                    <a:pt x="12836" y="24760"/>
                  </a:cubicBezTo>
                  <a:cubicBezTo>
                    <a:pt x="12786" y="24710"/>
                    <a:pt x="12651" y="24743"/>
                    <a:pt x="12533" y="24710"/>
                  </a:cubicBezTo>
                  <a:lnTo>
                    <a:pt x="12533" y="24710"/>
                  </a:lnTo>
                  <a:cubicBezTo>
                    <a:pt x="12381" y="25165"/>
                    <a:pt x="12583" y="25367"/>
                    <a:pt x="12904" y="25604"/>
                  </a:cubicBezTo>
                  <a:cubicBezTo>
                    <a:pt x="13511" y="26025"/>
                    <a:pt x="14152" y="26447"/>
                    <a:pt x="14742" y="26936"/>
                  </a:cubicBezTo>
                  <a:cubicBezTo>
                    <a:pt x="15400" y="27476"/>
                    <a:pt x="16007" y="28083"/>
                    <a:pt x="16614" y="28690"/>
                  </a:cubicBezTo>
                  <a:cubicBezTo>
                    <a:pt x="17087" y="29162"/>
                    <a:pt x="17053" y="29314"/>
                    <a:pt x="16597" y="29753"/>
                  </a:cubicBezTo>
                  <a:cubicBezTo>
                    <a:pt x="16547" y="29803"/>
                    <a:pt x="16513" y="29820"/>
                    <a:pt x="16462" y="29837"/>
                  </a:cubicBezTo>
                  <a:cubicBezTo>
                    <a:pt x="16429" y="29854"/>
                    <a:pt x="16361" y="29854"/>
                    <a:pt x="16243" y="29905"/>
                  </a:cubicBezTo>
                  <a:cubicBezTo>
                    <a:pt x="15687" y="29517"/>
                    <a:pt x="15282" y="28909"/>
                    <a:pt x="14776" y="28403"/>
                  </a:cubicBezTo>
                  <a:cubicBezTo>
                    <a:pt x="14270" y="27897"/>
                    <a:pt x="13814" y="27324"/>
                    <a:pt x="13258" y="26869"/>
                  </a:cubicBezTo>
                  <a:cubicBezTo>
                    <a:pt x="12735" y="26396"/>
                    <a:pt x="12145" y="25992"/>
                    <a:pt x="11537" y="25536"/>
                  </a:cubicBezTo>
                  <a:cubicBezTo>
                    <a:pt x="11301" y="25823"/>
                    <a:pt x="11065" y="26110"/>
                    <a:pt x="10846" y="26396"/>
                  </a:cubicBezTo>
                  <a:cubicBezTo>
                    <a:pt x="10627" y="26666"/>
                    <a:pt x="10374" y="26936"/>
                    <a:pt x="10171" y="27189"/>
                  </a:cubicBezTo>
                  <a:cubicBezTo>
                    <a:pt x="9598" y="27914"/>
                    <a:pt x="9041" y="28673"/>
                    <a:pt x="8451" y="29415"/>
                  </a:cubicBezTo>
                  <a:cubicBezTo>
                    <a:pt x="8333" y="29584"/>
                    <a:pt x="8147" y="29736"/>
                    <a:pt x="7945" y="29803"/>
                  </a:cubicBezTo>
                  <a:cubicBezTo>
                    <a:pt x="7902" y="29820"/>
                    <a:pt x="7848" y="29827"/>
                    <a:pt x="7791" y="29827"/>
                  </a:cubicBezTo>
                  <a:cubicBezTo>
                    <a:pt x="7669" y="29827"/>
                    <a:pt x="7531" y="29793"/>
                    <a:pt x="7439" y="29736"/>
                  </a:cubicBezTo>
                  <a:cubicBezTo>
                    <a:pt x="7253" y="29601"/>
                    <a:pt x="7321" y="29399"/>
                    <a:pt x="7439" y="29230"/>
                  </a:cubicBezTo>
                  <a:cubicBezTo>
                    <a:pt x="8097" y="28387"/>
                    <a:pt x="8738" y="27526"/>
                    <a:pt x="9429" y="26700"/>
                  </a:cubicBezTo>
                  <a:cubicBezTo>
                    <a:pt x="9868" y="26177"/>
                    <a:pt x="10424" y="25722"/>
                    <a:pt x="10930" y="25249"/>
                  </a:cubicBezTo>
                  <a:cubicBezTo>
                    <a:pt x="11015" y="25165"/>
                    <a:pt x="11099" y="25098"/>
                    <a:pt x="11150" y="25013"/>
                  </a:cubicBezTo>
                  <a:cubicBezTo>
                    <a:pt x="11318" y="24777"/>
                    <a:pt x="11200" y="24507"/>
                    <a:pt x="10930" y="24490"/>
                  </a:cubicBezTo>
                  <a:cubicBezTo>
                    <a:pt x="10728" y="24490"/>
                    <a:pt x="10542" y="24524"/>
                    <a:pt x="10374" y="24575"/>
                  </a:cubicBezTo>
                  <a:lnTo>
                    <a:pt x="10391" y="24541"/>
                  </a:lnTo>
                  <a:lnTo>
                    <a:pt x="10391" y="24541"/>
                  </a:lnTo>
                  <a:cubicBezTo>
                    <a:pt x="10138" y="24760"/>
                    <a:pt x="9885" y="24996"/>
                    <a:pt x="9598" y="25165"/>
                  </a:cubicBezTo>
                  <a:cubicBezTo>
                    <a:pt x="9244" y="25351"/>
                    <a:pt x="8856" y="25502"/>
                    <a:pt x="8485" y="25620"/>
                  </a:cubicBezTo>
                  <a:cubicBezTo>
                    <a:pt x="7304" y="26008"/>
                    <a:pt x="6090" y="26278"/>
                    <a:pt x="4858" y="26278"/>
                  </a:cubicBezTo>
                  <a:cubicBezTo>
                    <a:pt x="4437" y="26278"/>
                    <a:pt x="3981" y="26194"/>
                    <a:pt x="3610" y="26025"/>
                  </a:cubicBezTo>
                  <a:cubicBezTo>
                    <a:pt x="2952" y="25722"/>
                    <a:pt x="2699" y="25013"/>
                    <a:pt x="2919" y="24322"/>
                  </a:cubicBezTo>
                  <a:cubicBezTo>
                    <a:pt x="3138" y="23630"/>
                    <a:pt x="3442" y="23006"/>
                    <a:pt x="4049" y="22601"/>
                  </a:cubicBezTo>
                  <a:cubicBezTo>
                    <a:pt x="4201" y="22500"/>
                    <a:pt x="4369" y="22365"/>
                    <a:pt x="4538" y="22315"/>
                  </a:cubicBezTo>
                  <a:cubicBezTo>
                    <a:pt x="5403" y="21999"/>
                    <a:pt x="6269" y="21823"/>
                    <a:pt x="7137" y="21823"/>
                  </a:cubicBezTo>
                  <a:cubicBezTo>
                    <a:pt x="7893" y="21823"/>
                    <a:pt x="8651" y="21957"/>
                    <a:pt x="9412" y="22247"/>
                  </a:cubicBezTo>
                  <a:cubicBezTo>
                    <a:pt x="9834" y="22416"/>
                    <a:pt x="10272" y="22568"/>
                    <a:pt x="10644" y="22804"/>
                  </a:cubicBezTo>
                  <a:cubicBezTo>
                    <a:pt x="11048" y="23023"/>
                    <a:pt x="11386" y="23343"/>
                    <a:pt x="11790" y="23647"/>
                  </a:cubicBezTo>
                  <a:cubicBezTo>
                    <a:pt x="11909" y="23529"/>
                    <a:pt x="12043" y="23411"/>
                    <a:pt x="12162" y="23310"/>
                  </a:cubicBezTo>
                  <a:cubicBezTo>
                    <a:pt x="13493" y="22184"/>
                    <a:pt x="14928" y="21441"/>
                    <a:pt x="16518" y="21441"/>
                  </a:cubicBezTo>
                  <a:close/>
                  <a:moveTo>
                    <a:pt x="11554" y="26582"/>
                  </a:moveTo>
                  <a:cubicBezTo>
                    <a:pt x="12398" y="26835"/>
                    <a:pt x="12583" y="27088"/>
                    <a:pt x="12634" y="27813"/>
                  </a:cubicBezTo>
                  <a:cubicBezTo>
                    <a:pt x="12701" y="29078"/>
                    <a:pt x="12802" y="30326"/>
                    <a:pt x="12870" y="31591"/>
                  </a:cubicBezTo>
                  <a:cubicBezTo>
                    <a:pt x="12887" y="32182"/>
                    <a:pt x="12836" y="32772"/>
                    <a:pt x="12836" y="33362"/>
                  </a:cubicBezTo>
                  <a:cubicBezTo>
                    <a:pt x="12836" y="33834"/>
                    <a:pt x="12786" y="34324"/>
                    <a:pt x="12819" y="34813"/>
                  </a:cubicBezTo>
                  <a:cubicBezTo>
                    <a:pt x="12954" y="35926"/>
                    <a:pt x="12904" y="37073"/>
                    <a:pt x="12819" y="38237"/>
                  </a:cubicBezTo>
                  <a:cubicBezTo>
                    <a:pt x="12651" y="40294"/>
                    <a:pt x="12448" y="42335"/>
                    <a:pt x="12701" y="44410"/>
                  </a:cubicBezTo>
                  <a:cubicBezTo>
                    <a:pt x="12802" y="45304"/>
                    <a:pt x="12752" y="46215"/>
                    <a:pt x="12735" y="47125"/>
                  </a:cubicBezTo>
                  <a:cubicBezTo>
                    <a:pt x="12701" y="49082"/>
                    <a:pt x="12651" y="51055"/>
                    <a:pt x="12549" y="53012"/>
                  </a:cubicBezTo>
                  <a:cubicBezTo>
                    <a:pt x="12465" y="54800"/>
                    <a:pt x="12330" y="56587"/>
                    <a:pt x="12212" y="58375"/>
                  </a:cubicBezTo>
                  <a:cubicBezTo>
                    <a:pt x="12195" y="58679"/>
                    <a:pt x="12128" y="58966"/>
                    <a:pt x="12027" y="59252"/>
                  </a:cubicBezTo>
                  <a:cubicBezTo>
                    <a:pt x="11910" y="59529"/>
                    <a:pt x="11631" y="59705"/>
                    <a:pt x="11362" y="59705"/>
                  </a:cubicBezTo>
                  <a:cubicBezTo>
                    <a:pt x="11318" y="59705"/>
                    <a:pt x="11276" y="59700"/>
                    <a:pt x="11234" y="59691"/>
                  </a:cubicBezTo>
                  <a:cubicBezTo>
                    <a:pt x="10930" y="59623"/>
                    <a:pt x="10728" y="59404"/>
                    <a:pt x="10694" y="58999"/>
                  </a:cubicBezTo>
                  <a:cubicBezTo>
                    <a:pt x="10677" y="58814"/>
                    <a:pt x="10677" y="58611"/>
                    <a:pt x="10694" y="58426"/>
                  </a:cubicBezTo>
                  <a:cubicBezTo>
                    <a:pt x="10728" y="57431"/>
                    <a:pt x="10778" y="56453"/>
                    <a:pt x="10846" y="55457"/>
                  </a:cubicBezTo>
                  <a:cubicBezTo>
                    <a:pt x="10947" y="53535"/>
                    <a:pt x="11099" y="51595"/>
                    <a:pt x="11150" y="49672"/>
                  </a:cubicBezTo>
                  <a:cubicBezTo>
                    <a:pt x="11200" y="48104"/>
                    <a:pt x="11150" y="46518"/>
                    <a:pt x="11150" y="44933"/>
                  </a:cubicBezTo>
                  <a:cubicBezTo>
                    <a:pt x="11150" y="44072"/>
                    <a:pt x="11183" y="43229"/>
                    <a:pt x="11183" y="42352"/>
                  </a:cubicBezTo>
                  <a:cubicBezTo>
                    <a:pt x="11183" y="40800"/>
                    <a:pt x="11268" y="39232"/>
                    <a:pt x="11133" y="37697"/>
                  </a:cubicBezTo>
                  <a:cubicBezTo>
                    <a:pt x="10981" y="35892"/>
                    <a:pt x="11116" y="34054"/>
                    <a:pt x="11031" y="32232"/>
                  </a:cubicBezTo>
                  <a:cubicBezTo>
                    <a:pt x="10947" y="30697"/>
                    <a:pt x="11234" y="29196"/>
                    <a:pt x="11403" y="27678"/>
                  </a:cubicBezTo>
                  <a:cubicBezTo>
                    <a:pt x="11453" y="27341"/>
                    <a:pt x="11487" y="26987"/>
                    <a:pt x="11554" y="26582"/>
                  </a:cubicBezTo>
                  <a:close/>
                  <a:moveTo>
                    <a:pt x="10272" y="0"/>
                  </a:moveTo>
                  <a:cubicBezTo>
                    <a:pt x="10171" y="0"/>
                    <a:pt x="10053" y="34"/>
                    <a:pt x="9952" y="34"/>
                  </a:cubicBezTo>
                  <a:cubicBezTo>
                    <a:pt x="8569" y="135"/>
                    <a:pt x="7270" y="591"/>
                    <a:pt x="6005" y="1097"/>
                  </a:cubicBezTo>
                  <a:cubicBezTo>
                    <a:pt x="5870" y="1164"/>
                    <a:pt x="5718" y="1248"/>
                    <a:pt x="5584" y="1350"/>
                  </a:cubicBezTo>
                  <a:cubicBezTo>
                    <a:pt x="4622" y="2075"/>
                    <a:pt x="3711" y="2834"/>
                    <a:pt x="2952" y="3795"/>
                  </a:cubicBezTo>
                  <a:cubicBezTo>
                    <a:pt x="1586" y="5600"/>
                    <a:pt x="591" y="7506"/>
                    <a:pt x="406" y="9783"/>
                  </a:cubicBezTo>
                  <a:cubicBezTo>
                    <a:pt x="355" y="10407"/>
                    <a:pt x="304" y="11014"/>
                    <a:pt x="237" y="11638"/>
                  </a:cubicBezTo>
                  <a:cubicBezTo>
                    <a:pt x="136" y="12751"/>
                    <a:pt x="1" y="13898"/>
                    <a:pt x="422" y="14995"/>
                  </a:cubicBezTo>
                  <a:cubicBezTo>
                    <a:pt x="473" y="15096"/>
                    <a:pt x="473" y="15197"/>
                    <a:pt x="473" y="15315"/>
                  </a:cubicBezTo>
                  <a:cubicBezTo>
                    <a:pt x="642" y="16732"/>
                    <a:pt x="1215" y="17997"/>
                    <a:pt x="1974" y="19161"/>
                  </a:cubicBezTo>
                  <a:cubicBezTo>
                    <a:pt x="2598" y="20139"/>
                    <a:pt x="3408" y="20932"/>
                    <a:pt x="4285" y="21674"/>
                  </a:cubicBezTo>
                  <a:cubicBezTo>
                    <a:pt x="3374" y="22079"/>
                    <a:pt x="2666" y="22736"/>
                    <a:pt x="2244" y="23799"/>
                  </a:cubicBezTo>
                  <a:cubicBezTo>
                    <a:pt x="1721" y="25148"/>
                    <a:pt x="2649" y="26751"/>
                    <a:pt x="4116" y="26885"/>
                  </a:cubicBezTo>
                  <a:cubicBezTo>
                    <a:pt x="4431" y="26912"/>
                    <a:pt x="4744" y="26930"/>
                    <a:pt x="5056" y="26930"/>
                  </a:cubicBezTo>
                  <a:cubicBezTo>
                    <a:pt x="5545" y="26930"/>
                    <a:pt x="6034" y="26884"/>
                    <a:pt x="6528" y="26751"/>
                  </a:cubicBezTo>
                  <a:cubicBezTo>
                    <a:pt x="7220" y="26565"/>
                    <a:pt x="7928" y="26464"/>
                    <a:pt x="8822" y="26295"/>
                  </a:cubicBezTo>
                  <a:lnTo>
                    <a:pt x="8822" y="26295"/>
                  </a:lnTo>
                  <a:cubicBezTo>
                    <a:pt x="8063" y="27257"/>
                    <a:pt x="7422" y="28083"/>
                    <a:pt x="6781" y="28893"/>
                  </a:cubicBezTo>
                  <a:cubicBezTo>
                    <a:pt x="6309" y="29449"/>
                    <a:pt x="6309" y="29685"/>
                    <a:pt x="6899" y="30124"/>
                  </a:cubicBezTo>
                  <a:cubicBezTo>
                    <a:pt x="7000" y="30208"/>
                    <a:pt x="7118" y="30276"/>
                    <a:pt x="7236" y="30360"/>
                  </a:cubicBezTo>
                  <a:cubicBezTo>
                    <a:pt x="7492" y="30518"/>
                    <a:pt x="7674" y="30602"/>
                    <a:pt x="7840" y="30602"/>
                  </a:cubicBezTo>
                  <a:cubicBezTo>
                    <a:pt x="8047" y="30602"/>
                    <a:pt x="8230" y="30472"/>
                    <a:pt x="8501" y="30191"/>
                  </a:cubicBezTo>
                  <a:cubicBezTo>
                    <a:pt x="8839" y="29820"/>
                    <a:pt x="9159" y="29415"/>
                    <a:pt x="9446" y="28994"/>
                  </a:cubicBezTo>
                  <a:cubicBezTo>
                    <a:pt x="9783" y="28522"/>
                    <a:pt x="10154" y="28066"/>
                    <a:pt x="10694" y="27577"/>
                  </a:cubicBezTo>
                  <a:lnTo>
                    <a:pt x="10694" y="27577"/>
                  </a:lnTo>
                  <a:cubicBezTo>
                    <a:pt x="10627" y="28403"/>
                    <a:pt x="10576" y="29028"/>
                    <a:pt x="10525" y="29668"/>
                  </a:cubicBezTo>
                  <a:cubicBezTo>
                    <a:pt x="10458" y="30360"/>
                    <a:pt x="10340" y="31052"/>
                    <a:pt x="10340" y="31760"/>
                  </a:cubicBezTo>
                  <a:cubicBezTo>
                    <a:pt x="10323" y="33227"/>
                    <a:pt x="10525" y="34712"/>
                    <a:pt x="10374" y="36179"/>
                  </a:cubicBezTo>
                  <a:lnTo>
                    <a:pt x="10374" y="36415"/>
                  </a:lnTo>
                  <a:cubicBezTo>
                    <a:pt x="10424" y="38304"/>
                    <a:pt x="10492" y="40227"/>
                    <a:pt x="10509" y="42133"/>
                  </a:cubicBezTo>
                  <a:cubicBezTo>
                    <a:pt x="10525" y="43921"/>
                    <a:pt x="10458" y="45725"/>
                    <a:pt x="10509" y="47530"/>
                  </a:cubicBezTo>
                  <a:cubicBezTo>
                    <a:pt x="10542" y="48593"/>
                    <a:pt x="10492" y="49672"/>
                    <a:pt x="10340" y="50735"/>
                  </a:cubicBezTo>
                  <a:cubicBezTo>
                    <a:pt x="10323" y="50903"/>
                    <a:pt x="10323" y="51038"/>
                    <a:pt x="10289" y="51207"/>
                  </a:cubicBezTo>
                  <a:cubicBezTo>
                    <a:pt x="10205" y="53012"/>
                    <a:pt x="10121" y="54800"/>
                    <a:pt x="10036" y="56604"/>
                  </a:cubicBezTo>
                  <a:cubicBezTo>
                    <a:pt x="10003" y="57414"/>
                    <a:pt x="9952" y="58207"/>
                    <a:pt x="9986" y="59016"/>
                  </a:cubicBezTo>
                  <a:cubicBezTo>
                    <a:pt x="9999" y="59769"/>
                    <a:pt x="10687" y="60307"/>
                    <a:pt x="11376" y="60307"/>
                  </a:cubicBezTo>
                  <a:cubicBezTo>
                    <a:pt x="11552" y="60307"/>
                    <a:pt x="11727" y="60272"/>
                    <a:pt x="11892" y="60197"/>
                  </a:cubicBezTo>
                  <a:cubicBezTo>
                    <a:pt x="12448" y="59944"/>
                    <a:pt x="12684" y="59472"/>
                    <a:pt x="12718" y="58915"/>
                  </a:cubicBezTo>
                  <a:cubicBezTo>
                    <a:pt x="12819" y="57734"/>
                    <a:pt x="12954" y="56554"/>
                    <a:pt x="13022" y="55390"/>
                  </a:cubicBezTo>
                  <a:cubicBezTo>
                    <a:pt x="13106" y="53636"/>
                    <a:pt x="13157" y="51915"/>
                    <a:pt x="13224" y="50161"/>
                  </a:cubicBezTo>
                  <a:cubicBezTo>
                    <a:pt x="13241" y="49554"/>
                    <a:pt x="13207" y="48930"/>
                    <a:pt x="13241" y="48323"/>
                  </a:cubicBezTo>
                  <a:cubicBezTo>
                    <a:pt x="13292" y="47395"/>
                    <a:pt x="13359" y="46468"/>
                    <a:pt x="13241" y="45523"/>
                  </a:cubicBezTo>
                  <a:cubicBezTo>
                    <a:pt x="13157" y="44916"/>
                    <a:pt x="13241" y="44292"/>
                    <a:pt x="13224" y="43668"/>
                  </a:cubicBezTo>
                  <a:cubicBezTo>
                    <a:pt x="13207" y="42757"/>
                    <a:pt x="13140" y="41846"/>
                    <a:pt x="13157" y="40952"/>
                  </a:cubicBezTo>
                  <a:cubicBezTo>
                    <a:pt x="13224" y="39384"/>
                    <a:pt x="13376" y="37849"/>
                    <a:pt x="13443" y="36280"/>
                  </a:cubicBezTo>
                  <a:cubicBezTo>
                    <a:pt x="13477" y="34998"/>
                    <a:pt x="13443" y="33716"/>
                    <a:pt x="13393" y="32435"/>
                  </a:cubicBezTo>
                  <a:cubicBezTo>
                    <a:pt x="13376" y="31541"/>
                    <a:pt x="13292" y="30664"/>
                    <a:pt x="13275" y="29770"/>
                  </a:cubicBezTo>
                  <a:cubicBezTo>
                    <a:pt x="13241" y="29196"/>
                    <a:pt x="13275" y="28606"/>
                    <a:pt x="13275" y="27914"/>
                  </a:cubicBezTo>
                  <a:cubicBezTo>
                    <a:pt x="13494" y="28083"/>
                    <a:pt x="13629" y="28150"/>
                    <a:pt x="13730" y="28252"/>
                  </a:cubicBezTo>
                  <a:lnTo>
                    <a:pt x="15687" y="30276"/>
                  </a:lnTo>
                  <a:cubicBezTo>
                    <a:pt x="15899" y="30488"/>
                    <a:pt x="16064" y="30732"/>
                    <a:pt x="16242" y="30732"/>
                  </a:cubicBezTo>
                  <a:cubicBezTo>
                    <a:pt x="16248" y="30732"/>
                    <a:pt x="16254" y="30732"/>
                    <a:pt x="16260" y="30731"/>
                  </a:cubicBezTo>
                  <a:cubicBezTo>
                    <a:pt x="16665" y="30360"/>
                    <a:pt x="17002" y="30107"/>
                    <a:pt x="17272" y="29820"/>
                  </a:cubicBezTo>
                  <a:cubicBezTo>
                    <a:pt x="17744" y="29314"/>
                    <a:pt x="17744" y="29162"/>
                    <a:pt x="17272" y="28656"/>
                  </a:cubicBezTo>
                  <a:cubicBezTo>
                    <a:pt x="16699" y="28049"/>
                    <a:pt x="16091" y="27493"/>
                    <a:pt x="15501" y="26902"/>
                  </a:cubicBezTo>
                  <a:cubicBezTo>
                    <a:pt x="15383" y="26801"/>
                    <a:pt x="15299" y="26649"/>
                    <a:pt x="15079" y="26447"/>
                  </a:cubicBezTo>
                  <a:lnTo>
                    <a:pt x="15079" y="26447"/>
                  </a:lnTo>
                  <a:cubicBezTo>
                    <a:pt x="15383" y="26531"/>
                    <a:pt x="15552" y="26548"/>
                    <a:pt x="15687" y="26616"/>
                  </a:cubicBezTo>
                  <a:cubicBezTo>
                    <a:pt x="16066" y="26751"/>
                    <a:pt x="16454" y="26810"/>
                    <a:pt x="16842" y="26810"/>
                  </a:cubicBezTo>
                  <a:cubicBezTo>
                    <a:pt x="17230" y="26810"/>
                    <a:pt x="17618" y="26751"/>
                    <a:pt x="17997" y="26649"/>
                  </a:cubicBezTo>
                  <a:cubicBezTo>
                    <a:pt x="19111" y="26379"/>
                    <a:pt x="19903" y="25789"/>
                    <a:pt x="20241" y="24608"/>
                  </a:cubicBezTo>
                  <a:cubicBezTo>
                    <a:pt x="20662" y="23107"/>
                    <a:pt x="19988" y="21792"/>
                    <a:pt x="18520" y="21320"/>
                  </a:cubicBezTo>
                  <a:cubicBezTo>
                    <a:pt x="18385" y="21269"/>
                    <a:pt x="18267" y="21235"/>
                    <a:pt x="18115" y="21185"/>
                  </a:cubicBezTo>
                  <a:cubicBezTo>
                    <a:pt x="18706" y="20628"/>
                    <a:pt x="19313" y="20055"/>
                    <a:pt x="19853" y="19447"/>
                  </a:cubicBezTo>
                  <a:cubicBezTo>
                    <a:pt x="20460" y="18705"/>
                    <a:pt x="20983" y="17879"/>
                    <a:pt x="21489" y="17086"/>
                  </a:cubicBezTo>
                  <a:cubicBezTo>
                    <a:pt x="22146" y="16091"/>
                    <a:pt x="22737" y="15062"/>
                    <a:pt x="23057" y="13915"/>
                  </a:cubicBezTo>
                  <a:cubicBezTo>
                    <a:pt x="23445" y="12515"/>
                    <a:pt x="23428" y="11115"/>
                    <a:pt x="23361" y="9732"/>
                  </a:cubicBezTo>
                  <a:cubicBezTo>
                    <a:pt x="23327" y="8670"/>
                    <a:pt x="23007" y="7674"/>
                    <a:pt x="22686" y="6662"/>
                  </a:cubicBezTo>
                  <a:cubicBezTo>
                    <a:pt x="22332" y="5532"/>
                    <a:pt x="21826" y="4554"/>
                    <a:pt x="20983" y="3711"/>
                  </a:cubicBezTo>
                  <a:cubicBezTo>
                    <a:pt x="19212" y="1974"/>
                    <a:pt x="17120" y="793"/>
                    <a:pt x="14675" y="388"/>
                  </a:cubicBezTo>
                  <a:cubicBezTo>
                    <a:pt x="13224" y="152"/>
                    <a:pt x="11740" y="135"/>
                    <a:pt x="10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 rot="582576" flipH="1">
              <a:off x="8341270" y="2909840"/>
              <a:ext cx="408650" cy="428667"/>
            </a:xfrm>
            <a:custGeom>
              <a:avLst/>
              <a:gdLst/>
              <a:ahLst/>
              <a:cxnLst/>
              <a:rect l="l" t="t" r="r" b="b"/>
              <a:pathLst>
                <a:path w="10003" h="10493" extrusionOk="0">
                  <a:moveTo>
                    <a:pt x="3745" y="0"/>
                  </a:moveTo>
                  <a:cubicBezTo>
                    <a:pt x="3441" y="304"/>
                    <a:pt x="3289" y="641"/>
                    <a:pt x="3475" y="1029"/>
                  </a:cubicBezTo>
                  <a:cubicBezTo>
                    <a:pt x="3610" y="1518"/>
                    <a:pt x="3829" y="2007"/>
                    <a:pt x="4048" y="2496"/>
                  </a:cubicBezTo>
                  <a:cubicBezTo>
                    <a:pt x="4554" y="3610"/>
                    <a:pt x="4251" y="4638"/>
                    <a:pt x="3188" y="5229"/>
                  </a:cubicBezTo>
                  <a:cubicBezTo>
                    <a:pt x="2749" y="5482"/>
                    <a:pt x="2311" y="5735"/>
                    <a:pt x="1839" y="5954"/>
                  </a:cubicBezTo>
                  <a:cubicBezTo>
                    <a:pt x="877" y="6409"/>
                    <a:pt x="321" y="7118"/>
                    <a:pt x="540" y="8231"/>
                  </a:cubicBezTo>
                  <a:cubicBezTo>
                    <a:pt x="540" y="8265"/>
                    <a:pt x="540" y="8332"/>
                    <a:pt x="557" y="8400"/>
                  </a:cubicBezTo>
                  <a:cubicBezTo>
                    <a:pt x="675" y="9007"/>
                    <a:pt x="506" y="9564"/>
                    <a:pt x="219" y="10086"/>
                  </a:cubicBezTo>
                  <a:cubicBezTo>
                    <a:pt x="152" y="10188"/>
                    <a:pt x="85" y="10323"/>
                    <a:pt x="0" y="10491"/>
                  </a:cubicBezTo>
                  <a:cubicBezTo>
                    <a:pt x="27" y="10492"/>
                    <a:pt x="54" y="10492"/>
                    <a:pt x="80" y="10492"/>
                  </a:cubicBezTo>
                  <a:cubicBezTo>
                    <a:pt x="799" y="10492"/>
                    <a:pt x="1345" y="10267"/>
                    <a:pt x="1687" y="9682"/>
                  </a:cubicBezTo>
                  <a:cubicBezTo>
                    <a:pt x="2007" y="9159"/>
                    <a:pt x="2311" y="8602"/>
                    <a:pt x="2614" y="8079"/>
                  </a:cubicBezTo>
                  <a:cubicBezTo>
                    <a:pt x="3040" y="7356"/>
                    <a:pt x="3669" y="7014"/>
                    <a:pt x="4430" y="7014"/>
                  </a:cubicBezTo>
                  <a:cubicBezTo>
                    <a:pt x="4573" y="7014"/>
                    <a:pt x="4722" y="7026"/>
                    <a:pt x="4875" y="7050"/>
                  </a:cubicBezTo>
                  <a:cubicBezTo>
                    <a:pt x="5600" y="7152"/>
                    <a:pt x="6291" y="7287"/>
                    <a:pt x="7000" y="7438"/>
                  </a:cubicBezTo>
                  <a:cubicBezTo>
                    <a:pt x="7244" y="7504"/>
                    <a:pt x="7489" y="7533"/>
                    <a:pt x="7734" y="7533"/>
                  </a:cubicBezTo>
                  <a:cubicBezTo>
                    <a:pt x="7995" y="7533"/>
                    <a:pt x="8256" y="7499"/>
                    <a:pt x="8518" y="7438"/>
                  </a:cubicBezTo>
                  <a:cubicBezTo>
                    <a:pt x="9412" y="7236"/>
                    <a:pt x="9867" y="6629"/>
                    <a:pt x="9935" y="5735"/>
                  </a:cubicBezTo>
                  <a:cubicBezTo>
                    <a:pt x="10002" y="4959"/>
                    <a:pt x="9749" y="4318"/>
                    <a:pt x="9311" y="3711"/>
                  </a:cubicBezTo>
                  <a:cubicBezTo>
                    <a:pt x="8062" y="1990"/>
                    <a:pt x="6359" y="844"/>
                    <a:pt x="4369" y="135"/>
                  </a:cubicBezTo>
                  <a:cubicBezTo>
                    <a:pt x="4183" y="68"/>
                    <a:pt x="3947" y="51"/>
                    <a:pt x="37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 rot="582576" flipH="1">
              <a:off x="8782063" y="2954578"/>
              <a:ext cx="317548" cy="392349"/>
            </a:xfrm>
            <a:custGeom>
              <a:avLst/>
              <a:gdLst/>
              <a:ahLst/>
              <a:cxnLst/>
              <a:rect l="l" t="t" r="r" b="b"/>
              <a:pathLst>
                <a:path w="7773" h="9604" extrusionOk="0">
                  <a:moveTo>
                    <a:pt x="5848" y="0"/>
                  </a:moveTo>
                  <a:cubicBezTo>
                    <a:pt x="5814" y="0"/>
                    <a:pt x="5780" y="2"/>
                    <a:pt x="5748" y="6"/>
                  </a:cubicBezTo>
                  <a:cubicBezTo>
                    <a:pt x="4196" y="276"/>
                    <a:pt x="2746" y="765"/>
                    <a:pt x="1515" y="1811"/>
                  </a:cubicBezTo>
                  <a:cubicBezTo>
                    <a:pt x="1228" y="2064"/>
                    <a:pt x="840" y="2351"/>
                    <a:pt x="688" y="2688"/>
                  </a:cubicBezTo>
                  <a:cubicBezTo>
                    <a:pt x="418" y="3397"/>
                    <a:pt x="182" y="4156"/>
                    <a:pt x="98" y="4915"/>
                  </a:cubicBezTo>
                  <a:cubicBezTo>
                    <a:pt x="1" y="5967"/>
                    <a:pt x="1210" y="7113"/>
                    <a:pt x="2277" y="7113"/>
                  </a:cubicBezTo>
                  <a:cubicBezTo>
                    <a:pt x="2321" y="7113"/>
                    <a:pt x="2365" y="7111"/>
                    <a:pt x="2409" y="7107"/>
                  </a:cubicBezTo>
                  <a:cubicBezTo>
                    <a:pt x="2864" y="7074"/>
                    <a:pt x="3303" y="7023"/>
                    <a:pt x="3758" y="6955"/>
                  </a:cubicBezTo>
                  <a:cubicBezTo>
                    <a:pt x="3873" y="6940"/>
                    <a:pt x="3985" y="6933"/>
                    <a:pt x="4093" y="6933"/>
                  </a:cubicBezTo>
                  <a:cubicBezTo>
                    <a:pt x="4699" y="6933"/>
                    <a:pt x="5203" y="7170"/>
                    <a:pt x="5647" y="7613"/>
                  </a:cubicBezTo>
                  <a:cubicBezTo>
                    <a:pt x="6220" y="8204"/>
                    <a:pt x="6794" y="8811"/>
                    <a:pt x="7232" y="9604"/>
                  </a:cubicBezTo>
                  <a:cubicBezTo>
                    <a:pt x="7232" y="9469"/>
                    <a:pt x="7249" y="9351"/>
                    <a:pt x="7249" y="9216"/>
                  </a:cubicBezTo>
                  <a:cubicBezTo>
                    <a:pt x="7266" y="8642"/>
                    <a:pt x="6963" y="8204"/>
                    <a:pt x="6794" y="7698"/>
                  </a:cubicBezTo>
                  <a:cubicBezTo>
                    <a:pt x="6237" y="6230"/>
                    <a:pt x="6119" y="4763"/>
                    <a:pt x="7266" y="3481"/>
                  </a:cubicBezTo>
                  <a:cubicBezTo>
                    <a:pt x="7317" y="3447"/>
                    <a:pt x="7334" y="3397"/>
                    <a:pt x="7384" y="3363"/>
                  </a:cubicBezTo>
                  <a:cubicBezTo>
                    <a:pt x="7722" y="2891"/>
                    <a:pt x="7772" y="2385"/>
                    <a:pt x="7587" y="1845"/>
                  </a:cubicBezTo>
                  <a:cubicBezTo>
                    <a:pt x="7334" y="1052"/>
                    <a:pt x="6760" y="529"/>
                    <a:pt x="6136" y="74"/>
                  </a:cubicBezTo>
                  <a:cubicBezTo>
                    <a:pt x="6072" y="22"/>
                    <a:pt x="5958" y="0"/>
                    <a:pt x="5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 rot="582576" flipH="1">
              <a:off x="8502272" y="3443244"/>
              <a:ext cx="297040" cy="363099"/>
            </a:xfrm>
            <a:custGeom>
              <a:avLst/>
              <a:gdLst/>
              <a:ahLst/>
              <a:cxnLst/>
              <a:rect l="l" t="t" r="r" b="b"/>
              <a:pathLst>
                <a:path w="7271" h="8888" extrusionOk="0">
                  <a:moveTo>
                    <a:pt x="1856" y="1"/>
                  </a:moveTo>
                  <a:lnTo>
                    <a:pt x="1654" y="844"/>
                  </a:lnTo>
                  <a:cubicBezTo>
                    <a:pt x="1485" y="1519"/>
                    <a:pt x="1586" y="2109"/>
                    <a:pt x="2177" y="2564"/>
                  </a:cubicBezTo>
                  <a:cubicBezTo>
                    <a:pt x="2362" y="2716"/>
                    <a:pt x="2531" y="2902"/>
                    <a:pt x="2716" y="3037"/>
                  </a:cubicBezTo>
                  <a:cubicBezTo>
                    <a:pt x="3458" y="3475"/>
                    <a:pt x="3846" y="4150"/>
                    <a:pt x="4032" y="4976"/>
                  </a:cubicBezTo>
                  <a:cubicBezTo>
                    <a:pt x="4116" y="5347"/>
                    <a:pt x="4049" y="5634"/>
                    <a:pt x="3779" y="5904"/>
                  </a:cubicBezTo>
                  <a:cubicBezTo>
                    <a:pt x="3205" y="6444"/>
                    <a:pt x="2531" y="6832"/>
                    <a:pt x="1772" y="7034"/>
                  </a:cubicBezTo>
                  <a:cubicBezTo>
                    <a:pt x="1333" y="7152"/>
                    <a:pt x="912" y="7287"/>
                    <a:pt x="473" y="7439"/>
                  </a:cubicBezTo>
                  <a:cubicBezTo>
                    <a:pt x="271" y="7506"/>
                    <a:pt x="136" y="7608"/>
                    <a:pt x="1" y="7709"/>
                  </a:cubicBezTo>
                  <a:cubicBezTo>
                    <a:pt x="169" y="7776"/>
                    <a:pt x="321" y="7844"/>
                    <a:pt x="473" y="7894"/>
                  </a:cubicBezTo>
                  <a:cubicBezTo>
                    <a:pt x="996" y="8130"/>
                    <a:pt x="1586" y="8316"/>
                    <a:pt x="2059" y="8636"/>
                  </a:cubicBezTo>
                  <a:cubicBezTo>
                    <a:pt x="2317" y="8803"/>
                    <a:pt x="2550" y="8887"/>
                    <a:pt x="2775" y="8887"/>
                  </a:cubicBezTo>
                  <a:cubicBezTo>
                    <a:pt x="3006" y="8887"/>
                    <a:pt x="3228" y="8799"/>
                    <a:pt x="3458" y="8620"/>
                  </a:cubicBezTo>
                  <a:cubicBezTo>
                    <a:pt x="3543" y="8552"/>
                    <a:pt x="3644" y="8518"/>
                    <a:pt x="3728" y="8451"/>
                  </a:cubicBezTo>
                  <a:cubicBezTo>
                    <a:pt x="4420" y="7894"/>
                    <a:pt x="5229" y="7591"/>
                    <a:pt x="6022" y="7338"/>
                  </a:cubicBezTo>
                  <a:cubicBezTo>
                    <a:pt x="6326" y="7253"/>
                    <a:pt x="6562" y="7118"/>
                    <a:pt x="6815" y="6967"/>
                  </a:cubicBezTo>
                  <a:lnTo>
                    <a:pt x="6916" y="6967"/>
                  </a:lnTo>
                  <a:cubicBezTo>
                    <a:pt x="6444" y="6545"/>
                    <a:pt x="6258" y="6022"/>
                    <a:pt x="6427" y="5347"/>
                  </a:cubicBezTo>
                  <a:cubicBezTo>
                    <a:pt x="6511" y="5061"/>
                    <a:pt x="6612" y="4757"/>
                    <a:pt x="6731" y="4437"/>
                  </a:cubicBezTo>
                  <a:cubicBezTo>
                    <a:pt x="6815" y="4217"/>
                    <a:pt x="6916" y="3998"/>
                    <a:pt x="6984" y="3762"/>
                  </a:cubicBezTo>
                  <a:cubicBezTo>
                    <a:pt x="7270" y="2733"/>
                    <a:pt x="6714" y="1822"/>
                    <a:pt x="5634" y="1637"/>
                  </a:cubicBezTo>
                  <a:cubicBezTo>
                    <a:pt x="5229" y="1569"/>
                    <a:pt x="4825" y="1519"/>
                    <a:pt x="4420" y="1485"/>
                  </a:cubicBezTo>
                  <a:cubicBezTo>
                    <a:pt x="3610" y="1451"/>
                    <a:pt x="2952" y="1097"/>
                    <a:pt x="2413" y="473"/>
                  </a:cubicBezTo>
                  <a:cubicBezTo>
                    <a:pt x="2278" y="338"/>
                    <a:pt x="2109" y="203"/>
                    <a:pt x="1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 rot="582576" flipH="1">
              <a:off x="8264413" y="3359327"/>
              <a:ext cx="452730" cy="333889"/>
            </a:xfrm>
            <a:custGeom>
              <a:avLst/>
              <a:gdLst/>
              <a:ahLst/>
              <a:cxnLst/>
              <a:rect l="l" t="t" r="r" b="b"/>
              <a:pathLst>
                <a:path w="11082" h="8173" extrusionOk="0">
                  <a:moveTo>
                    <a:pt x="5495" y="1"/>
                  </a:moveTo>
                  <a:cubicBezTo>
                    <a:pt x="5280" y="1"/>
                    <a:pt x="5038" y="39"/>
                    <a:pt x="4756" y="112"/>
                  </a:cubicBezTo>
                  <a:cubicBezTo>
                    <a:pt x="4301" y="247"/>
                    <a:pt x="3863" y="432"/>
                    <a:pt x="3390" y="601"/>
                  </a:cubicBezTo>
                  <a:cubicBezTo>
                    <a:pt x="3031" y="724"/>
                    <a:pt x="2672" y="816"/>
                    <a:pt x="2309" y="816"/>
                  </a:cubicBezTo>
                  <a:cubicBezTo>
                    <a:pt x="2076" y="816"/>
                    <a:pt x="1840" y="778"/>
                    <a:pt x="1602" y="685"/>
                  </a:cubicBezTo>
                  <a:cubicBezTo>
                    <a:pt x="1113" y="516"/>
                    <a:pt x="590" y="415"/>
                    <a:pt x="68" y="263"/>
                  </a:cubicBezTo>
                  <a:cubicBezTo>
                    <a:pt x="51" y="415"/>
                    <a:pt x="0" y="466"/>
                    <a:pt x="17" y="550"/>
                  </a:cubicBezTo>
                  <a:cubicBezTo>
                    <a:pt x="219" y="1461"/>
                    <a:pt x="911" y="2136"/>
                    <a:pt x="1805" y="2287"/>
                  </a:cubicBezTo>
                  <a:cubicBezTo>
                    <a:pt x="2058" y="2321"/>
                    <a:pt x="2345" y="2321"/>
                    <a:pt x="2614" y="2355"/>
                  </a:cubicBezTo>
                  <a:cubicBezTo>
                    <a:pt x="3222" y="2405"/>
                    <a:pt x="3863" y="2490"/>
                    <a:pt x="4369" y="2844"/>
                  </a:cubicBezTo>
                  <a:cubicBezTo>
                    <a:pt x="5246" y="3485"/>
                    <a:pt x="5566" y="4767"/>
                    <a:pt x="5077" y="5779"/>
                  </a:cubicBezTo>
                  <a:cubicBezTo>
                    <a:pt x="4908" y="6116"/>
                    <a:pt x="4740" y="6453"/>
                    <a:pt x="4655" y="6808"/>
                  </a:cubicBezTo>
                  <a:cubicBezTo>
                    <a:pt x="4470" y="7567"/>
                    <a:pt x="4891" y="8056"/>
                    <a:pt x="5684" y="8157"/>
                  </a:cubicBezTo>
                  <a:cubicBezTo>
                    <a:pt x="5778" y="8168"/>
                    <a:pt x="5869" y="8173"/>
                    <a:pt x="5957" y="8173"/>
                  </a:cubicBezTo>
                  <a:cubicBezTo>
                    <a:pt x="6569" y="8173"/>
                    <a:pt x="7057" y="7920"/>
                    <a:pt x="7455" y="7449"/>
                  </a:cubicBezTo>
                  <a:cubicBezTo>
                    <a:pt x="8686" y="6082"/>
                    <a:pt x="9715" y="4581"/>
                    <a:pt x="10559" y="2962"/>
                  </a:cubicBezTo>
                  <a:cubicBezTo>
                    <a:pt x="10710" y="2658"/>
                    <a:pt x="10862" y="2355"/>
                    <a:pt x="11081" y="1883"/>
                  </a:cubicBezTo>
                  <a:lnTo>
                    <a:pt x="11081" y="1883"/>
                  </a:lnTo>
                  <a:cubicBezTo>
                    <a:pt x="10778" y="1950"/>
                    <a:pt x="10660" y="1967"/>
                    <a:pt x="10575" y="2001"/>
                  </a:cubicBezTo>
                  <a:cubicBezTo>
                    <a:pt x="10373" y="2119"/>
                    <a:pt x="10188" y="2220"/>
                    <a:pt x="9985" y="2304"/>
                  </a:cubicBezTo>
                  <a:cubicBezTo>
                    <a:pt x="9611" y="2506"/>
                    <a:pt x="9247" y="2606"/>
                    <a:pt x="8905" y="2606"/>
                  </a:cubicBezTo>
                  <a:cubicBezTo>
                    <a:pt x="8274" y="2606"/>
                    <a:pt x="7713" y="2268"/>
                    <a:pt x="7286" y="1613"/>
                  </a:cubicBezTo>
                  <a:cubicBezTo>
                    <a:pt x="7152" y="1377"/>
                    <a:pt x="7000" y="1140"/>
                    <a:pt x="6865" y="938"/>
                  </a:cubicBezTo>
                  <a:cubicBezTo>
                    <a:pt x="6458" y="285"/>
                    <a:pt x="6078" y="1"/>
                    <a:pt x="5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 rot="582576" flipH="1">
              <a:off x="8277602" y="3175458"/>
              <a:ext cx="403135" cy="257454"/>
            </a:xfrm>
            <a:custGeom>
              <a:avLst/>
              <a:gdLst/>
              <a:ahLst/>
              <a:cxnLst/>
              <a:rect l="l" t="t" r="r" b="b"/>
              <a:pathLst>
                <a:path w="9868" h="6302" extrusionOk="0">
                  <a:moveTo>
                    <a:pt x="9395" y="0"/>
                  </a:moveTo>
                  <a:cubicBezTo>
                    <a:pt x="9227" y="236"/>
                    <a:pt x="9142" y="371"/>
                    <a:pt x="9008" y="506"/>
                  </a:cubicBezTo>
                  <a:cubicBezTo>
                    <a:pt x="8529" y="984"/>
                    <a:pt x="7991" y="1387"/>
                    <a:pt x="7321" y="1387"/>
                  </a:cubicBezTo>
                  <a:cubicBezTo>
                    <a:pt x="7282" y="1387"/>
                    <a:pt x="7243" y="1386"/>
                    <a:pt x="7203" y="1383"/>
                  </a:cubicBezTo>
                  <a:cubicBezTo>
                    <a:pt x="6697" y="1366"/>
                    <a:pt x="6208" y="1214"/>
                    <a:pt x="5702" y="1113"/>
                  </a:cubicBezTo>
                  <a:cubicBezTo>
                    <a:pt x="5128" y="1012"/>
                    <a:pt x="4538" y="877"/>
                    <a:pt x="3964" y="793"/>
                  </a:cubicBezTo>
                  <a:cubicBezTo>
                    <a:pt x="3923" y="786"/>
                    <a:pt x="3879" y="784"/>
                    <a:pt x="3836" y="784"/>
                  </a:cubicBezTo>
                  <a:cubicBezTo>
                    <a:pt x="3649" y="784"/>
                    <a:pt x="3447" y="833"/>
                    <a:pt x="3256" y="860"/>
                  </a:cubicBezTo>
                  <a:cubicBezTo>
                    <a:pt x="2531" y="1029"/>
                    <a:pt x="2109" y="1501"/>
                    <a:pt x="1822" y="2142"/>
                  </a:cubicBezTo>
                  <a:cubicBezTo>
                    <a:pt x="1418" y="3053"/>
                    <a:pt x="945" y="3896"/>
                    <a:pt x="1" y="4470"/>
                  </a:cubicBezTo>
                  <a:cubicBezTo>
                    <a:pt x="157" y="4470"/>
                    <a:pt x="325" y="4495"/>
                    <a:pt x="483" y="4495"/>
                  </a:cubicBezTo>
                  <a:cubicBezTo>
                    <a:pt x="581" y="4495"/>
                    <a:pt x="676" y="4485"/>
                    <a:pt x="760" y="4453"/>
                  </a:cubicBezTo>
                  <a:cubicBezTo>
                    <a:pt x="1333" y="4301"/>
                    <a:pt x="1890" y="4082"/>
                    <a:pt x="2430" y="3896"/>
                  </a:cubicBezTo>
                  <a:cubicBezTo>
                    <a:pt x="2715" y="3796"/>
                    <a:pt x="3041" y="3739"/>
                    <a:pt x="3376" y="3739"/>
                  </a:cubicBezTo>
                  <a:cubicBezTo>
                    <a:pt x="4228" y="3739"/>
                    <a:pt x="5140" y="4108"/>
                    <a:pt x="5601" y="5077"/>
                  </a:cubicBezTo>
                  <a:cubicBezTo>
                    <a:pt x="5685" y="5246"/>
                    <a:pt x="5769" y="5414"/>
                    <a:pt x="5870" y="5566"/>
                  </a:cubicBezTo>
                  <a:cubicBezTo>
                    <a:pt x="6209" y="6073"/>
                    <a:pt x="6554" y="6302"/>
                    <a:pt x="6993" y="6302"/>
                  </a:cubicBezTo>
                  <a:cubicBezTo>
                    <a:pt x="7211" y="6302"/>
                    <a:pt x="7452" y="6246"/>
                    <a:pt x="7726" y="6139"/>
                  </a:cubicBezTo>
                  <a:cubicBezTo>
                    <a:pt x="8046" y="6005"/>
                    <a:pt x="8350" y="5752"/>
                    <a:pt x="8687" y="5752"/>
                  </a:cubicBezTo>
                  <a:cubicBezTo>
                    <a:pt x="9362" y="5735"/>
                    <a:pt x="9581" y="5380"/>
                    <a:pt x="9648" y="4807"/>
                  </a:cubicBezTo>
                  <a:cubicBezTo>
                    <a:pt x="9665" y="4588"/>
                    <a:pt x="9750" y="4385"/>
                    <a:pt x="9750" y="4166"/>
                  </a:cubicBezTo>
                  <a:cubicBezTo>
                    <a:pt x="9767" y="2952"/>
                    <a:pt x="9868" y="1704"/>
                    <a:pt x="9598" y="489"/>
                  </a:cubicBezTo>
                  <a:cubicBezTo>
                    <a:pt x="9530" y="354"/>
                    <a:pt x="9480" y="236"/>
                    <a:pt x="9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 rot="582576" flipH="1">
              <a:off x="8653966" y="3441749"/>
              <a:ext cx="369349" cy="347983"/>
            </a:xfrm>
            <a:custGeom>
              <a:avLst/>
              <a:gdLst/>
              <a:ahLst/>
              <a:cxnLst/>
              <a:rect l="l" t="t" r="r" b="b"/>
              <a:pathLst>
                <a:path w="9041" h="8518" extrusionOk="0">
                  <a:moveTo>
                    <a:pt x="6781" y="0"/>
                  </a:moveTo>
                  <a:cubicBezTo>
                    <a:pt x="6224" y="152"/>
                    <a:pt x="5887" y="405"/>
                    <a:pt x="5634" y="810"/>
                  </a:cubicBezTo>
                  <a:cubicBezTo>
                    <a:pt x="5280" y="1383"/>
                    <a:pt x="5111" y="1957"/>
                    <a:pt x="5145" y="2648"/>
                  </a:cubicBezTo>
                  <a:cubicBezTo>
                    <a:pt x="5162" y="3137"/>
                    <a:pt x="5162" y="3643"/>
                    <a:pt x="5162" y="4183"/>
                  </a:cubicBezTo>
                  <a:cubicBezTo>
                    <a:pt x="5145" y="4655"/>
                    <a:pt x="4942" y="5043"/>
                    <a:pt x="4521" y="5296"/>
                  </a:cubicBezTo>
                  <a:cubicBezTo>
                    <a:pt x="3778" y="5735"/>
                    <a:pt x="3036" y="6156"/>
                    <a:pt x="2176" y="6308"/>
                  </a:cubicBezTo>
                  <a:cubicBezTo>
                    <a:pt x="1434" y="6426"/>
                    <a:pt x="726" y="6629"/>
                    <a:pt x="0" y="7017"/>
                  </a:cubicBezTo>
                  <a:cubicBezTo>
                    <a:pt x="85" y="7168"/>
                    <a:pt x="85" y="7270"/>
                    <a:pt x="152" y="7320"/>
                  </a:cubicBezTo>
                  <a:cubicBezTo>
                    <a:pt x="641" y="7725"/>
                    <a:pt x="1097" y="8113"/>
                    <a:pt x="1586" y="8518"/>
                  </a:cubicBezTo>
                  <a:cubicBezTo>
                    <a:pt x="1653" y="8501"/>
                    <a:pt x="1738" y="8484"/>
                    <a:pt x="1805" y="8450"/>
                  </a:cubicBezTo>
                  <a:cubicBezTo>
                    <a:pt x="1873" y="8433"/>
                    <a:pt x="2008" y="8417"/>
                    <a:pt x="2244" y="8349"/>
                  </a:cubicBezTo>
                  <a:cubicBezTo>
                    <a:pt x="2193" y="8332"/>
                    <a:pt x="2176" y="8315"/>
                    <a:pt x="2159" y="8265"/>
                  </a:cubicBezTo>
                  <a:lnTo>
                    <a:pt x="2159" y="8265"/>
                  </a:lnTo>
                  <a:cubicBezTo>
                    <a:pt x="2931" y="8345"/>
                    <a:pt x="3733" y="8502"/>
                    <a:pt x="4522" y="8502"/>
                  </a:cubicBezTo>
                  <a:cubicBezTo>
                    <a:pt x="4561" y="8502"/>
                    <a:pt x="4600" y="8502"/>
                    <a:pt x="4639" y="8501"/>
                  </a:cubicBezTo>
                  <a:cubicBezTo>
                    <a:pt x="4723" y="8214"/>
                    <a:pt x="4909" y="7995"/>
                    <a:pt x="5212" y="7843"/>
                  </a:cubicBezTo>
                  <a:cubicBezTo>
                    <a:pt x="5448" y="7725"/>
                    <a:pt x="5701" y="7641"/>
                    <a:pt x="5954" y="7556"/>
                  </a:cubicBezTo>
                  <a:cubicBezTo>
                    <a:pt x="6730" y="7303"/>
                    <a:pt x="7557" y="7152"/>
                    <a:pt x="8265" y="6662"/>
                  </a:cubicBezTo>
                  <a:cubicBezTo>
                    <a:pt x="8957" y="6207"/>
                    <a:pt x="9041" y="6055"/>
                    <a:pt x="8771" y="5296"/>
                  </a:cubicBezTo>
                  <a:cubicBezTo>
                    <a:pt x="8687" y="5060"/>
                    <a:pt x="8501" y="4824"/>
                    <a:pt x="8332" y="4672"/>
                  </a:cubicBezTo>
                  <a:cubicBezTo>
                    <a:pt x="8079" y="4436"/>
                    <a:pt x="7793" y="4250"/>
                    <a:pt x="7489" y="4031"/>
                  </a:cubicBezTo>
                  <a:cubicBezTo>
                    <a:pt x="6663" y="3407"/>
                    <a:pt x="6325" y="2581"/>
                    <a:pt x="6528" y="1569"/>
                  </a:cubicBezTo>
                  <a:cubicBezTo>
                    <a:pt x="6612" y="1080"/>
                    <a:pt x="6696" y="574"/>
                    <a:pt x="6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 rot="582576" flipH="1">
              <a:off x="8805762" y="3141277"/>
              <a:ext cx="372822" cy="310521"/>
            </a:xfrm>
            <a:custGeom>
              <a:avLst/>
              <a:gdLst/>
              <a:ahLst/>
              <a:cxnLst/>
              <a:rect l="l" t="t" r="r" b="b"/>
              <a:pathLst>
                <a:path w="9126" h="7601" extrusionOk="0">
                  <a:moveTo>
                    <a:pt x="1907" y="0"/>
                  </a:moveTo>
                  <a:cubicBezTo>
                    <a:pt x="1721" y="304"/>
                    <a:pt x="1502" y="624"/>
                    <a:pt x="1316" y="945"/>
                  </a:cubicBezTo>
                  <a:cubicBezTo>
                    <a:pt x="726" y="1923"/>
                    <a:pt x="355" y="2969"/>
                    <a:pt x="152" y="4082"/>
                  </a:cubicBezTo>
                  <a:cubicBezTo>
                    <a:pt x="1" y="4757"/>
                    <a:pt x="169" y="5229"/>
                    <a:pt x="726" y="5634"/>
                  </a:cubicBezTo>
                  <a:cubicBezTo>
                    <a:pt x="1417" y="6140"/>
                    <a:pt x="2058" y="6696"/>
                    <a:pt x="2733" y="7253"/>
                  </a:cubicBezTo>
                  <a:cubicBezTo>
                    <a:pt x="3014" y="7483"/>
                    <a:pt x="3277" y="7601"/>
                    <a:pt x="3548" y="7601"/>
                  </a:cubicBezTo>
                  <a:cubicBezTo>
                    <a:pt x="3813" y="7601"/>
                    <a:pt x="4085" y="7487"/>
                    <a:pt x="4386" y="7253"/>
                  </a:cubicBezTo>
                  <a:cubicBezTo>
                    <a:pt x="4875" y="6865"/>
                    <a:pt x="5381" y="6494"/>
                    <a:pt x="5820" y="6089"/>
                  </a:cubicBezTo>
                  <a:cubicBezTo>
                    <a:pt x="6385" y="5574"/>
                    <a:pt x="7025" y="5359"/>
                    <a:pt x="7712" y="5359"/>
                  </a:cubicBezTo>
                  <a:cubicBezTo>
                    <a:pt x="7947" y="5359"/>
                    <a:pt x="8188" y="5384"/>
                    <a:pt x="8434" y="5431"/>
                  </a:cubicBezTo>
                  <a:cubicBezTo>
                    <a:pt x="8636" y="5482"/>
                    <a:pt x="8839" y="5499"/>
                    <a:pt x="9125" y="5533"/>
                  </a:cubicBezTo>
                  <a:cubicBezTo>
                    <a:pt x="8737" y="4672"/>
                    <a:pt x="8215" y="4048"/>
                    <a:pt x="7557" y="3542"/>
                  </a:cubicBezTo>
                  <a:cubicBezTo>
                    <a:pt x="7316" y="3353"/>
                    <a:pt x="7048" y="3286"/>
                    <a:pt x="6765" y="3286"/>
                  </a:cubicBezTo>
                  <a:cubicBezTo>
                    <a:pt x="6670" y="3286"/>
                    <a:pt x="6574" y="3294"/>
                    <a:pt x="6477" y="3306"/>
                  </a:cubicBezTo>
                  <a:cubicBezTo>
                    <a:pt x="6106" y="3340"/>
                    <a:pt x="5752" y="3391"/>
                    <a:pt x="5364" y="3424"/>
                  </a:cubicBezTo>
                  <a:cubicBezTo>
                    <a:pt x="5220" y="3444"/>
                    <a:pt x="5083" y="3454"/>
                    <a:pt x="4951" y="3454"/>
                  </a:cubicBezTo>
                  <a:cubicBezTo>
                    <a:pt x="3748" y="3454"/>
                    <a:pt x="3003" y="2658"/>
                    <a:pt x="2396" y="1670"/>
                  </a:cubicBezTo>
                  <a:cubicBezTo>
                    <a:pt x="2210" y="1367"/>
                    <a:pt x="2176" y="945"/>
                    <a:pt x="2092" y="591"/>
                  </a:cubicBezTo>
                  <a:cubicBezTo>
                    <a:pt x="2058" y="422"/>
                    <a:pt x="2058" y="237"/>
                    <a:pt x="2058" y="34"/>
                  </a:cubicBezTo>
                  <a:cubicBezTo>
                    <a:pt x="2008" y="17"/>
                    <a:pt x="1957" y="17"/>
                    <a:pt x="1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 rot="582576" flipH="1">
              <a:off x="8590416" y="2913615"/>
              <a:ext cx="223301" cy="434795"/>
            </a:xfrm>
            <a:custGeom>
              <a:avLst/>
              <a:gdLst/>
              <a:ahLst/>
              <a:cxnLst/>
              <a:rect l="l" t="t" r="r" b="b"/>
              <a:pathLst>
                <a:path w="5466" h="10643" extrusionOk="0">
                  <a:moveTo>
                    <a:pt x="1332" y="0"/>
                  </a:moveTo>
                  <a:cubicBezTo>
                    <a:pt x="1133" y="0"/>
                    <a:pt x="946" y="6"/>
                    <a:pt x="776" y="16"/>
                  </a:cubicBezTo>
                  <a:cubicBezTo>
                    <a:pt x="422" y="33"/>
                    <a:pt x="152" y="84"/>
                    <a:pt x="0" y="168"/>
                  </a:cubicBezTo>
                  <a:cubicBezTo>
                    <a:pt x="102" y="269"/>
                    <a:pt x="220" y="354"/>
                    <a:pt x="304" y="438"/>
                  </a:cubicBezTo>
                  <a:cubicBezTo>
                    <a:pt x="1485" y="1518"/>
                    <a:pt x="1603" y="2648"/>
                    <a:pt x="726" y="3980"/>
                  </a:cubicBezTo>
                  <a:cubicBezTo>
                    <a:pt x="591" y="4182"/>
                    <a:pt x="456" y="4368"/>
                    <a:pt x="321" y="4587"/>
                  </a:cubicBezTo>
                  <a:cubicBezTo>
                    <a:pt x="236" y="4756"/>
                    <a:pt x="135" y="4925"/>
                    <a:pt x="135" y="5110"/>
                  </a:cubicBezTo>
                  <a:cubicBezTo>
                    <a:pt x="85" y="6038"/>
                    <a:pt x="17" y="6982"/>
                    <a:pt x="506" y="7859"/>
                  </a:cubicBezTo>
                  <a:cubicBezTo>
                    <a:pt x="911" y="8585"/>
                    <a:pt x="1012" y="9377"/>
                    <a:pt x="894" y="10204"/>
                  </a:cubicBezTo>
                  <a:cubicBezTo>
                    <a:pt x="861" y="10271"/>
                    <a:pt x="894" y="10389"/>
                    <a:pt x="861" y="10642"/>
                  </a:cubicBezTo>
                  <a:cubicBezTo>
                    <a:pt x="1316" y="10170"/>
                    <a:pt x="1586" y="9816"/>
                    <a:pt x="1569" y="9293"/>
                  </a:cubicBezTo>
                  <a:cubicBezTo>
                    <a:pt x="1569" y="8821"/>
                    <a:pt x="1586" y="8382"/>
                    <a:pt x="1535" y="7927"/>
                  </a:cubicBezTo>
                  <a:cubicBezTo>
                    <a:pt x="1501" y="7370"/>
                    <a:pt x="1738" y="6999"/>
                    <a:pt x="2176" y="6696"/>
                  </a:cubicBezTo>
                  <a:cubicBezTo>
                    <a:pt x="2665" y="6375"/>
                    <a:pt x="3171" y="6072"/>
                    <a:pt x="3677" y="5768"/>
                  </a:cubicBezTo>
                  <a:cubicBezTo>
                    <a:pt x="4015" y="5566"/>
                    <a:pt x="4369" y="5363"/>
                    <a:pt x="4706" y="5144"/>
                  </a:cubicBezTo>
                  <a:cubicBezTo>
                    <a:pt x="5296" y="4739"/>
                    <a:pt x="5465" y="4098"/>
                    <a:pt x="5195" y="3457"/>
                  </a:cubicBezTo>
                  <a:cubicBezTo>
                    <a:pt x="5111" y="3255"/>
                    <a:pt x="4993" y="3069"/>
                    <a:pt x="4892" y="2884"/>
                  </a:cubicBezTo>
                  <a:cubicBezTo>
                    <a:pt x="4537" y="2125"/>
                    <a:pt x="4217" y="1366"/>
                    <a:pt x="4436" y="506"/>
                  </a:cubicBezTo>
                  <a:lnTo>
                    <a:pt x="4436" y="472"/>
                  </a:lnTo>
                  <a:cubicBezTo>
                    <a:pt x="4402" y="438"/>
                    <a:pt x="4386" y="421"/>
                    <a:pt x="4369" y="371"/>
                  </a:cubicBezTo>
                  <a:cubicBezTo>
                    <a:pt x="3717" y="144"/>
                    <a:pt x="2374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 rot="582576" flipH="1">
              <a:off x="8762583" y="3380910"/>
              <a:ext cx="394841" cy="182775"/>
            </a:xfrm>
            <a:custGeom>
              <a:avLst/>
              <a:gdLst/>
              <a:ahLst/>
              <a:cxnLst/>
              <a:rect l="l" t="t" r="r" b="b"/>
              <a:pathLst>
                <a:path w="9665" h="4474" extrusionOk="0">
                  <a:moveTo>
                    <a:pt x="186" y="0"/>
                  </a:moveTo>
                  <a:cubicBezTo>
                    <a:pt x="118" y="810"/>
                    <a:pt x="17" y="1535"/>
                    <a:pt x="0" y="2294"/>
                  </a:cubicBezTo>
                  <a:cubicBezTo>
                    <a:pt x="0" y="2530"/>
                    <a:pt x="135" y="2834"/>
                    <a:pt x="304" y="3003"/>
                  </a:cubicBezTo>
                  <a:cubicBezTo>
                    <a:pt x="709" y="3340"/>
                    <a:pt x="1181" y="3677"/>
                    <a:pt x="1653" y="3964"/>
                  </a:cubicBezTo>
                  <a:cubicBezTo>
                    <a:pt x="2250" y="4329"/>
                    <a:pt x="2861" y="4473"/>
                    <a:pt x="3481" y="4473"/>
                  </a:cubicBezTo>
                  <a:cubicBezTo>
                    <a:pt x="4035" y="4473"/>
                    <a:pt x="4596" y="4358"/>
                    <a:pt x="5161" y="4183"/>
                  </a:cubicBezTo>
                  <a:cubicBezTo>
                    <a:pt x="5566" y="4048"/>
                    <a:pt x="5853" y="3779"/>
                    <a:pt x="6089" y="3441"/>
                  </a:cubicBezTo>
                  <a:cubicBezTo>
                    <a:pt x="6359" y="3020"/>
                    <a:pt x="6663" y="2598"/>
                    <a:pt x="6949" y="2176"/>
                  </a:cubicBezTo>
                  <a:cubicBezTo>
                    <a:pt x="7455" y="1468"/>
                    <a:pt x="8096" y="979"/>
                    <a:pt x="8990" y="894"/>
                  </a:cubicBezTo>
                  <a:cubicBezTo>
                    <a:pt x="9209" y="861"/>
                    <a:pt x="9395" y="810"/>
                    <a:pt x="9665" y="759"/>
                  </a:cubicBezTo>
                  <a:cubicBezTo>
                    <a:pt x="9462" y="439"/>
                    <a:pt x="9209" y="321"/>
                    <a:pt x="8940" y="237"/>
                  </a:cubicBezTo>
                  <a:cubicBezTo>
                    <a:pt x="8666" y="140"/>
                    <a:pt x="8404" y="96"/>
                    <a:pt x="8152" y="96"/>
                  </a:cubicBezTo>
                  <a:cubicBezTo>
                    <a:pt x="7567" y="96"/>
                    <a:pt x="7035" y="336"/>
                    <a:pt x="6528" y="726"/>
                  </a:cubicBezTo>
                  <a:cubicBezTo>
                    <a:pt x="6039" y="1097"/>
                    <a:pt x="5583" y="1518"/>
                    <a:pt x="5094" y="1906"/>
                  </a:cubicBezTo>
                  <a:cubicBezTo>
                    <a:pt x="4708" y="2210"/>
                    <a:pt x="4330" y="2362"/>
                    <a:pt x="3952" y="2362"/>
                  </a:cubicBezTo>
                  <a:cubicBezTo>
                    <a:pt x="3554" y="2362"/>
                    <a:pt x="3156" y="2193"/>
                    <a:pt x="2750" y="1856"/>
                  </a:cubicBezTo>
                  <a:cubicBezTo>
                    <a:pt x="2244" y="1451"/>
                    <a:pt x="1788" y="1012"/>
                    <a:pt x="1282" y="608"/>
                  </a:cubicBezTo>
                  <a:cubicBezTo>
                    <a:pt x="979" y="355"/>
                    <a:pt x="692" y="102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 rot="582576" flipH="1">
              <a:off x="8842232" y="3513621"/>
              <a:ext cx="281148" cy="210596"/>
            </a:xfrm>
            <a:custGeom>
              <a:avLst/>
              <a:gdLst/>
              <a:ahLst/>
              <a:cxnLst/>
              <a:rect l="l" t="t" r="r" b="b"/>
              <a:pathLst>
                <a:path w="6882" h="5155" extrusionOk="0">
                  <a:moveTo>
                    <a:pt x="6882" y="1"/>
                  </a:moveTo>
                  <a:cubicBezTo>
                    <a:pt x="6595" y="170"/>
                    <a:pt x="6443" y="490"/>
                    <a:pt x="6292" y="777"/>
                  </a:cubicBezTo>
                  <a:cubicBezTo>
                    <a:pt x="5988" y="1333"/>
                    <a:pt x="5499" y="1654"/>
                    <a:pt x="4909" y="1789"/>
                  </a:cubicBezTo>
                  <a:cubicBezTo>
                    <a:pt x="4427" y="1920"/>
                    <a:pt x="3957" y="1986"/>
                    <a:pt x="3496" y="1986"/>
                  </a:cubicBezTo>
                  <a:cubicBezTo>
                    <a:pt x="2538" y="1986"/>
                    <a:pt x="1626" y="1701"/>
                    <a:pt x="759" y="1131"/>
                  </a:cubicBezTo>
                  <a:cubicBezTo>
                    <a:pt x="540" y="996"/>
                    <a:pt x="304" y="861"/>
                    <a:pt x="0" y="676"/>
                  </a:cubicBezTo>
                  <a:lnTo>
                    <a:pt x="0" y="1215"/>
                  </a:lnTo>
                  <a:cubicBezTo>
                    <a:pt x="17" y="2194"/>
                    <a:pt x="523" y="3020"/>
                    <a:pt x="861" y="3880"/>
                  </a:cubicBezTo>
                  <a:cubicBezTo>
                    <a:pt x="962" y="4150"/>
                    <a:pt x="1131" y="4403"/>
                    <a:pt x="1265" y="4656"/>
                  </a:cubicBezTo>
                  <a:cubicBezTo>
                    <a:pt x="1433" y="5003"/>
                    <a:pt x="1698" y="5154"/>
                    <a:pt x="2016" y="5154"/>
                  </a:cubicBezTo>
                  <a:cubicBezTo>
                    <a:pt x="2115" y="5154"/>
                    <a:pt x="2220" y="5140"/>
                    <a:pt x="2328" y="5111"/>
                  </a:cubicBezTo>
                  <a:cubicBezTo>
                    <a:pt x="2480" y="5061"/>
                    <a:pt x="2632" y="4993"/>
                    <a:pt x="2800" y="4960"/>
                  </a:cubicBezTo>
                  <a:cubicBezTo>
                    <a:pt x="3357" y="4774"/>
                    <a:pt x="3914" y="4572"/>
                    <a:pt x="4487" y="4437"/>
                  </a:cubicBezTo>
                  <a:cubicBezTo>
                    <a:pt x="5027" y="4285"/>
                    <a:pt x="5533" y="4083"/>
                    <a:pt x="6039" y="3813"/>
                  </a:cubicBezTo>
                  <a:cubicBezTo>
                    <a:pt x="6680" y="3459"/>
                    <a:pt x="6882" y="3003"/>
                    <a:pt x="6865" y="2328"/>
                  </a:cubicBezTo>
                  <a:cubicBezTo>
                    <a:pt x="6848" y="1553"/>
                    <a:pt x="6882" y="777"/>
                    <a:pt x="6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 rot="582576" flipH="1">
              <a:off x="8458826" y="3957495"/>
              <a:ext cx="92368" cy="1352960"/>
            </a:xfrm>
            <a:custGeom>
              <a:avLst/>
              <a:gdLst/>
              <a:ahLst/>
              <a:cxnLst/>
              <a:rect l="l" t="t" r="r" b="b"/>
              <a:pathLst>
                <a:path w="2261" h="33118" extrusionOk="0">
                  <a:moveTo>
                    <a:pt x="1299" y="1063"/>
                  </a:moveTo>
                  <a:cubicBezTo>
                    <a:pt x="1602" y="1113"/>
                    <a:pt x="1754" y="1248"/>
                    <a:pt x="1754" y="1484"/>
                  </a:cubicBezTo>
                  <a:cubicBezTo>
                    <a:pt x="1771" y="1670"/>
                    <a:pt x="1636" y="1771"/>
                    <a:pt x="1451" y="1771"/>
                  </a:cubicBezTo>
                  <a:cubicBezTo>
                    <a:pt x="1198" y="1721"/>
                    <a:pt x="1096" y="1569"/>
                    <a:pt x="1113" y="1333"/>
                  </a:cubicBezTo>
                  <a:cubicBezTo>
                    <a:pt x="1130" y="1231"/>
                    <a:pt x="1248" y="1147"/>
                    <a:pt x="1299" y="1063"/>
                  </a:cubicBezTo>
                  <a:close/>
                  <a:moveTo>
                    <a:pt x="1501" y="3441"/>
                  </a:moveTo>
                  <a:cubicBezTo>
                    <a:pt x="1704" y="3508"/>
                    <a:pt x="1805" y="3694"/>
                    <a:pt x="1754" y="3930"/>
                  </a:cubicBezTo>
                  <a:cubicBezTo>
                    <a:pt x="1721" y="4014"/>
                    <a:pt x="1619" y="4048"/>
                    <a:pt x="1586" y="4116"/>
                  </a:cubicBezTo>
                  <a:cubicBezTo>
                    <a:pt x="1299" y="4031"/>
                    <a:pt x="1181" y="3863"/>
                    <a:pt x="1215" y="3626"/>
                  </a:cubicBezTo>
                  <a:cubicBezTo>
                    <a:pt x="1248" y="3542"/>
                    <a:pt x="1417" y="3441"/>
                    <a:pt x="1501" y="3441"/>
                  </a:cubicBezTo>
                  <a:close/>
                  <a:moveTo>
                    <a:pt x="692" y="5077"/>
                  </a:moveTo>
                  <a:cubicBezTo>
                    <a:pt x="995" y="5111"/>
                    <a:pt x="1164" y="5229"/>
                    <a:pt x="1164" y="5482"/>
                  </a:cubicBezTo>
                  <a:cubicBezTo>
                    <a:pt x="1164" y="5566"/>
                    <a:pt x="1096" y="5701"/>
                    <a:pt x="1012" y="5718"/>
                  </a:cubicBezTo>
                  <a:cubicBezTo>
                    <a:pt x="984" y="5732"/>
                    <a:pt x="953" y="5739"/>
                    <a:pt x="921" y="5739"/>
                  </a:cubicBezTo>
                  <a:cubicBezTo>
                    <a:pt x="765" y="5739"/>
                    <a:pt x="588" y="5580"/>
                    <a:pt x="574" y="5397"/>
                  </a:cubicBezTo>
                  <a:cubicBezTo>
                    <a:pt x="574" y="5279"/>
                    <a:pt x="658" y="5161"/>
                    <a:pt x="692" y="5077"/>
                  </a:cubicBezTo>
                  <a:close/>
                  <a:moveTo>
                    <a:pt x="1468" y="6156"/>
                  </a:moveTo>
                  <a:cubicBezTo>
                    <a:pt x="1619" y="6393"/>
                    <a:pt x="1721" y="6511"/>
                    <a:pt x="1771" y="6662"/>
                  </a:cubicBezTo>
                  <a:cubicBezTo>
                    <a:pt x="1803" y="6711"/>
                    <a:pt x="1604" y="6883"/>
                    <a:pt x="1542" y="6883"/>
                  </a:cubicBezTo>
                  <a:cubicBezTo>
                    <a:pt x="1540" y="6883"/>
                    <a:pt x="1537" y="6882"/>
                    <a:pt x="1535" y="6882"/>
                  </a:cubicBezTo>
                  <a:cubicBezTo>
                    <a:pt x="1434" y="6814"/>
                    <a:pt x="1299" y="6679"/>
                    <a:pt x="1265" y="6561"/>
                  </a:cubicBezTo>
                  <a:cubicBezTo>
                    <a:pt x="1248" y="6477"/>
                    <a:pt x="1366" y="6376"/>
                    <a:pt x="1468" y="6156"/>
                  </a:cubicBezTo>
                  <a:close/>
                  <a:moveTo>
                    <a:pt x="1012" y="8602"/>
                  </a:moveTo>
                  <a:cubicBezTo>
                    <a:pt x="1113" y="8838"/>
                    <a:pt x="1198" y="8956"/>
                    <a:pt x="1248" y="9125"/>
                  </a:cubicBezTo>
                  <a:cubicBezTo>
                    <a:pt x="1248" y="9173"/>
                    <a:pt x="1069" y="9295"/>
                    <a:pt x="977" y="9295"/>
                  </a:cubicBezTo>
                  <a:cubicBezTo>
                    <a:pt x="972" y="9295"/>
                    <a:pt x="966" y="9295"/>
                    <a:pt x="962" y="9294"/>
                  </a:cubicBezTo>
                  <a:cubicBezTo>
                    <a:pt x="776" y="9277"/>
                    <a:pt x="624" y="9125"/>
                    <a:pt x="692" y="8923"/>
                  </a:cubicBezTo>
                  <a:cubicBezTo>
                    <a:pt x="709" y="8821"/>
                    <a:pt x="860" y="8754"/>
                    <a:pt x="1012" y="8602"/>
                  </a:cubicBezTo>
                  <a:close/>
                  <a:moveTo>
                    <a:pt x="1451" y="10390"/>
                  </a:moveTo>
                  <a:cubicBezTo>
                    <a:pt x="1569" y="10390"/>
                    <a:pt x="1721" y="10542"/>
                    <a:pt x="1754" y="10643"/>
                  </a:cubicBezTo>
                  <a:cubicBezTo>
                    <a:pt x="1770" y="10773"/>
                    <a:pt x="1615" y="10981"/>
                    <a:pt x="1543" y="10981"/>
                  </a:cubicBezTo>
                  <a:cubicBezTo>
                    <a:pt x="1540" y="10981"/>
                    <a:pt x="1537" y="10981"/>
                    <a:pt x="1535" y="10980"/>
                  </a:cubicBezTo>
                  <a:cubicBezTo>
                    <a:pt x="1383" y="10963"/>
                    <a:pt x="1265" y="10845"/>
                    <a:pt x="1046" y="10710"/>
                  </a:cubicBezTo>
                  <a:cubicBezTo>
                    <a:pt x="1248" y="10542"/>
                    <a:pt x="1349" y="10390"/>
                    <a:pt x="1451" y="10390"/>
                  </a:cubicBezTo>
                  <a:close/>
                  <a:moveTo>
                    <a:pt x="992" y="12750"/>
                  </a:moveTo>
                  <a:cubicBezTo>
                    <a:pt x="1194" y="12750"/>
                    <a:pt x="1331" y="12912"/>
                    <a:pt x="1299" y="13089"/>
                  </a:cubicBezTo>
                  <a:cubicBezTo>
                    <a:pt x="1299" y="13167"/>
                    <a:pt x="1155" y="13345"/>
                    <a:pt x="1120" y="13345"/>
                  </a:cubicBezTo>
                  <a:cubicBezTo>
                    <a:pt x="1117" y="13345"/>
                    <a:pt x="1115" y="13344"/>
                    <a:pt x="1113" y="13342"/>
                  </a:cubicBezTo>
                  <a:cubicBezTo>
                    <a:pt x="962" y="13291"/>
                    <a:pt x="843" y="13173"/>
                    <a:pt x="658" y="13038"/>
                  </a:cubicBezTo>
                  <a:cubicBezTo>
                    <a:pt x="793" y="12903"/>
                    <a:pt x="877" y="12785"/>
                    <a:pt x="962" y="12751"/>
                  </a:cubicBezTo>
                  <a:cubicBezTo>
                    <a:pt x="972" y="12750"/>
                    <a:pt x="982" y="12750"/>
                    <a:pt x="992" y="12750"/>
                  </a:cubicBezTo>
                  <a:close/>
                  <a:moveTo>
                    <a:pt x="1248" y="15096"/>
                  </a:moveTo>
                  <a:cubicBezTo>
                    <a:pt x="1417" y="15315"/>
                    <a:pt x="1535" y="15416"/>
                    <a:pt x="1586" y="15568"/>
                  </a:cubicBezTo>
                  <a:cubicBezTo>
                    <a:pt x="1602" y="15619"/>
                    <a:pt x="1468" y="15821"/>
                    <a:pt x="1383" y="15838"/>
                  </a:cubicBezTo>
                  <a:cubicBezTo>
                    <a:pt x="1358" y="15844"/>
                    <a:pt x="1335" y="15846"/>
                    <a:pt x="1314" y="15846"/>
                  </a:cubicBezTo>
                  <a:cubicBezTo>
                    <a:pt x="1145" y="15846"/>
                    <a:pt x="1076" y="15682"/>
                    <a:pt x="1046" y="15517"/>
                  </a:cubicBezTo>
                  <a:cubicBezTo>
                    <a:pt x="1046" y="15416"/>
                    <a:pt x="1147" y="15315"/>
                    <a:pt x="1248" y="15096"/>
                  </a:cubicBezTo>
                  <a:close/>
                  <a:moveTo>
                    <a:pt x="1215" y="16799"/>
                  </a:moveTo>
                  <a:cubicBezTo>
                    <a:pt x="1333" y="16884"/>
                    <a:pt x="1434" y="16968"/>
                    <a:pt x="1586" y="17103"/>
                  </a:cubicBezTo>
                  <a:cubicBezTo>
                    <a:pt x="1473" y="17215"/>
                    <a:pt x="1376" y="17374"/>
                    <a:pt x="1309" y="17374"/>
                  </a:cubicBezTo>
                  <a:cubicBezTo>
                    <a:pt x="1305" y="17374"/>
                    <a:pt x="1302" y="17373"/>
                    <a:pt x="1299" y="17373"/>
                  </a:cubicBezTo>
                  <a:cubicBezTo>
                    <a:pt x="1181" y="17339"/>
                    <a:pt x="1012" y="17221"/>
                    <a:pt x="995" y="17120"/>
                  </a:cubicBezTo>
                  <a:cubicBezTo>
                    <a:pt x="978" y="17035"/>
                    <a:pt x="1147" y="16917"/>
                    <a:pt x="1215" y="16799"/>
                  </a:cubicBezTo>
                  <a:close/>
                  <a:moveTo>
                    <a:pt x="1029" y="19532"/>
                  </a:moveTo>
                  <a:cubicBezTo>
                    <a:pt x="1164" y="19717"/>
                    <a:pt x="1265" y="19869"/>
                    <a:pt x="1333" y="20004"/>
                  </a:cubicBezTo>
                  <a:cubicBezTo>
                    <a:pt x="1333" y="20038"/>
                    <a:pt x="1198" y="20173"/>
                    <a:pt x="1147" y="20206"/>
                  </a:cubicBezTo>
                  <a:cubicBezTo>
                    <a:pt x="1139" y="20207"/>
                    <a:pt x="1131" y="20207"/>
                    <a:pt x="1123" y="20207"/>
                  </a:cubicBezTo>
                  <a:cubicBezTo>
                    <a:pt x="915" y="20207"/>
                    <a:pt x="743" y="19996"/>
                    <a:pt x="776" y="19801"/>
                  </a:cubicBezTo>
                  <a:cubicBezTo>
                    <a:pt x="793" y="19717"/>
                    <a:pt x="911" y="19667"/>
                    <a:pt x="1029" y="19532"/>
                  </a:cubicBezTo>
                  <a:close/>
                  <a:moveTo>
                    <a:pt x="1535" y="21387"/>
                  </a:moveTo>
                  <a:cubicBezTo>
                    <a:pt x="1670" y="21606"/>
                    <a:pt x="1771" y="21741"/>
                    <a:pt x="1822" y="21893"/>
                  </a:cubicBezTo>
                  <a:cubicBezTo>
                    <a:pt x="1838" y="21925"/>
                    <a:pt x="1624" y="22080"/>
                    <a:pt x="1575" y="22080"/>
                  </a:cubicBezTo>
                  <a:cubicBezTo>
                    <a:pt x="1572" y="22080"/>
                    <a:pt x="1570" y="22079"/>
                    <a:pt x="1569" y="22078"/>
                  </a:cubicBezTo>
                  <a:cubicBezTo>
                    <a:pt x="1451" y="21994"/>
                    <a:pt x="1333" y="21893"/>
                    <a:pt x="1282" y="21758"/>
                  </a:cubicBezTo>
                  <a:cubicBezTo>
                    <a:pt x="1265" y="21691"/>
                    <a:pt x="1417" y="21572"/>
                    <a:pt x="1535" y="21387"/>
                  </a:cubicBezTo>
                  <a:close/>
                  <a:moveTo>
                    <a:pt x="1046" y="22854"/>
                  </a:moveTo>
                  <a:cubicBezTo>
                    <a:pt x="1147" y="23074"/>
                    <a:pt x="1215" y="23192"/>
                    <a:pt x="1215" y="23327"/>
                  </a:cubicBezTo>
                  <a:cubicBezTo>
                    <a:pt x="1215" y="23411"/>
                    <a:pt x="1046" y="23462"/>
                    <a:pt x="962" y="23529"/>
                  </a:cubicBezTo>
                  <a:cubicBezTo>
                    <a:pt x="877" y="23428"/>
                    <a:pt x="776" y="23293"/>
                    <a:pt x="759" y="23175"/>
                  </a:cubicBezTo>
                  <a:cubicBezTo>
                    <a:pt x="759" y="23107"/>
                    <a:pt x="911" y="23006"/>
                    <a:pt x="1046" y="22854"/>
                  </a:cubicBezTo>
                  <a:close/>
                  <a:moveTo>
                    <a:pt x="1177" y="25282"/>
                  </a:moveTo>
                  <a:cubicBezTo>
                    <a:pt x="1265" y="25282"/>
                    <a:pt x="1433" y="25437"/>
                    <a:pt x="1417" y="25485"/>
                  </a:cubicBezTo>
                  <a:cubicBezTo>
                    <a:pt x="1400" y="25620"/>
                    <a:pt x="1282" y="25738"/>
                    <a:pt x="1198" y="25857"/>
                  </a:cubicBezTo>
                  <a:cubicBezTo>
                    <a:pt x="1080" y="25772"/>
                    <a:pt x="978" y="25705"/>
                    <a:pt x="776" y="25570"/>
                  </a:cubicBezTo>
                  <a:cubicBezTo>
                    <a:pt x="945" y="25452"/>
                    <a:pt x="1046" y="25300"/>
                    <a:pt x="1164" y="25283"/>
                  </a:cubicBezTo>
                  <a:cubicBezTo>
                    <a:pt x="1168" y="25282"/>
                    <a:pt x="1172" y="25282"/>
                    <a:pt x="1177" y="25282"/>
                  </a:cubicBezTo>
                  <a:close/>
                  <a:moveTo>
                    <a:pt x="725" y="27223"/>
                  </a:moveTo>
                  <a:cubicBezTo>
                    <a:pt x="827" y="27307"/>
                    <a:pt x="911" y="27408"/>
                    <a:pt x="1046" y="27560"/>
                  </a:cubicBezTo>
                  <a:cubicBezTo>
                    <a:pt x="923" y="27637"/>
                    <a:pt x="799" y="27714"/>
                    <a:pt x="766" y="27714"/>
                  </a:cubicBezTo>
                  <a:cubicBezTo>
                    <a:pt x="763" y="27714"/>
                    <a:pt x="761" y="27713"/>
                    <a:pt x="759" y="27712"/>
                  </a:cubicBezTo>
                  <a:cubicBezTo>
                    <a:pt x="675" y="27644"/>
                    <a:pt x="590" y="27509"/>
                    <a:pt x="523" y="27391"/>
                  </a:cubicBezTo>
                  <a:cubicBezTo>
                    <a:pt x="523" y="27375"/>
                    <a:pt x="692" y="27223"/>
                    <a:pt x="725" y="27223"/>
                  </a:cubicBezTo>
                  <a:close/>
                  <a:moveTo>
                    <a:pt x="1125" y="28563"/>
                  </a:moveTo>
                  <a:cubicBezTo>
                    <a:pt x="1134" y="28563"/>
                    <a:pt x="1141" y="28566"/>
                    <a:pt x="1147" y="28572"/>
                  </a:cubicBezTo>
                  <a:cubicBezTo>
                    <a:pt x="1265" y="28656"/>
                    <a:pt x="1349" y="28758"/>
                    <a:pt x="1518" y="28909"/>
                  </a:cubicBezTo>
                  <a:cubicBezTo>
                    <a:pt x="1376" y="28966"/>
                    <a:pt x="1258" y="29035"/>
                    <a:pt x="1214" y="29035"/>
                  </a:cubicBezTo>
                  <a:cubicBezTo>
                    <a:pt x="1206" y="29035"/>
                    <a:pt x="1200" y="29033"/>
                    <a:pt x="1198" y="29027"/>
                  </a:cubicBezTo>
                  <a:cubicBezTo>
                    <a:pt x="1113" y="28977"/>
                    <a:pt x="1046" y="28876"/>
                    <a:pt x="995" y="28808"/>
                  </a:cubicBezTo>
                  <a:cubicBezTo>
                    <a:pt x="978" y="28774"/>
                    <a:pt x="945" y="28741"/>
                    <a:pt x="928" y="28724"/>
                  </a:cubicBezTo>
                  <a:cubicBezTo>
                    <a:pt x="945" y="28690"/>
                    <a:pt x="978" y="28673"/>
                    <a:pt x="995" y="28673"/>
                  </a:cubicBezTo>
                  <a:cubicBezTo>
                    <a:pt x="1037" y="28618"/>
                    <a:pt x="1089" y="28563"/>
                    <a:pt x="1125" y="28563"/>
                  </a:cubicBezTo>
                  <a:close/>
                  <a:moveTo>
                    <a:pt x="917" y="30021"/>
                  </a:moveTo>
                  <a:cubicBezTo>
                    <a:pt x="921" y="30021"/>
                    <a:pt x="924" y="30022"/>
                    <a:pt x="928" y="30023"/>
                  </a:cubicBezTo>
                  <a:cubicBezTo>
                    <a:pt x="1080" y="30090"/>
                    <a:pt x="1181" y="30208"/>
                    <a:pt x="1366" y="30377"/>
                  </a:cubicBezTo>
                  <a:cubicBezTo>
                    <a:pt x="1207" y="30488"/>
                    <a:pt x="1063" y="30614"/>
                    <a:pt x="1019" y="30614"/>
                  </a:cubicBezTo>
                  <a:cubicBezTo>
                    <a:pt x="1016" y="30614"/>
                    <a:pt x="1014" y="30614"/>
                    <a:pt x="1012" y="30613"/>
                  </a:cubicBezTo>
                  <a:cubicBezTo>
                    <a:pt x="860" y="30512"/>
                    <a:pt x="776" y="30360"/>
                    <a:pt x="658" y="30242"/>
                  </a:cubicBezTo>
                  <a:cubicBezTo>
                    <a:pt x="738" y="30162"/>
                    <a:pt x="848" y="30021"/>
                    <a:pt x="917" y="30021"/>
                  </a:cubicBezTo>
                  <a:close/>
                  <a:moveTo>
                    <a:pt x="938" y="31708"/>
                  </a:moveTo>
                  <a:cubicBezTo>
                    <a:pt x="941" y="31708"/>
                    <a:pt x="943" y="31708"/>
                    <a:pt x="945" y="31709"/>
                  </a:cubicBezTo>
                  <a:cubicBezTo>
                    <a:pt x="1096" y="31777"/>
                    <a:pt x="1198" y="31895"/>
                    <a:pt x="1366" y="32063"/>
                  </a:cubicBezTo>
                  <a:cubicBezTo>
                    <a:pt x="1181" y="32182"/>
                    <a:pt x="1096" y="32283"/>
                    <a:pt x="995" y="32283"/>
                  </a:cubicBezTo>
                  <a:cubicBezTo>
                    <a:pt x="776" y="32283"/>
                    <a:pt x="658" y="32131"/>
                    <a:pt x="692" y="31929"/>
                  </a:cubicBezTo>
                  <a:cubicBezTo>
                    <a:pt x="708" y="31849"/>
                    <a:pt x="890" y="31708"/>
                    <a:pt x="938" y="31708"/>
                  </a:cubicBezTo>
                  <a:close/>
                  <a:moveTo>
                    <a:pt x="860" y="0"/>
                  </a:moveTo>
                  <a:cubicBezTo>
                    <a:pt x="810" y="405"/>
                    <a:pt x="759" y="742"/>
                    <a:pt x="725" y="1096"/>
                  </a:cubicBezTo>
                  <a:cubicBezTo>
                    <a:pt x="557" y="2614"/>
                    <a:pt x="270" y="4132"/>
                    <a:pt x="337" y="5650"/>
                  </a:cubicBezTo>
                  <a:cubicBezTo>
                    <a:pt x="422" y="7472"/>
                    <a:pt x="321" y="9294"/>
                    <a:pt x="439" y="11115"/>
                  </a:cubicBezTo>
                  <a:cubicBezTo>
                    <a:pt x="574" y="12650"/>
                    <a:pt x="489" y="14236"/>
                    <a:pt x="489" y="15770"/>
                  </a:cubicBezTo>
                  <a:cubicBezTo>
                    <a:pt x="489" y="16631"/>
                    <a:pt x="472" y="17474"/>
                    <a:pt x="472" y="18351"/>
                  </a:cubicBezTo>
                  <a:cubicBezTo>
                    <a:pt x="472" y="19920"/>
                    <a:pt x="523" y="21505"/>
                    <a:pt x="472" y="23090"/>
                  </a:cubicBezTo>
                  <a:cubicBezTo>
                    <a:pt x="405" y="25013"/>
                    <a:pt x="253" y="26953"/>
                    <a:pt x="152" y="28859"/>
                  </a:cubicBezTo>
                  <a:cubicBezTo>
                    <a:pt x="84" y="29854"/>
                    <a:pt x="51" y="30849"/>
                    <a:pt x="0" y="31844"/>
                  </a:cubicBezTo>
                  <a:lnTo>
                    <a:pt x="0" y="32401"/>
                  </a:lnTo>
                  <a:cubicBezTo>
                    <a:pt x="51" y="32806"/>
                    <a:pt x="236" y="33042"/>
                    <a:pt x="557" y="33109"/>
                  </a:cubicBezTo>
                  <a:cubicBezTo>
                    <a:pt x="588" y="33115"/>
                    <a:pt x="620" y="33117"/>
                    <a:pt x="653" y="33117"/>
                  </a:cubicBezTo>
                  <a:cubicBezTo>
                    <a:pt x="919" y="33117"/>
                    <a:pt x="1212" y="32939"/>
                    <a:pt x="1333" y="32654"/>
                  </a:cubicBezTo>
                  <a:cubicBezTo>
                    <a:pt x="1434" y="32384"/>
                    <a:pt x="1501" y="32097"/>
                    <a:pt x="1518" y="31794"/>
                  </a:cubicBezTo>
                  <a:cubicBezTo>
                    <a:pt x="1653" y="30006"/>
                    <a:pt x="1771" y="28218"/>
                    <a:pt x="1855" y="26413"/>
                  </a:cubicBezTo>
                  <a:cubicBezTo>
                    <a:pt x="1940" y="24457"/>
                    <a:pt x="2007" y="22500"/>
                    <a:pt x="2041" y="20544"/>
                  </a:cubicBezTo>
                  <a:cubicBezTo>
                    <a:pt x="2075" y="19633"/>
                    <a:pt x="2108" y="18705"/>
                    <a:pt x="2007" y="17811"/>
                  </a:cubicBezTo>
                  <a:cubicBezTo>
                    <a:pt x="1737" y="15754"/>
                    <a:pt x="1957" y="13679"/>
                    <a:pt x="2125" y="11638"/>
                  </a:cubicBezTo>
                  <a:cubicBezTo>
                    <a:pt x="2210" y="10474"/>
                    <a:pt x="2260" y="9344"/>
                    <a:pt x="2142" y="8180"/>
                  </a:cubicBezTo>
                  <a:cubicBezTo>
                    <a:pt x="2108" y="7742"/>
                    <a:pt x="2142" y="7253"/>
                    <a:pt x="2142" y="6764"/>
                  </a:cubicBezTo>
                  <a:cubicBezTo>
                    <a:pt x="2142" y="6173"/>
                    <a:pt x="2193" y="5583"/>
                    <a:pt x="2176" y="4993"/>
                  </a:cubicBezTo>
                  <a:cubicBezTo>
                    <a:pt x="2108" y="3728"/>
                    <a:pt x="2007" y="2496"/>
                    <a:pt x="1940" y="1231"/>
                  </a:cubicBezTo>
                  <a:cubicBezTo>
                    <a:pt x="1889" y="506"/>
                    <a:pt x="1704" y="253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 rot="582576" flipH="1">
              <a:off x="8282730" y="3765280"/>
              <a:ext cx="715944" cy="343653"/>
            </a:xfrm>
            <a:custGeom>
              <a:avLst/>
              <a:gdLst/>
              <a:ahLst/>
              <a:cxnLst/>
              <a:rect l="l" t="t" r="r" b="b"/>
              <a:pathLst>
                <a:path w="17525" h="8412" extrusionOk="0">
                  <a:moveTo>
                    <a:pt x="13747" y="552"/>
                  </a:moveTo>
                  <a:cubicBezTo>
                    <a:pt x="14556" y="602"/>
                    <a:pt x="15299" y="889"/>
                    <a:pt x="15956" y="1378"/>
                  </a:cubicBezTo>
                  <a:cubicBezTo>
                    <a:pt x="16243" y="1580"/>
                    <a:pt x="16412" y="1884"/>
                    <a:pt x="16479" y="2238"/>
                  </a:cubicBezTo>
                  <a:cubicBezTo>
                    <a:pt x="16564" y="2828"/>
                    <a:pt x="16361" y="3250"/>
                    <a:pt x="15771" y="3419"/>
                  </a:cubicBezTo>
                  <a:cubicBezTo>
                    <a:pt x="15234" y="3561"/>
                    <a:pt x="14683" y="3673"/>
                    <a:pt x="14144" y="3673"/>
                  </a:cubicBezTo>
                  <a:cubicBezTo>
                    <a:pt x="14107" y="3673"/>
                    <a:pt x="14070" y="3673"/>
                    <a:pt x="14034" y="3672"/>
                  </a:cubicBezTo>
                  <a:cubicBezTo>
                    <a:pt x="13106" y="3638"/>
                    <a:pt x="12178" y="3469"/>
                    <a:pt x="11301" y="3132"/>
                  </a:cubicBezTo>
                  <a:cubicBezTo>
                    <a:pt x="11015" y="3014"/>
                    <a:pt x="10745" y="2896"/>
                    <a:pt x="10509" y="2727"/>
                  </a:cubicBezTo>
                  <a:cubicBezTo>
                    <a:pt x="10121" y="2407"/>
                    <a:pt x="10121" y="2069"/>
                    <a:pt x="10542" y="1732"/>
                  </a:cubicBezTo>
                  <a:cubicBezTo>
                    <a:pt x="10660" y="1631"/>
                    <a:pt x="10795" y="1547"/>
                    <a:pt x="10930" y="1462"/>
                  </a:cubicBezTo>
                  <a:cubicBezTo>
                    <a:pt x="11639" y="1024"/>
                    <a:pt x="13072" y="568"/>
                    <a:pt x="13747" y="552"/>
                  </a:cubicBezTo>
                  <a:close/>
                  <a:moveTo>
                    <a:pt x="13783" y="1"/>
                  </a:moveTo>
                  <a:cubicBezTo>
                    <a:pt x="12214" y="1"/>
                    <a:pt x="10800" y="729"/>
                    <a:pt x="9480" y="1833"/>
                  </a:cubicBezTo>
                  <a:cubicBezTo>
                    <a:pt x="9362" y="1951"/>
                    <a:pt x="9227" y="2069"/>
                    <a:pt x="9109" y="2171"/>
                  </a:cubicBezTo>
                  <a:cubicBezTo>
                    <a:pt x="8704" y="1867"/>
                    <a:pt x="8350" y="1547"/>
                    <a:pt x="7962" y="1327"/>
                  </a:cubicBezTo>
                  <a:cubicBezTo>
                    <a:pt x="7557" y="1108"/>
                    <a:pt x="7135" y="956"/>
                    <a:pt x="6714" y="788"/>
                  </a:cubicBezTo>
                  <a:cubicBezTo>
                    <a:pt x="5960" y="489"/>
                    <a:pt x="5202" y="355"/>
                    <a:pt x="4446" y="355"/>
                  </a:cubicBezTo>
                  <a:cubicBezTo>
                    <a:pt x="3578" y="355"/>
                    <a:pt x="2712" y="532"/>
                    <a:pt x="1856" y="838"/>
                  </a:cubicBezTo>
                  <a:cubicBezTo>
                    <a:pt x="1687" y="906"/>
                    <a:pt x="1536" y="1041"/>
                    <a:pt x="1367" y="1142"/>
                  </a:cubicBezTo>
                  <a:cubicBezTo>
                    <a:pt x="760" y="1563"/>
                    <a:pt x="456" y="2171"/>
                    <a:pt x="220" y="2845"/>
                  </a:cubicBezTo>
                  <a:cubicBezTo>
                    <a:pt x="1" y="3520"/>
                    <a:pt x="271" y="4262"/>
                    <a:pt x="928" y="4566"/>
                  </a:cubicBezTo>
                  <a:cubicBezTo>
                    <a:pt x="1299" y="4718"/>
                    <a:pt x="1738" y="4819"/>
                    <a:pt x="2160" y="4819"/>
                  </a:cubicBezTo>
                  <a:cubicBezTo>
                    <a:pt x="3408" y="4785"/>
                    <a:pt x="4605" y="4532"/>
                    <a:pt x="5803" y="4161"/>
                  </a:cubicBezTo>
                  <a:cubicBezTo>
                    <a:pt x="6174" y="4026"/>
                    <a:pt x="6545" y="3891"/>
                    <a:pt x="6916" y="3689"/>
                  </a:cubicBezTo>
                  <a:cubicBezTo>
                    <a:pt x="7203" y="3520"/>
                    <a:pt x="7439" y="3301"/>
                    <a:pt x="7709" y="3081"/>
                  </a:cubicBezTo>
                  <a:lnTo>
                    <a:pt x="7709" y="3081"/>
                  </a:lnTo>
                  <a:cubicBezTo>
                    <a:pt x="7338" y="3183"/>
                    <a:pt x="6950" y="3267"/>
                    <a:pt x="6545" y="3368"/>
                  </a:cubicBezTo>
                  <a:cubicBezTo>
                    <a:pt x="5769" y="3587"/>
                    <a:pt x="5010" y="3824"/>
                    <a:pt x="4234" y="3992"/>
                  </a:cubicBezTo>
                  <a:cubicBezTo>
                    <a:pt x="4002" y="4037"/>
                    <a:pt x="3767" y="4063"/>
                    <a:pt x="3534" y="4063"/>
                  </a:cubicBezTo>
                  <a:cubicBezTo>
                    <a:pt x="3157" y="4063"/>
                    <a:pt x="2783" y="3997"/>
                    <a:pt x="2429" y="3840"/>
                  </a:cubicBezTo>
                  <a:cubicBezTo>
                    <a:pt x="1772" y="3571"/>
                    <a:pt x="1468" y="3098"/>
                    <a:pt x="1519" y="2474"/>
                  </a:cubicBezTo>
                  <a:cubicBezTo>
                    <a:pt x="1552" y="1732"/>
                    <a:pt x="1873" y="1327"/>
                    <a:pt x="2581" y="1159"/>
                  </a:cubicBezTo>
                  <a:cubicBezTo>
                    <a:pt x="3086" y="1046"/>
                    <a:pt x="3584" y="983"/>
                    <a:pt x="4079" y="983"/>
                  </a:cubicBezTo>
                  <a:cubicBezTo>
                    <a:pt x="4691" y="983"/>
                    <a:pt x="5297" y="1079"/>
                    <a:pt x="5904" y="1294"/>
                  </a:cubicBezTo>
                  <a:cubicBezTo>
                    <a:pt x="6579" y="1513"/>
                    <a:pt x="7152" y="1850"/>
                    <a:pt x="7641" y="2356"/>
                  </a:cubicBezTo>
                  <a:cubicBezTo>
                    <a:pt x="7911" y="2609"/>
                    <a:pt x="7844" y="2828"/>
                    <a:pt x="7692" y="3065"/>
                  </a:cubicBezTo>
                  <a:lnTo>
                    <a:pt x="7675" y="3081"/>
                  </a:lnTo>
                  <a:cubicBezTo>
                    <a:pt x="7860" y="3065"/>
                    <a:pt x="8046" y="2997"/>
                    <a:pt x="8215" y="2997"/>
                  </a:cubicBezTo>
                  <a:cubicBezTo>
                    <a:pt x="8485" y="2997"/>
                    <a:pt x="8619" y="3267"/>
                    <a:pt x="8451" y="3520"/>
                  </a:cubicBezTo>
                  <a:cubicBezTo>
                    <a:pt x="8383" y="3604"/>
                    <a:pt x="8299" y="3672"/>
                    <a:pt x="8215" y="3756"/>
                  </a:cubicBezTo>
                  <a:cubicBezTo>
                    <a:pt x="7709" y="4245"/>
                    <a:pt x="7186" y="4684"/>
                    <a:pt x="6730" y="5207"/>
                  </a:cubicBezTo>
                  <a:cubicBezTo>
                    <a:pt x="6022" y="6033"/>
                    <a:pt x="5398" y="6893"/>
                    <a:pt x="4740" y="7737"/>
                  </a:cubicBezTo>
                  <a:cubicBezTo>
                    <a:pt x="4622" y="7888"/>
                    <a:pt x="4555" y="8125"/>
                    <a:pt x="4740" y="8243"/>
                  </a:cubicBezTo>
                  <a:cubicBezTo>
                    <a:pt x="4820" y="8300"/>
                    <a:pt x="4954" y="8341"/>
                    <a:pt x="5079" y="8341"/>
                  </a:cubicBezTo>
                  <a:cubicBezTo>
                    <a:pt x="5139" y="8341"/>
                    <a:pt x="5197" y="8332"/>
                    <a:pt x="5246" y="8310"/>
                  </a:cubicBezTo>
                  <a:cubicBezTo>
                    <a:pt x="5432" y="8243"/>
                    <a:pt x="5634" y="8074"/>
                    <a:pt x="5752" y="7922"/>
                  </a:cubicBezTo>
                  <a:cubicBezTo>
                    <a:pt x="6326" y="7197"/>
                    <a:pt x="6899" y="6438"/>
                    <a:pt x="7456" y="5696"/>
                  </a:cubicBezTo>
                  <a:cubicBezTo>
                    <a:pt x="7675" y="5426"/>
                    <a:pt x="7911" y="5173"/>
                    <a:pt x="8130" y="4920"/>
                  </a:cubicBezTo>
                  <a:cubicBezTo>
                    <a:pt x="8366" y="4633"/>
                    <a:pt x="8603" y="4346"/>
                    <a:pt x="8839" y="4043"/>
                  </a:cubicBezTo>
                  <a:cubicBezTo>
                    <a:pt x="9446" y="4515"/>
                    <a:pt x="10036" y="4886"/>
                    <a:pt x="10559" y="5375"/>
                  </a:cubicBezTo>
                  <a:cubicBezTo>
                    <a:pt x="11082" y="5864"/>
                    <a:pt x="11554" y="6404"/>
                    <a:pt x="12077" y="6910"/>
                  </a:cubicBezTo>
                  <a:cubicBezTo>
                    <a:pt x="12583" y="7416"/>
                    <a:pt x="12988" y="8040"/>
                    <a:pt x="13528" y="8411"/>
                  </a:cubicBezTo>
                  <a:cubicBezTo>
                    <a:pt x="13679" y="8378"/>
                    <a:pt x="13730" y="8378"/>
                    <a:pt x="13764" y="8344"/>
                  </a:cubicBezTo>
                  <a:cubicBezTo>
                    <a:pt x="13814" y="8327"/>
                    <a:pt x="13848" y="8293"/>
                    <a:pt x="13899" y="8260"/>
                  </a:cubicBezTo>
                  <a:cubicBezTo>
                    <a:pt x="14354" y="7821"/>
                    <a:pt x="14371" y="7669"/>
                    <a:pt x="13916" y="7214"/>
                  </a:cubicBezTo>
                  <a:cubicBezTo>
                    <a:pt x="13308" y="6607"/>
                    <a:pt x="12684" y="6016"/>
                    <a:pt x="12043" y="5443"/>
                  </a:cubicBezTo>
                  <a:cubicBezTo>
                    <a:pt x="11470" y="4954"/>
                    <a:pt x="10829" y="4549"/>
                    <a:pt x="10205" y="4110"/>
                  </a:cubicBezTo>
                  <a:cubicBezTo>
                    <a:pt x="9884" y="3908"/>
                    <a:pt x="9682" y="3689"/>
                    <a:pt x="9817" y="3233"/>
                  </a:cubicBezTo>
                  <a:lnTo>
                    <a:pt x="9817" y="3233"/>
                  </a:lnTo>
                  <a:cubicBezTo>
                    <a:pt x="9839" y="3236"/>
                    <a:pt x="9860" y="3237"/>
                    <a:pt x="9880" y="3237"/>
                  </a:cubicBezTo>
                  <a:cubicBezTo>
                    <a:pt x="9933" y="3237"/>
                    <a:pt x="9981" y="3231"/>
                    <a:pt x="10024" y="3231"/>
                  </a:cubicBezTo>
                  <a:cubicBezTo>
                    <a:pt x="10070" y="3231"/>
                    <a:pt x="10108" y="3238"/>
                    <a:pt x="10137" y="3267"/>
                  </a:cubicBezTo>
                  <a:cubicBezTo>
                    <a:pt x="10981" y="3908"/>
                    <a:pt x="11959" y="4178"/>
                    <a:pt x="12920" y="4498"/>
                  </a:cubicBezTo>
                  <a:cubicBezTo>
                    <a:pt x="13359" y="4633"/>
                    <a:pt x="13865" y="4701"/>
                    <a:pt x="14337" y="4701"/>
                  </a:cubicBezTo>
                  <a:cubicBezTo>
                    <a:pt x="15197" y="4701"/>
                    <a:pt x="16041" y="4414"/>
                    <a:pt x="16597" y="3773"/>
                  </a:cubicBezTo>
                  <a:cubicBezTo>
                    <a:pt x="17525" y="2660"/>
                    <a:pt x="17491" y="1007"/>
                    <a:pt x="15771" y="383"/>
                  </a:cubicBezTo>
                  <a:cubicBezTo>
                    <a:pt x="15080" y="120"/>
                    <a:pt x="14419" y="1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 rot="582576" flipH="1">
              <a:off x="8583305" y="4007649"/>
              <a:ext cx="27616" cy="29046"/>
            </a:xfrm>
            <a:custGeom>
              <a:avLst/>
              <a:gdLst/>
              <a:ahLst/>
              <a:cxnLst/>
              <a:rect l="l" t="t" r="r" b="b"/>
              <a:pathLst>
                <a:path w="676" h="711" extrusionOk="0">
                  <a:moveTo>
                    <a:pt x="237" y="1"/>
                  </a:moveTo>
                  <a:cubicBezTo>
                    <a:pt x="169" y="85"/>
                    <a:pt x="68" y="169"/>
                    <a:pt x="51" y="271"/>
                  </a:cubicBezTo>
                  <a:cubicBezTo>
                    <a:pt x="0" y="507"/>
                    <a:pt x="102" y="659"/>
                    <a:pt x="372" y="709"/>
                  </a:cubicBezTo>
                  <a:cubicBezTo>
                    <a:pt x="384" y="710"/>
                    <a:pt x="397" y="711"/>
                    <a:pt x="409" y="711"/>
                  </a:cubicBezTo>
                  <a:cubicBezTo>
                    <a:pt x="586" y="711"/>
                    <a:pt x="675" y="596"/>
                    <a:pt x="675" y="422"/>
                  </a:cubicBezTo>
                  <a:cubicBezTo>
                    <a:pt x="658" y="169"/>
                    <a:pt x="506" y="34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 rot="582576" flipH="1">
              <a:off x="8565739" y="4102868"/>
              <a:ext cx="26227" cy="27821"/>
            </a:xfrm>
            <a:custGeom>
              <a:avLst/>
              <a:gdLst/>
              <a:ahLst/>
              <a:cxnLst/>
              <a:rect l="l" t="t" r="r" b="b"/>
              <a:pathLst>
                <a:path w="642" h="681" extrusionOk="0">
                  <a:moveTo>
                    <a:pt x="275" y="1"/>
                  </a:moveTo>
                  <a:cubicBezTo>
                    <a:pt x="186" y="1"/>
                    <a:pt x="50" y="116"/>
                    <a:pt x="35" y="191"/>
                  </a:cubicBezTo>
                  <a:cubicBezTo>
                    <a:pt x="1" y="428"/>
                    <a:pt x="119" y="596"/>
                    <a:pt x="406" y="681"/>
                  </a:cubicBezTo>
                  <a:cubicBezTo>
                    <a:pt x="439" y="630"/>
                    <a:pt x="541" y="563"/>
                    <a:pt x="558" y="478"/>
                  </a:cubicBezTo>
                  <a:cubicBezTo>
                    <a:pt x="642" y="259"/>
                    <a:pt x="541" y="73"/>
                    <a:pt x="305" y="6"/>
                  </a:cubicBezTo>
                  <a:cubicBezTo>
                    <a:pt x="295" y="2"/>
                    <a:pt x="285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 rot="582576" flipH="1">
              <a:off x="8519259" y="4384806"/>
              <a:ext cx="29700" cy="23490"/>
            </a:xfrm>
            <a:custGeom>
              <a:avLst/>
              <a:gdLst/>
              <a:ahLst/>
              <a:cxnLst/>
              <a:rect l="l" t="t" r="r" b="b"/>
              <a:pathLst>
                <a:path w="727" h="575" extrusionOk="0">
                  <a:moveTo>
                    <a:pt x="406" y="1"/>
                  </a:moveTo>
                  <a:cubicBezTo>
                    <a:pt x="304" y="1"/>
                    <a:pt x="203" y="136"/>
                    <a:pt x="1" y="304"/>
                  </a:cubicBezTo>
                  <a:cubicBezTo>
                    <a:pt x="220" y="439"/>
                    <a:pt x="372" y="557"/>
                    <a:pt x="490" y="574"/>
                  </a:cubicBezTo>
                  <a:cubicBezTo>
                    <a:pt x="557" y="574"/>
                    <a:pt x="726" y="355"/>
                    <a:pt x="709" y="254"/>
                  </a:cubicBezTo>
                  <a:cubicBezTo>
                    <a:pt x="676" y="136"/>
                    <a:pt x="50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 rot="582576" flipH="1">
              <a:off x="8580427" y="4172548"/>
              <a:ext cx="24144" cy="27126"/>
            </a:xfrm>
            <a:custGeom>
              <a:avLst/>
              <a:gdLst/>
              <a:ahLst/>
              <a:cxnLst/>
              <a:rect l="l" t="t" r="r" b="b"/>
              <a:pathLst>
                <a:path w="591" h="664" extrusionOk="0">
                  <a:moveTo>
                    <a:pt x="119" y="0"/>
                  </a:moveTo>
                  <a:cubicBezTo>
                    <a:pt x="85" y="84"/>
                    <a:pt x="1" y="219"/>
                    <a:pt x="1" y="321"/>
                  </a:cubicBezTo>
                  <a:cubicBezTo>
                    <a:pt x="14" y="515"/>
                    <a:pt x="188" y="663"/>
                    <a:pt x="343" y="663"/>
                  </a:cubicBezTo>
                  <a:cubicBezTo>
                    <a:pt x="376" y="663"/>
                    <a:pt x="409" y="656"/>
                    <a:pt x="439" y="641"/>
                  </a:cubicBezTo>
                  <a:cubicBezTo>
                    <a:pt x="507" y="607"/>
                    <a:pt x="591" y="472"/>
                    <a:pt x="591" y="405"/>
                  </a:cubicBezTo>
                  <a:cubicBezTo>
                    <a:pt x="574" y="169"/>
                    <a:pt x="422" y="34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 rot="582576" flipH="1">
              <a:off x="8388929" y="5244421"/>
              <a:ext cx="29005" cy="23695"/>
            </a:xfrm>
            <a:custGeom>
              <a:avLst/>
              <a:gdLst/>
              <a:ahLst/>
              <a:cxnLst/>
              <a:rect l="l" t="t" r="r" b="b"/>
              <a:pathLst>
                <a:path w="710" h="580" extrusionOk="0">
                  <a:moveTo>
                    <a:pt x="272" y="1"/>
                  </a:moveTo>
                  <a:cubicBezTo>
                    <a:pt x="216" y="1"/>
                    <a:pt x="65" y="120"/>
                    <a:pt x="35" y="226"/>
                  </a:cubicBezTo>
                  <a:cubicBezTo>
                    <a:pt x="1" y="428"/>
                    <a:pt x="119" y="580"/>
                    <a:pt x="338" y="580"/>
                  </a:cubicBezTo>
                  <a:cubicBezTo>
                    <a:pt x="439" y="580"/>
                    <a:pt x="541" y="479"/>
                    <a:pt x="709" y="360"/>
                  </a:cubicBezTo>
                  <a:cubicBezTo>
                    <a:pt x="524" y="192"/>
                    <a:pt x="423" y="74"/>
                    <a:pt x="288" y="6"/>
                  </a:cubicBezTo>
                  <a:cubicBezTo>
                    <a:pt x="284" y="3"/>
                    <a:pt x="279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 rot="582576" flipH="1">
              <a:off x="8400471" y="5176687"/>
              <a:ext cx="29005" cy="24267"/>
            </a:xfrm>
            <a:custGeom>
              <a:avLst/>
              <a:gdLst/>
              <a:ahLst/>
              <a:cxnLst/>
              <a:rect l="l" t="t" r="r" b="b"/>
              <a:pathLst>
                <a:path w="710" h="594" extrusionOk="0">
                  <a:moveTo>
                    <a:pt x="263" y="0"/>
                  </a:moveTo>
                  <a:cubicBezTo>
                    <a:pt x="209" y="0"/>
                    <a:pt x="97" y="156"/>
                    <a:pt x="1" y="204"/>
                  </a:cubicBezTo>
                  <a:cubicBezTo>
                    <a:pt x="119" y="339"/>
                    <a:pt x="203" y="491"/>
                    <a:pt x="355" y="592"/>
                  </a:cubicBezTo>
                  <a:cubicBezTo>
                    <a:pt x="357" y="593"/>
                    <a:pt x="360" y="594"/>
                    <a:pt x="363" y="594"/>
                  </a:cubicBezTo>
                  <a:cubicBezTo>
                    <a:pt x="408" y="594"/>
                    <a:pt x="551" y="482"/>
                    <a:pt x="709" y="356"/>
                  </a:cubicBezTo>
                  <a:cubicBezTo>
                    <a:pt x="524" y="204"/>
                    <a:pt x="423" y="69"/>
                    <a:pt x="271" y="2"/>
                  </a:cubicBezTo>
                  <a:cubicBezTo>
                    <a:pt x="268" y="1"/>
                    <a:pt x="26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 rot="582576" flipH="1">
              <a:off x="8552491" y="4314638"/>
              <a:ext cx="24838" cy="28352"/>
            </a:xfrm>
            <a:custGeom>
              <a:avLst/>
              <a:gdLst/>
              <a:ahLst/>
              <a:cxnLst/>
              <a:rect l="l" t="t" r="r" b="b"/>
              <a:pathLst>
                <a:path w="608" h="694" extrusionOk="0">
                  <a:moveTo>
                    <a:pt x="371" y="0"/>
                  </a:moveTo>
                  <a:cubicBezTo>
                    <a:pt x="202" y="152"/>
                    <a:pt x="84" y="219"/>
                    <a:pt x="51" y="321"/>
                  </a:cubicBezTo>
                  <a:cubicBezTo>
                    <a:pt x="0" y="523"/>
                    <a:pt x="135" y="675"/>
                    <a:pt x="337" y="692"/>
                  </a:cubicBezTo>
                  <a:cubicBezTo>
                    <a:pt x="341" y="693"/>
                    <a:pt x="346" y="693"/>
                    <a:pt x="350" y="693"/>
                  </a:cubicBezTo>
                  <a:cubicBezTo>
                    <a:pt x="428" y="693"/>
                    <a:pt x="607" y="571"/>
                    <a:pt x="607" y="523"/>
                  </a:cubicBezTo>
                  <a:cubicBezTo>
                    <a:pt x="590" y="371"/>
                    <a:pt x="472" y="236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 rot="582576" flipH="1">
              <a:off x="8522062" y="4482107"/>
              <a:ext cx="26227" cy="24961"/>
            </a:xfrm>
            <a:custGeom>
              <a:avLst/>
              <a:gdLst/>
              <a:ahLst/>
              <a:cxnLst/>
              <a:rect l="l" t="t" r="r" b="b"/>
              <a:pathLst>
                <a:path w="642" h="611" extrusionOk="0">
                  <a:moveTo>
                    <a:pt x="352" y="1"/>
                  </a:moveTo>
                  <a:cubicBezTo>
                    <a:pt x="342" y="1"/>
                    <a:pt x="332" y="1"/>
                    <a:pt x="321" y="2"/>
                  </a:cubicBezTo>
                  <a:cubicBezTo>
                    <a:pt x="220" y="2"/>
                    <a:pt x="153" y="154"/>
                    <a:pt x="1" y="306"/>
                  </a:cubicBezTo>
                  <a:cubicBezTo>
                    <a:pt x="186" y="441"/>
                    <a:pt x="305" y="542"/>
                    <a:pt x="456" y="609"/>
                  </a:cubicBezTo>
                  <a:cubicBezTo>
                    <a:pt x="457" y="610"/>
                    <a:pt x="458" y="610"/>
                    <a:pt x="459" y="610"/>
                  </a:cubicBezTo>
                  <a:cubicBezTo>
                    <a:pt x="487" y="610"/>
                    <a:pt x="642" y="436"/>
                    <a:pt x="642" y="339"/>
                  </a:cubicBezTo>
                  <a:cubicBezTo>
                    <a:pt x="642" y="147"/>
                    <a:pt x="535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 rot="582576" flipH="1">
              <a:off x="8493295" y="4573463"/>
              <a:ext cx="22796" cy="30925"/>
            </a:xfrm>
            <a:custGeom>
              <a:avLst/>
              <a:gdLst/>
              <a:ahLst/>
              <a:cxnLst/>
              <a:rect l="l" t="t" r="r" b="b"/>
              <a:pathLst>
                <a:path w="558" h="757" extrusionOk="0">
                  <a:moveTo>
                    <a:pt x="203" y="1"/>
                  </a:moveTo>
                  <a:cubicBezTo>
                    <a:pt x="102" y="220"/>
                    <a:pt x="1" y="321"/>
                    <a:pt x="1" y="422"/>
                  </a:cubicBezTo>
                  <a:cubicBezTo>
                    <a:pt x="1" y="583"/>
                    <a:pt x="77" y="756"/>
                    <a:pt x="250" y="756"/>
                  </a:cubicBezTo>
                  <a:cubicBezTo>
                    <a:pt x="277" y="756"/>
                    <a:pt x="306" y="752"/>
                    <a:pt x="338" y="743"/>
                  </a:cubicBezTo>
                  <a:cubicBezTo>
                    <a:pt x="423" y="726"/>
                    <a:pt x="557" y="524"/>
                    <a:pt x="541" y="473"/>
                  </a:cubicBezTo>
                  <a:cubicBezTo>
                    <a:pt x="490" y="321"/>
                    <a:pt x="372" y="220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 rot="582576" flipH="1">
              <a:off x="8545653" y="4211967"/>
              <a:ext cx="23327" cy="29128"/>
            </a:xfrm>
            <a:custGeom>
              <a:avLst/>
              <a:gdLst/>
              <a:ahLst/>
              <a:cxnLst/>
              <a:rect l="l" t="t" r="r" b="b"/>
              <a:pathLst>
                <a:path w="571" h="713" extrusionOk="0">
                  <a:moveTo>
                    <a:pt x="236" y="0"/>
                  </a:moveTo>
                  <a:cubicBezTo>
                    <a:pt x="101" y="203"/>
                    <a:pt x="0" y="338"/>
                    <a:pt x="17" y="405"/>
                  </a:cubicBezTo>
                  <a:cubicBezTo>
                    <a:pt x="68" y="523"/>
                    <a:pt x="169" y="658"/>
                    <a:pt x="287" y="709"/>
                  </a:cubicBezTo>
                  <a:cubicBezTo>
                    <a:pt x="291" y="712"/>
                    <a:pt x="296" y="713"/>
                    <a:pt x="303" y="713"/>
                  </a:cubicBezTo>
                  <a:cubicBezTo>
                    <a:pt x="375" y="713"/>
                    <a:pt x="571" y="553"/>
                    <a:pt x="540" y="506"/>
                  </a:cubicBezTo>
                  <a:cubicBezTo>
                    <a:pt x="489" y="355"/>
                    <a:pt x="371" y="237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 rot="582576" flipH="1">
              <a:off x="8473861" y="4754078"/>
              <a:ext cx="24062" cy="27739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85" y="1"/>
                  </a:moveTo>
                  <a:cubicBezTo>
                    <a:pt x="167" y="119"/>
                    <a:pt x="66" y="186"/>
                    <a:pt x="32" y="270"/>
                  </a:cubicBezTo>
                  <a:cubicBezTo>
                    <a:pt x="0" y="460"/>
                    <a:pt x="146" y="679"/>
                    <a:pt x="358" y="679"/>
                  </a:cubicBezTo>
                  <a:cubicBezTo>
                    <a:pt x="373" y="679"/>
                    <a:pt x="388" y="677"/>
                    <a:pt x="403" y="675"/>
                  </a:cubicBezTo>
                  <a:cubicBezTo>
                    <a:pt x="454" y="675"/>
                    <a:pt x="589" y="523"/>
                    <a:pt x="589" y="473"/>
                  </a:cubicBezTo>
                  <a:cubicBezTo>
                    <a:pt x="504" y="304"/>
                    <a:pt x="403" y="186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 rot="582576" flipH="1">
              <a:off x="8431199" y="4985248"/>
              <a:ext cx="26227" cy="23531"/>
            </a:xfrm>
            <a:custGeom>
              <a:avLst/>
              <a:gdLst/>
              <a:ahLst/>
              <a:cxnLst/>
              <a:rect l="l" t="t" r="r" b="b"/>
              <a:pathLst>
                <a:path w="642" h="576" extrusionOk="0">
                  <a:moveTo>
                    <a:pt x="397" y="1"/>
                  </a:moveTo>
                  <a:cubicBezTo>
                    <a:pt x="394" y="1"/>
                    <a:pt x="391" y="1"/>
                    <a:pt x="389" y="2"/>
                  </a:cubicBezTo>
                  <a:cubicBezTo>
                    <a:pt x="271" y="19"/>
                    <a:pt x="170" y="154"/>
                    <a:pt x="1" y="289"/>
                  </a:cubicBezTo>
                  <a:cubicBezTo>
                    <a:pt x="203" y="424"/>
                    <a:pt x="321" y="491"/>
                    <a:pt x="423" y="576"/>
                  </a:cubicBezTo>
                  <a:cubicBezTo>
                    <a:pt x="507" y="457"/>
                    <a:pt x="642" y="339"/>
                    <a:pt x="642" y="204"/>
                  </a:cubicBezTo>
                  <a:cubicBezTo>
                    <a:pt x="642" y="156"/>
                    <a:pt x="458" y="1"/>
                    <a:pt x="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 rot="582576" flipH="1">
              <a:off x="8482166" y="4642303"/>
              <a:ext cx="24838" cy="23490"/>
            </a:xfrm>
            <a:custGeom>
              <a:avLst/>
              <a:gdLst/>
              <a:ahLst/>
              <a:cxnLst/>
              <a:rect l="l" t="t" r="r" b="b"/>
              <a:pathLst>
                <a:path w="608" h="575" extrusionOk="0">
                  <a:moveTo>
                    <a:pt x="253" y="0"/>
                  </a:moveTo>
                  <a:cubicBezTo>
                    <a:pt x="169" y="118"/>
                    <a:pt x="0" y="236"/>
                    <a:pt x="17" y="321"/>
                  </a:cubicBezTo>
                  <a:cubicBezTo>
                    <a:pt x="34" y="422"/>
                    <a:pt x="203" y="540"/>
                    <a:pt x="338" y="574"/>
                  </a:cubicBezTo>
                  <a:cubicBezTo>
                    <a:pt x="339" y="574"/>
                    <a:pt x="341" y="575"/>
                    <a:pt x="343" y="575"/>
                  </a:cubicBezTo>
                  <a:cubicBezTo>
                    <a:pt x="381" y="575"/>
                    <a:pt x="479" y="416"/>
                    <a:pt x="607" y="304"/>
                  </a:cubicBezTo>
                  <a:cubicBezTo>
                    <a:pt x="456" y="169"/>
                    <a:pt x="354" y="85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 rot="582576" flipH="1">
              <a:off x="8455769" y="4888241"/>
              <a:ext cx="18629" cy="27576"/>
            </a:xfrm>
            <a:custGeom>
              <a:avLst/>
              <a:gdLst/>
              <a:ahLst/>
              <a:cxnLst/>
              <a:rect l="l" t="t" r="r" b="b"/>
              <a:pathLst>
                <a:path w="456" h="675" extrusionOk="0">
                  <a:moveTo>
                    <a:pt x="287" y="0"/>
                  </a:moveTo>
                  <a:cubicBezTo>
                    <a:pt x="152" y="152"/>
                    <a:pt x="0" y="236"/>
                    <a:pt x="0" y="321"/>
                  </a:cubicBezTo>
                  <a:cubicBezTo>
                    <a:pt x="17" y="439"/>
                    <a:pt x="118" y="574"/>
                    <a:pt x="203" y="675"/>
                  </a:cubicBezTo>
                  <a:cubicBezTo>
                    <a:pt x="287" y="608"/>
                    <a:pt x="456" y="557"/>
                    <a:pt x="456" y="473"/>
                  </a:cubicBezTo>
                  <a:cubicBezTo>
                    <a:pt x="456" y="338"/>
                    <a:pt x="371" y="22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 rot="582576" flipH="1">
              <a:off x="8442209" y="4824014"/>
              <a:ext cx="22060" cy="29005"/>
            </a:xfrm>
            <a:custGeom>
              <a:avLst/>
              <a:gdLst/>
              <a:ahLst/>
              <a:cxnLst/>
              <a:rect l="l" t="t" r="r" b="b"/>
              <a:pathLst>
                <a:path w="540" h="710" extrusionOk="0">
                  <a:moveTo>
                    <a:pt x="270" y="0"/>
                  </a:moveTo>
                  <a:cubicBezTo>
                    <a:pt x="152" y="219"/>
                    <a:pt x="0" y="321"/>
                    <a:pt x="17" y="388"/>
                  </a:cubicBezTo>
                  <a:cubicBezTo>
                    <a:pt x="68" y="506"/>
                    <a:pt x="169" y="641"/>
                    <a:pt x="287" y="709"/>
                  </a:cubicBezTo>
                  <a:cubicBezTo>
                    <a:pt x="288" y="709"/>
                    <a:pt x="290" y="710"/>
                    <a:pt x="293" y="710"/>
                  </a:cubicBezTo>
                  <a:cubicBezTo>
                    <a:pt x="341" y="710"/>
                    <a:pt x="540" y="554"/>
                    <a:pt x="540" y="506"/>
                  </a:cubicBezTo>
                  <a:cubicBezTo>
                    <a:pt x="506" y="371"/>
                    <a:pt x="405" y="236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 rot="582576" flipH="1">
              <a:off x="8432918" y="5066275"/>
              <a:ext cx="22060" cy="20753"/>
            </a:xfrm>
            <a:custGeom>
              <a:avLst/>
              <a:gdLst/>
              <a:ahLst/>
              <a:cxnLst/>
              <a:rect l="l" t="t" r="r" b="b"/>
              <a:pathLst>
                <a:path w="540" h="508" extrusionOk="0">
                  <a:moveTo>
                    <a:pt x="214" y="0"/>
                  </a:moveTo>
                  <a:cubicBezTo>
                    <a:pt x="168" y="0"/>
                    <a:pt x="1" y="154"/>
                    <a:pt x="17" y="170"/>
                  </a:cubicBezTo>
                  <a:cubicBezTo>
                    <a:pt x="84" y="305"/>
                    <a:pt x="169" y="423"/>
                    <a:pt x="270" y="508"/>
                  </a:cubicBezTo>
                  <a:cubicBezTo>
                    <a:pt x="287" y="508"/>
                    <a:pt x="422" y="406"/>
                    <a:pt x="540" y="339"/>
                  </a:cubicBezTo>
                  <a:cubicBezTo>
                    <a:pt x="405" y="187"/>
                    <a:pt x="321" y="69"/>
                    <a:pt x="219" y="2"/>
                  </a:cubicBezTo>
                  <a:cubicBezTo>
                    <a:pt x="218" y="1"/>
                    <a:pt x="216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 rot="582576" flipH="1">
              <a:off x="8405756" y="5114980"/>
              <a:ext cx="24185" cy="20100"/>
            </a:xfrm>
            <a:custGeom>
              <a:avLst/>
              <a:gdLst/>
              <a:ahLst/>
              <a:cxnLst/>
              <a:rect l="l" t="t" r="r" b="b"/>
              <a:pathLst>
                <a:path w="592" h="492" extrusionOk="0">
                  <a:moveTo>
                    <a:pt x="203" y="0"/>
                  </a:moveTo>
                  <a:cubicBezTo>
                    <a:pt x="203" y="34"/>
                    <a:pt x="136" y="85"/>
                    <a:pt x="52" y="135"/>
                  </a:cubicBezTo>
                  <a:cubicBezTo>
                    <a:pt x="35" y="152"/>
                    <a:pt x="18" y="169"/>
                    <a:pt x="1" y="169"/>
                  </a:cubicBezTo>
                  <a:cubicBezTo>
                    <a:pt x="18" y="203"/>
                    <a:pt x="35" y="237"/>
                    <a:pt x="52" y="253"/>
                  </a:cubicBezTo>
                  <a:cubicBezTo>
                    <a:pt x="119" y="338"/>
                    <a:pt x="186" y="422"/>
                    <a:pt x="271" y="490"/>
                  </a:cubicBezTo>
                  <a:cubicBezTo>
                    <a:pt x="274" y="491"/>
                    <a:pt x="277" y="492"/>
                    <a:pt x="282" y="492"/>
                  </a:cubicBezTo>
                  <a:cubicBezTo>
                    <a:pt x="328" y="492"/>
                    <a:pt x="453" y="415"/>
                    <a:pt x="591" y="338"/>
                  </a:cubicBezTo>
                  <a:cubicBezTo>
                    <a:pt x="423" y="203"/>
                    <a:pt x="338" y="68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 rot="582576" flipH="1">
              <a:off x="8686063" y="3834315"/>
              <a:ext cx="261866" cy="126112"/>
            </a:xfrm>
            <a:custGeom>
              <a:avLst/>
              <a:gdLst/>
              <a:ahLst/>
              <a:cxnLst/>
              <a:rect l="l" t="t" r="r" b="b"/>
              <a:pathLst>
                <a:path w="6410" h="3087" extrusionOk="0">
                  <a:moveTo>
                    <a:pt x="2669" y="714"/>
                  </a:moveTo>
                  <a:cubicBezTo>
                    <a:pt x="3521" y="714"/>
                    <a:pt x="4364" y="896"/>
                    <a:pt x="5127" y="1330"/>
                  </a:cubicBezTo>
                  <a:cubicBezTo>
                    <a:pt x="5195" y="1363"/>
                    <a:pt x="5246" y="1431"/>
                    <a:pt x="5296" y="1498"/>
                  </a:cubicBezTo>
                  <a:cubicBezTo>
                    <a:pt x="5313" y="1515"/>
                    <a:pt x="5296" y="1532"/>
                    <a:pt x="5313" y="1650"/>
                  </a:cubicBezTo>
                  <a:cubicBezTo>
                    <a:pt x="4251" y="2018"/>
                    <a:pt x="3200" y="2422"/>
                    <a:pt x="2081" y="2422"/>
                  </a:cubicBezTo>
                  <a:cubicBezTo>
                    <a:pt x="1868" y="2422"/>
                    <a:pt x="1652" y="2408"/>
                    <a:pt x="1434" y="2375"/>
                  </a:cubicBezTo>
                  <a:cubicBezTo>
                    <a:pt x="843" y="2291"/>
                    <a:pt x="590" y="1903"/>
                    <a:pt x="827" y="1414"/>
                  </a:cubicBezTo>
                  <a:cubicBezTo>
                    <a:pt x="928" y="1195"/>
                    <a:pt x="1164" y="1009"/>
                    <a:pt x="1400" y="908"/>
                  </a:cubicBezTo>
                  <a:cubicBezTo>
                    <a:pt x="1687" y="773"/>
                    <a:pt x="2024" y="739"/>
                    <a:pt x="2344" y="722"/>
                  </a:cubicBezTo>
                  <a:cubicBezTo>
                    <a:pt x="2453" y="717"/>
                    <a:pt x="2561" y="714"/>
                    <a:pt x="2669" y="714"/>
                  </a:cubicBezTo>
                  <a:close/>
                  <a:moveTo>
                    <a:pt x="2587" y="0"/>
                  </a:moveTo>
                  <a:cubicBezTo>
                    <a:pt x="2097" y="0"/>
                    <a:pt x="1605" y="63"/>
                    <a:pt x="1113" y="183"/>
                  </a:cubicBezTo>
                  <a:cubicBezTo>
                    <a:pt x="388" y="351"/>
                    <a:pt x="84" y="756"/>
                    <a:pt x="51" y="1498"/>
                  </a:cubicBezTo>
                  <a:cubicBezTo>
                    <a:pt x="0" y="2105"/>
                    <a:pt x="321" y="2578"/>
                    <a:pt x="961" y="2864"/>
                  </a:cubicBezTo>
                  <a:cubicBezTo>
                    <a:pt x="1315" y="3021"/>
                    <a:pt x="1689" y="3087"/>
                    <a:pt x="2066" y="3087"/>
                  </a:cubicBezTo>
                  <a:cubicBezTo>
                    <a:pt x="2299" y="3087"/>
                    <a:pt x="2534" y="3061"/>
                    <a:pt x="2766" y="3016"/>
                  </a:cubicBezTo>
                  <a:cubicBezTo>
                    <a:pt x="3542" y="2848"/>
                    <a:pt x="4335" y="2611"/>
                    <a:pt x="5077" y="2409"/>
                  </a:cubicBezTo>
                  <a:cubicBezTo>
                    <a:pt x="5465" y="2291"/>
                    <a:pt x="5836" y="2207"/>
                    <a:pt x="6241" y="2105"/>
                  </a:cubicBezTo>
                  <a:cubicBezTo>
                    <a:pt x="6342" y="1852"/>
                    <a:pt x="6409" y="1650"/>
                    <a:pt x="6173" y="1397"/>
                  </a:cubicBezTo>
                  <a:cubicBezTo>
                    <a:pt x="5667" y="891"/>
                    <a:pt x="5111" y="554"/>
                    <a:pt x="4436" y="318"/>
                  </a:cubicBezTo>
                  <a:cubicBezTo>
                    <a:pt x="3824" y="101"/>
                    <a:pt x="3207" y="0"/>
                    <a:pt x="2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 rot="582576" flipH="1">
              <a:off x="8338749" y="3759513"/>
              <a:ext cx="263255" cy="127542"/>
            </a:xfrm>
            <a:custGeom>
              <a:avLst/>
              <a:gdLst/>
              <a:ahLst/>
              <a:cxnLst/>
              <a:rect l="l" t="t" r="r" b="b"/>
              <a:pathLst>
                <a:path w="6444" h="3122" extrusionOk="0">
                  <a:moveTo>
                    <a:pt x="3797" y="561"/>
                  </a:moveTo>
                  <a:cubicBezTo>
                    <a:pt x="4146" y="561"/>
                    <a:pt x="4458" y="618"/>
                    <a:pt x="4689" y="742"/>
                  </a:cubicBezTo>
                  <a:cubicBezTo>
                    <a:pt x="4993" y="894"/>
                    <a:pt x="5280" y="1046"/>
                    <a:pt x="5516" y="1282"/>
                  </a:cubicBezTo>
                  <a:cubicBezTo>
                    <a:pt x="5870" y="1636"/>
                    <a:pt x="5701" y="2125"/>
                    <a:pt x="5229" y="2294"/>
                  </a:cubicBezTo>
                  <a:cubicBezTo>
                    <a:pt x="5061" y="2345"/>
                    <a:pt x="4858" y="2378"/>
                    <a:pt x="4673" y="2395"/>
                  </a:cubicBezTo>
                  <a:cubicBezTo>
                    <a:pt x="4415" y="2432"/>
                    <a:pt x="4161" y="2449"/>
                    <a:pt x="3909" y="2449"/>
                  </a:cubicBezTo>
                  <a:cubicBezTo>
                    <a:pt x="3007" y="2449"/>
                    <a:pt x="2140" y="2234"/>
                    <a:pt x="1282" y="1957"/>
                  </a:cubicBezTo>
                  <a:cubicBezTo>
                    <a:pt x="1215" y="1923"/>
                    <a:pt x="1131" y="1872"/>
                    <a:pt x="1063" y="1822"/>
                  </a:cubicBezTo>
                  <a:cubicBezTo>
                    <a:pt x="1029" y="1788"/>
                    <a:pt x="1013" y="1737"/>
                    <a:pt x="945" y="1636"/>
                  </a:cubicBezTo>
                  <a:cubicBezTo>
                    <a:pt x="1554" y="1003"/>
                    <a:pt x="2821" y="561"/>
                    <a:pt x="3797" y="561"/>
                  </a:cubicBezTo>
                  <a:close/>
                  <a:moveTo>
                    <a:pt x="3627" y="0"/>
                  </a:moveTo>
                  <a:cubicBezTo>
                    <a:pt x="2952" y="0"/>
                    <a:pt x="1519" y="456"/>
                    <a:pt x="810" y="894"/>
                  </a:cubicBezTo>
                  <a:cubicBezTo>
                    <a:pt x="692" y="978"/>
                    <a:pt x="540" y="1063"/>
                    <a:pt x="422" y="1164"/>
                  </a:cubicBezTo>
                  <a:cubicBezTo>
                    <a:pt x="17" y="1484"/>
                    <a:pt x="1" y="1855"/>
                    <a:pt x="389" y="2159"/>
                  </a:cubicBezTo>
                  <a:cubicBezTo>
                    <a:pt x="625" y="2328"/>
                    <a:pt x="895" y="2479"/>
                    <a:pt x="1181" y="2564"/>
                  </a:cubicBezTo>
                  <a:cubicBezTo>
                    <a:pt x="2058" y="2901"/>
                    <a:pt x="2986" y="3070"/>
                    <a:pt x="3914" y="3120"/>
                  </a:cubicBezTo>
                  <a:cubicBezTo>
                    <a:pt x="3946" y="3121"/>
                    <a:pt x="3979" y="3122"/>
                    <a:pt x="4012" y="3122"/>
                  </a:cubicBezTo>
                  <a:cubicBezTo>
                    <a:pt x="4554" y="3122"/>
                    <a:pt x="5110" y="2994"/>
                    <a:pt x="5651" y="2851"/>
                  </a:cubicBezTo>
                  <a:cubicBezTo>
                    <a:pt x="6241" y="2716"/>
                    <a:pt x="6444" y="2277"/>
                    <a:pt x="6359" y="1670"/>
                  </a:cubicBezTo>
                  <a:cubicBezTo>
                    <a:pt x="6326" y="1316"/>
                    <a:pt x="6123" y="1029"/>
                    <a:pt x="5836" y="810"/>
                  </a:cubicBezTo>
                  <a:cubicBezTo>
                    <a:pt x="5179" y="287"/>
                    <a:pt x="4436" y="0"/>
                    <a:pt x="3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17"/>
          <p:cNvGrpSpPr/>
          <p:nvPr/>
        </p:nvGrpSpPr>
        <p:grpSpPr>
          <a:xfrm>
            <a:off x="-768377" y="194588"/>
            <a:ext cx="1766788" cy="1748261"/>
            <a:chOff x="-768377" y="194588"/>
            <a:chExt cx="1766788" cy="1748261"/>
          </a:xfrm>
        </p:grpSpPr>
        <p:sp>
          <p:nvSpPr>
            <p:cNvPr id="529" name="Google Shape;529;p17"/>
            <p:cNvSpPr/>
            <p:nvPr/>
          </p:nvSpPr>
          <p:spPr>
            <a:xfrm>
              <a:off x="-768377" y="194588"/>
              <a:ext cx="1766788" cy="1748261"/>
            </a:xfrm>
            <a:custGeom>
              <a:avLst/>
              <a:gdLst/>
              <a:ahLst/>
              <a:cxnLst/>
              <a:rect l="l" t="t" r="r" b="b"/>
              <a:pathLst>
                <a:path w="33853" h="33498" extrusionOk="0">
                  <a:moveTo>
                    <a:pt x="16378" y="1"/>
                  </a:moveTo>
                  <a:cubicBezTo>
                    <a:pt x="16176" y="1"/>
                    <a:pt x="15957" y="17"/>
                    <a:pt x="15771" y="34"/>
                  </a:cubicBezTo>
                  <a:cubicBezTo>
                    <a:pt x="15451" y="85"/>
                    <a:pt x="15130" y="102"/>
                    <a:pt x="14827" y="152"/>
                  </a:cubicBezTo>
                  <a:cubicBezTo>
                    <a:pt x="13899" y="237"/>
                    <a:pt x="12921" y="338"/>
                    <a:pt x="11959" y="540"/>
                  </a:cubicBezTo>
                  <a:lnTo>
                    <a:pt x="11909" y="540"/>
                  </a:lnTo>
                  <a:cubicBezTo>
                    <a:pt x="10745" y="793"/>
                    <a:pt x="9446" y="1097"/>
                    <a:pt x="8249" y="1940"/>
                  </a:cubicBezTo>
                  <a:cubicBezTo>
                    <a:pt x="8097" y="2041"/>
                    <a:pt x="7945" y="2143"/>
                    <a:pt x="7776" y="2261"/>
                  </a:cubicBezTo>
                  <a:cubicBezTo>
                    <a:pt x="6984" y="2800"/>
                    <a:pt x="6073" y="3441"/>
                    <a:pt x="5331" y="4285"/>
                  </a:cubicBezTo>
                  <a:cubicBezTo>
                    <a:pt x="5128" y="4538"/>
                    <a:pt x="4909" y="4791"/>
                    <a:pt x="4724" y="4993"/>
                  </a:cubicBezTo>
                  <a:cubicBezTo>
                    <a:pt x="4538" y="5229"/>
                    <a:pt x="4319" y="5482"/>
                    <a:pt x="4133" y="5685"/>
                  </a:cubicBezTo>
                  <a:cubicBezTo>
                    <a:pt x="3290" y="6612"/>
                    <a:pt x="2598" y="7776"/>
                    <a:pt x="1941" y="9294"/>
                  </a:cubicBezTo>
                  <a:cubicBezTo>
                    <a:pt x="1435" y="10542"/>
                    <a:pt x="962" y="11891"/>
                    <a:pt x="574" y="13443"/>
                  </a:cubicBezTo>
                  <a:cubicBezTo>
                    <a:pt x="170" y="14944"/>
                    <a:pt x="1" y="16311"/>
                    <a:pt x="1" y="17626"/>
                  </a:cubicBezTo>
                  <a:lnTo>
                    <a:pt x="1" y="17660"/>
                  </a:lnTo>
                  <a:lnTo>
                    <a:pt x="1" y="17710"/>
                  </a:lnTo>
                  <a:cubicBezTo>
                    <a:pt x="18" y="17913"/>
                    <a:pt x="18" y="18132"/>
                    <a:pt x="51" y="18368"/>
                  </a:cubicBezTo>
                  <a:cubicBezTo>
                    <a:pt x="68" y="18891"/>
                    <a:pt x="85" y="19481"/>
                    <a:pt x="220" y="20072"/>
                  </a:cubicBezTo>
                  <a:lnTo>
                    <a:pt x="271" y="20359"/>
                  </a:lnTo>
                  <a:cubicBezTo>
                    <a:pt x="608" y="22113"/>
                    <a:pt x="962" y="23900"/>
                    <a:pt x="1772" y="25655"/>
                  </a:cubicBezTo>
                  <a:cubicBezTo>
                    <a:pt x="2345" y="26920"/>
                    <a:pt x="3189" y="27948"/>
                    <a:pt x="4403" y="28927"/>
                  </a:cubicBezTo>
                  <a:cubicBezTo>
                    <a:pt x="5483" y="29787"/>
                    <a:pt x="6680" y="30563"/>
                    <a:pt x="8080" y="31305"/>
                  </a:cubicBezTo>
                  <a:cubicBezTo>
                    <a:pt x="10121" y="32401"/>
                    <a:pt x="11892" y="33177"/>
                    <a:pt x="13950" y="33396"/>
                  </a:cubicBezTo>
                  <a:cubicBezTo>
                    <a:pt x="14658" y="33481"/>
                    <a:pt x="15366" y="33498"/>
                    <a:pt x="16176" y="33498"/>
                  </a:cubicBezTo>
                  <a:lnTo>
                    <a:pt x="16361" y="33498"/>
                  </a:lnTo>
                  <a:cubicBezTo>
                    <a:pt x="16732" y="33498"/>
                    <a:pt x="17053" y="33413"/>
                    <a:pt x="17323" y="33346"/>
                  </a:cubicBezTo>
                  <a:cubicBezTo>
                    <a:pt x="17458" y="33329"/>
                    <a:pt x="17576" y="33295"/>
                    <a:pt x="17660" y="33295"/>
                  </a:cubicBezTo>
                  <a:cubicBezTo>
                    <a:pt x="17913" y="33261"/>
                    <a:pt x="18166" y="33245"/>
                    <a:pt x="18453" y="33228"/>
                  </a:cubicBezTo>
                  <a:cubicBezTo>
                    <a:pt x="18925" y="33211"/>
                    <a:pt x="19482" y="33160"/>
                    <a:pt x="20021" y="33059"/>
                  </a:cubicBezTo>
                  <a:cubicBezTo>
                    <a:pt x="21118" y="32823"/>
                    <a:pt x="22282" y="32536"/>
                    <a:pt x="23530" y="32148"/>
                  </a:cubicBezTo>
                  <a:cubicBezTo>
                    <a:pt x="24390" y="31878"/>
                    <a:pt x="25233" y="31524"/>
                    <a:pt x="25925" y="31187"/>
                  </a:cubicBezTo>
                  <a:cubicBezTo>
                    <a:pt x="26414" y="30951"/>
                    <a:pt x="27089" y="30647"/>
                    <a:pt x="27645" y="30124"/>
                  </a:cubicBezTo>
                  <a:cubicBezTo>
                    <a:pt x="28623" y="29197"/>
                    <a:pt x="29551" y="28185"/>
                    <a:pt x="30428" y="27240"/>
                  </a:cubicBezTo>
                  <a:cubicBezTo>
                    <a:pt x="30799" y="26818"/>
                    <a:pt x="31136" y="26312"/>
                    <a:pt x="31406" y="25790"/>
                  </a:cubicBezTo>
                  <a:cubicBezTo>
                    <a:pt x="31879" y="24879"/>
                    <a:pt x="32317" y="23934"/>
                    <a:pt x="32789" y="22855"/>
                  </a:cubicBezTo>
                  <a:cubicBezTo>
                    <a:pt x="32992" y="22382"/>
                    <a:pt x="33093" y="21910"/>
                    <a:pt x="33177" y="21438"/>
                  </a:cubicBezTo>
                  <a:cubicBezTo>
                    <a:pt x="33245" y="21084"/>
                    <a:pt x="33312" y="20746"/>
                    <a:pt x="33346" y="20426"/>
                  </a:cubicBezTo>
                  <a:cubicBezTo>
                    <a:pt x="33413" y="20072"/>
                    <a:pt x="33481" y="19684"/>
                    <a:pt x="33548" y="19347"/>
                  </a:cubicBezTo>
                  <a:cubicBezTo>
                    <a:pt x="33835" y="17980"/>
                    <a:pt x="33852" y="16547"/>
                    <a:pt x="33599" y="14793"/>
                  </a:cubicBezTo>
                  <a:cubicBezTo>
                    <a:pt x="33582" y="14455"/>
                    <a:pt x="33498" y="14101"/>
                    <a:pt x="33413" y="13764"/>
                  </a:cubicBezTo>
                  <a:cubicBezTo>
                    <a:pt x="33380" y="13561"/>
                    <a:pt x="33329" y="13342"/>
                    <a:pt x="33295" y="13106"/>
                  </a:cubicBezTo>
                  <a:cubicBezTo>
                    <a:pt x="33093" y="12094"/>
                    <a:pt x="32806" y="11133"/>
                    <a:pt x="32334" y="10137"/>
                  </a:cubicBezTo>
                  <a:cubicBezTo>
                    <a:pt x="31727" y="8805"/>
                    <a:pt x="30884" y="7692"/>
                    <a:pt x="30125" y="6764"/>
                  </a:cubicBezTo>
                  <a:cubicBezTo>
                    <a:pt x="28860" y="5179"/>
                    <a:pt x="27325" y="3812"/>
                    <a:pt x="25452" y="2581"/>
                  </a:cubicBezTo>
                  <a:cubicBezTo>
                    <a:pt x="23563" y="1367"/>
                    <a:pt x="21539" y="861"/>
                    <a:pt x="19634" y="439"/>
                  </a:cubicBezTo>
                  <a:cubicBezTo>
                    <a:pt x="18993" y="287"/>
                    <a:pt x="18284" y="186"/>
                    <a:pt x="17475" y="85"/>
                  </a:cubicBezTo>
                  <a:cubicBezTo>
                    <a:pt x="17188" y="34"/>
                    <a:pt x="16800" y="1"/>
                    <a:pt x="163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-529821" y="1245881"/>
              <a:ext cx="136529" cy="102762"/>
            </a:xfrm>
            <a:custGeom>
              <a:avLst/>
              <a:gdLst/>
              <a:ahLst/>
              <a:cxnLst/>
              <a:rect l="l" t="t" r="r" b="b"/>
              <a:pathLst>
                <a:path w="2616" h="1969" extrusionOk="0">
                  <a:moveTo>
                    <a:pt x="2302" y="0"/>
                  </a:moveTo>
                  <a:cubicBezTo>
                    <a:pt x="2212" y="0"/>
                    <a:pt x="2118" y="55"/>
                    <a:pt x="2025" y="96"/>
                  </a:cubicBezTo>
                  <a:cubicBezTo>
                    <a:pt x="1940" y="113"/>
                    <a:pt x="1856" y="164"/>
                    <a:pt x="1789" y="215"/>
                  </a:cubicBezTo>
                  <a:cubicBezTo>
                    <a:pt x="1249" y="670"/>
                    <a:pt x="726" y="1108"/>
                    <a:pt x="186" y="1564"/>
                  </a:cubicBezTo>
                  <a:cubicBezTo>
                    <a:pt x="102" y="1631"/>
                    <a:pt x="85" y="1783"/>
                    <a:pt x="1" y="1969"/>
                  </a:cubicBezTo>
                  <a:cubicBezTo>
                    <a:pt x="220" y="1952"/>
                    <a:pt x="338" y="1952"/>
                    <a:pt x="490" y="1935"/>
                  </a:cubicBezTo>
                  <a:cubicBezTo>
                    <a:pt x="1266" y="1682"/>
                    <a:pt x="1873" y="1176"/>
                    <a:pt x="2429" y="552"/>
                  </a:cubicBezTo>
                  <a:cubicBezTo>
                    <a:pt x="2548" y="434"/>
                    <a:pt x="2615" y="248"/>
                    <a:pt x="2463" y="80"/>
                  </a:cubicBezTo>
                  <a:cubicBezTo>
                    <a:pt x="2412" y="21"/>
                    <a:pt x="2357" y="0"/>
                    <a:pt x="2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-429462" y="940994"/>
              <a:ext cx="89819" cy="187623"/>
            </a:xfrm>
            <a:custGeom>
              <a:avLst/>
              <a:gdLst/>
              <a:ahLst/>
              <a:cxnLst/>
              <a:rect l="l" t="t" r="r" b="b"/>
              <a:pathLst>
                <a:path w="1721" h="3595" extrusionOk="0">
                  <a:moveTo>
                    <a:pt x="625" y="710"/>
                  </a:moveTo>
                  <a:cubicBezTo>
                    <a:pt x="996" y="1368"/>
                    <a:pt x="1181" y="2059"/>
                    <a:pt x="1114" y="2902"/>
                  </a:cubicBezTo>
                  <a:cubicBezTo>
                    <a:pt x="928" y="2801"/>
                    <a:pt x="759" y="2751"/>
                    <a:pt x="743" y="2666"/>
                  </a:cubicBezTo>
                  <a:cubicBezTo>
                    <a:pt x="490" y="2042"/>
                    <a:pt x="456" y="1384"/>
                    <a:pt x="625" y="710"/>
                  </a:cubicBezTo>
                  <a:close/>
                  <a:moveTo>
                    <a:pt x="884" y="1"/>
                  </a:moveTo>
                  <a:cubicBezTo>
                    <a:pt x="768" y="1"/>
                    <a:pt x="635" y="52"/>
                    <a:pt x="490" y="153"/>
                  </a:cubicBezTo>
                  <a:cubicBezTo>
                    <a:pt x="270" y="305"/>
                    <a:pt x="102" y="491"/>
                    <a:pt x="85" y="777"/>
                  </a:cubicBezTo>
                  <a:cubicBezTo>
                    <a:pt x="34" y="1047"/>
                    <a:pt x="17" y="1334"/>
                    <a:pt x="0" y="1621"/>
                  </a:cubicBezTo>
                  <a:cubicBezTo>
                    <a:pt x="17" y="1621"/>
                    <a:pt x="34" y="1621"/>
                    <a:pt x="34" y="1637"/>
                  </a:cubicBezTo>
                  <a:cubicBezTo>
                    <a:pt x="68" y="1823"/>
                    <a:pt x="68" y="2042"/>
                    <a:pt x="85" y="2228"/>
                  </a:cubicBezTo>
                  <a:cubicBezTo>
                    <a:pt x="119" y="2515"/>
                    <a:pt x="152" y="2818"/>
                    <a:pt x="253" y="3071"/>
                  </a:cubicBezTo>
                  <a:cubicBezTo>
                    <a:pt x="355" y="3377"/>
                    <a:pt x="708" y="3594"/>
                    <a:pt x="1020" y="3594"/>
                  </a:cubicBezTo>
                  <a:cubicBezTo>
                    <a:pt x="1069" y="3594"/>
                    <a:pt x="1118" y="3589"/>
                    <a:pt x="1164" y="3577"/>
                  </a:cubicBezTo>
                  <a:cubicBezTo>
                    <a:pt x="1518" y="3493"/>
                    <a:pt x="1704" y="3189"/>
                    <a:pt x="1721" y="2751"/>
                  </a:cubicBezTo>
                  <a:cubicBezTo>
                    <a:pt x="1721" y="2633"/>
                    <a:pt x="1721" y="2498"/>
                    <a:pt x="1704" y="2380"/>
                  </a:cubicBezTo>
                  <a:cubicBezTo>
                    <a:pt x="1586" y="1722"/>
                    <a:pt x="1451" y="1064"/>
                    <a:pt x="1282" y="440"/>
                  </a:cubicBezTo>
                  <a:cubicBezTo>
                    <a:pt x="1219" y="144"/>
                    <a:pt x="1076" y="1"/>
                    <a:pt x="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-326493" y="1404953"/>
              <a:ext cx="51146" cy="144410"/>
            </a:xfrm>
            <a:custGeom>
              <a:avLst/>
              <a:gdLst/>
              <a:ahLst/>
              <a:cxnLst/>
              <a:rect l="l" t="t" r="r" b="b"/>
              <a:pathLst>
                <a:path w="980" h="2767" extrusionOk="0">
                  <a:moveTo>
                    <a:pt x="119" y="0"/>
                  </a:moveTo>
                  <a:cubicBezTo>
                    <a:pt x="68" y="270"/>
                    <a:pt x="1" y="506"/>
                    <a:pt x="35" y="759"/>
                  </a:cubicBezTo>
                  <a:cubicBezTo>
                    <a:pt x="68" y="1214"/>
                    <a:pt x="153" y="1670"/>
                    <a:pt x="237" y="2125"/>
                  </a:cubicBezTo>
                  <a:cubicBezTo>
                    <a:pt x="288" y="2294"/>
                    <a:pt x="321" y="2463"/>
                    <a:pt x="423" y="2614"/>
                  </a:cubicBezTo>
                  <a:cubicBezTo>
                    <a:pt x="490" y="2699"/>
                    <a:pt x="659" y="2766"/>
                    <a:pt x="794" y="2766"/>
                  </a:cubicBezTo>
                  <a:cubicBezTo>
                    <a:pt x="878" y="2766"/>
                    <a:pt x="979" y="2598"/>
                    <a:pt x="979" y="2479"/>
                  </a:cubicBezTo>
                  <a:cubicBezTo>
                    <a:pt x="962" y="1973"/>
                    <a:pt x="979" y="1467"/>
                    <a:pt x="878" y="995"/>
                  </a:cubicBezTo>
                  <a:cubicBezTo>
                    <a:pt x="794" y="607"/>
                    <a:pt x="659" y="202"/>
                    <a:pt x="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-405716" y="977996"/>
              <a:ext cx="37942" cy="114505"/>
            </a:xfrm>
            <a:custGeom>
              <a:avLst/>
              <a:gdLst/>
              <a:ahLst/>
              <a:cxnLst/>
              <a:rect l="l" t="t" r="r" b="b"/>
              <a:pathLst>
                <a:path w="727" h="2194" extrusionOk="0">
                  <a:moveTo>
                    <a:pt x="170" y="1"/>
                  </a:moveTo>
                  <a:cubicBezTo>
                    <a:pt x="1" y="675"/>
                    <a:pt x="35" y="1333"/>
                    <a:pt x="288" y="1957"/>
                  </a:cubicBezTo>
                  <a:cubicBezTo>
                    <a:pt x="321" y="2042"/>
                    <a:pt x="473" y="2092"/>
                    <a:pt x="659" y="2193"/>
                  </a:cubicBezTo>
                  <a:cubicBezTo>
                    <a:pt x="726" y="1350"/>
                    <a:pt x="557" y="659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-676785" y="301679"/>
              <a:ext cx="1575720" cy="1550774"/>
            </a:xfrm>
            <a:custGeom>
              <a:avLst/>
              <a:gdLst/>
              <a:ahLst/>
              <a:cxnLst/>
              <a:rect l="l" t="t" r="r" b="b"/>
              <a:pathLst>
                <a:path w="30192" h="29714" extrusionOk="0">
                  <a:moveTo>
                    <a:pt x="17170" y="1423"/>
                  </a:moveTo>
                  <a:cubicBezTo>
                    <a:pt x="17204" y="1440"/>
                    <a:pt x="17221" y="1474"/>
                    <a:pt x="17221" y="1491"/>
                  </a:cubicBezTo>
                  <a:cubicBezTo>
                    <a:pt x="17204" y="1474"/>
                    <a:pt x="17204" y="1440"/>
                    <a:pt x="17170" y="1423"/>
                  </a:cubicBezTo>
                  <a:close/>
                  <a:moveTo>
                    <a:pt x="19869" y="2368"/>
                  </a:moveTo>
                  <a:cubicBezTo>
                    <a:pt x="20088" y="2452"/>
                    <a:pt x="20290" y="2570"/>
                    <a:pt x="20493" y="2671"/>
                  </a:cubicBezTo>
                  <a:cubicBezTo>
                    <a:pt x="20274" y="2570"/>
                    <a:pt x="20088" y="2486"/>
                    <a:pt x="19869" y="2368"/>
                  </a:cubicBezTo>
                  <a:close/>
                  <a:moveTo>
                    <a:pt x="7860" y="3616"/>
                  </a:moveTo>
                  <a:lnTo>
                    <a:pt x="7877" y="3642"/>
                  </a:lnTo>
                  <a:lnTo>
                    <a:pt x="7877" y="3642"/>
                  </a:lnTo>
                  <a:cubicBezTo>
                    <a:pt x="7867" y="3631"/>
                    <a:pt x="7860" y="3627"/>
                    <a:pt x="7860" y="3616"/>
                  </a:cubicBezTo>
                  <a:close/>
                  <a:moveTo>
                    <a:pt x="7894" y="3666"/>
                  </a:moveTo>
                  <a:lnTo>
                    <a:pt x="7894" y="3666"/>
                  </a:lnTo>
                  <a:cubicBezTo>
                    <a:pt x="7944" y="3683"/>
                    <a:pt x="7961" y="3768"/>
                    <a:pt x="7961" y="3835"/>
                  </a:cubicBezTo>
                  <a:cubicBezTo>
                    <a:pt x="7944" y="3768"/>
                    <a:pt x="7927" y="3683"/>
                    <a:pt x="7894" y="3666"/>
                  </a:cubicBezTo>
                  <a:close/>
                  <a:moveTo>
                    <a:pt x="4672" y="4510"/>
                  </a:moveTo>
                  <a:cubicBezTo>
                    <a:pt x="4655" y="4510"/>
                    <a:pt x="4605" y="4543"/>
                    <a:pt x="4571" y="4594"/>
                  </a:cubicBezTo>
                  <a:cubicBezTo>
                    <a:pt x="4588" y="4543"/>
                    <a:pt x="4638" y="4510"/>
                    <a:pt x="4672" y="4510"/>
                  </a:cubicBezTo>
                  <a:close/>
                  <a:moveTo>
                    <a:pt x="3575" y="6511"/>
                  </a:moveTo>
                  <a:cubicBezTo>
                    <a:pt x="3576" y="6511"/>
                    <a:pt x="3576" y="6511"/>
                    <a:pt x="3577" y="6511"/>
                  </a:cubicBezTo>
                  <a:lnTo>
                    <a:pt x="3577" y="6511"/>
                  </a:lnTo>
                  <a:cubicBezTo>
                    <a:pt x="3489" y="6512"/>
                    <a:pt x="3354" y="6580"/>
                    <a:pt x="3238" y="6618"/>
                  </a:cubicBezTo>
                  <a:cubicBezTo>
                    <a:pt x="3341" y="6579"/>
                    <a:pt x="3484" y="6511"/>
                    <a:pt x="3575" y="6511"/>
                  </a:cubicBezTo>
                  <a:close/>
                  <a:moveTo>
                    <a:pt x="22804" y="6702"/>
                  </a:moveTo>
                  <a:lnTo>
                    <a:pt x="22804" y="6702"/>
                  </a:lnTo>
                  <a:cubicBezTo>
                    <a:pt x="22905" y="6787"/>
                    <a:pt x="22989" y="6871"/>
                    <a:pt x="23057" y="6955"/>
                  </a:cubicBezTo>
                  <a:lnTo>
                    <a:pt x="22804" y="6702"/>
                  </a:lnTo>
                  <a:close/>
                  <a:moveTo>
                    <a:pt x="22635" y="7293"/>
                  </a:moveTo>
                  <a:lnTo>
                    <a:pt x="22635" y="7293"/>
                  </a:lnTo>
                  <a:cubicBezTo>
                    <a:pt x="22686" y="7310"/>
                    <a:pt x="22736" y="7326"/>
                    <a:pt x="22787" y="7343"/>
                  </a:cubicBezTo>
                  <a:cubicBezTo>
                    <a:pt x="22736" y="7343"/>
                    <a:pt x="22686" y="7310"/>
                    <a:pt x="22635" y="7293"/>
                  </a:cubicBezTo>
                  <a:close/>
                  <a:moveTo>
                    <a:pt x="28892" y="13314"/>
                  </a:moveTo>
                  <a:cubicBezTo>
                    <a:pt x="29112" y="13415"/>
                    <a:pt x="29263" y="13567"/>
                    <a:pt x="29348" y="13786"/>
                  </a:cubicBezTo>
                  <a:cubicBezTo>
                    <a:pt x="29263" y="13584"/>
                    <a:pt x="29112" y="13415"/>
                    <a:pt x="28892" y="13314"/>
                  </a:cubicBezTo>
                  <a:close/>
                  <a:moveTo>
                    <a:pt x="1198" y="14495"/>
                  </a:moveTo>
                  <a:cubicBezTo>
                    <a:pt x="1231" y="14495"/>
                    <a:pt x="1282" y="14495"/>
                    <a:pt x="1349" y="14512"/>
                  </a:cubicBezTo>
                  <a:cubicBezTo>
                    <a:pt x="1282" y="14512"/>
                    <a:pt x="1231" y="14495"/>
                    <a:pt x="1198" y="14495"/>
                  </a:cubicBezTo>
                  <a:close/>
                  <a:moveTo>
                    <a:pt x="28420" y="15979"/>
                  </a:moveTo>
                  <a:cubicBezTo>
                    <a:pt x="28454" y="15979"/>
                    <a:pt x="28454" y="15996"/>
                    <a:pt x="28454" y="15996"/>
                  </a:cubicBezTo>
                  <a:cubicBezTo>
                    <a:pt x="28454" y="15996"/>
                    <a:pt x="28437" y="15996"/>
                    <a:pt x="28420" y="15979"/>
                  </a:cubicBezTo>
                  <a:close/>
                  <a:moveTo>
                    <a:pt x="28251" y="16013"/>
                  </a:moveTo>
                  <a:cubicBezTo>
                    <a:pt x="28251" y="16232"/>
                    <a:pt x="28285" y="16401"/>
                    <a:pt x="28370" y="16536"/>
                  </a:cubicBezTo>
                  <a:cubicBezTo>
                    <a:pt x="28285" y="16401"/>
                    <a:pt x="28218" y="16232"/>
                    <a:pt x="28251" y="16013"/>
                  </a:cubicBezTo>
                  <a:close/>
                  <a:moveTo>
                    <a:pt x="28251" y="17784"/>
                  </a:moveTo>
                  <a:cubicBezTo>
                    <a:pt x="28251" y="17801"/>
                    <a:pt x="28218" y="17851"/>
                    <a:pt x="28201" y="17868"/>
                  </a:cubicBezTo>
                  <a:cubicBezTo>
                    <a:pt x="28218" y="17834"/>
                    <a:pt x="28218" y="17801"/>
                    <a:pt x="28251" y="17784"/>
                  </a:cubicBezTo>
                  <a:close/>
                  <a:moveTo>
                    <a:pt x="29129" y="18543"/>
                  </a:moveTo>
                  <a:lnTo>
                    <a:pt x="29129" y="18543"/>
                  </a:lnTo>
                  <a:cubicBezTo>
                    <a:pt x="29145" y="18560"/>
                    <a:pt x="29145" y="18593"/>
                    <a:pt x="29145" y="18610"/>
                  </a:cubicBezTo>
                  <a:cubicBezTo>
                    <a:pt x="29145" y="18593"/>
                    <a:pt x="29129" y="18560"/>
                    <a:pt x="29129" y="18543"/>
                  </a:cubicBezTo>
                  <a:close/>
                  <a:moveTo>
                    <a:pt x="28032" y="19268"/>
                  </a:moveTo>
                  <a:cubicBezTo>
                    <a:pt x="27965" y="19268"/>
                    <a:pt x="27931" y="19285"/>
                    <a:pt x="27880" y="19319"/>
                  </a:cubicBezTo>
                  <a:cubicBezTo>
                    <a:pt x="27931" y="19268"/>
                    <a:pt x="27998" y="19268"/>
                    <a:pt x="28032" y="19268"/>
                  </a:cubicBezTo>
                  <a:close/>
                  <a:moveTo>
                    <a:pt x="26582" y="24210"/>
                  </a:moveTo>
                  <a:cubicBezTo>
                    <a:pt x="26582" y="24260"/>
                    <a:pt x="26531" y="24328"/>
                    <a:pt x="26514" y="24362"/>
                  </a:cubicBezTo>
                  <a:cubicBezTo>
                    <a:pt x="26531" y="24328"/>
                    <a:pt x="26565" y="24260"/>
                    <a:pt x="26582" y="24210"/>
                  </a:cubicBezTo>
                  <a:close/>
                  <a:moveTo>
                    <a:pt x="20324" y="25627"/>
                  </a:moveTo>
                  <a:cubicBezTo>
                    <a:pt x="20341" y="25694"/>
                    <a:pt x="20341" y="25728"/>
                    <a:pt x="20358" y="25778"/>
                  </a:cubicBezTo>
                  <a:cubicBezTo>
                    <a:pt x="20341" y="25728"/>
                    <a:pt x="20324" y="25694"/>
                    <a:pt x="20324" y="25627"/>
                  </a:cubicBezTo>
                  <a:close/>
                  <a:moveTo>
                    <a:pt x="9546" y="25812"/>
                  </a:moveTo>
                  <a:cubicBezTo>
                    <a:pt x="9558" y="25868"/>
                    <a:pt x="9554" y="25940"/>
                    <a:pt x="9560" y="25986"/>
                  </a:cubicBezTo>
                  <a:lnTo>
                    <a:pt x="9560" y="25986"/>
                  </a:lnTo>
                  <a:cubicBezTo>
                    <a:pt x="9546" y="25937"/>
                    <a:pt x="9546" y="25875"/>
                    <a:pt x="9546" y="25812"/>
                  </a:cubicBezTo>
                  <a:close/>
                  <a:moveTo>
                    <a:pt x="10205" y="25947"/>
                  </a:moveTo>
                  <a:lnTo>
                    <a:pt x="10205" y="25947"/>
                  </a:lnTo>
                  <a:cubicBezTo>
                    <a:pt x="10559" y="26217"/>
                    <a:pt x="10913" y="26470"/>
                    <a:pt x="11250" y="26774"/>
                  </a:cubicBezTo>
                  <a:cubicBezTo>
                    <a:pt x="10913" y="26487"/>
                    <a:pt x="10559" y="26217"/>
                    <a:pt x="10205" y="25947"/>
                  </a:cubicBezTo>
                  <a:close/>
                  <a:moveTo>
                    <a:pt x="14021" y="1574"/>
                  </a:moveTo>
                  <a:cubicBezTo>
                    <a:pt x="14442" y="1574"/>
                    <a:pt x="14679" y="1762"/>
                    <a:pt x="14792" y="2182"/>
                  </a:cubicBezTo>
                  <a:cubicBezTo>
                    <a:pt x="14876" y="2503"/>
                    <a:pt x="14927" y="2840"/>
                    <a:pt x="15011" y="3194"/>
                  </a:cubicBezTo>
                  <a:cubicBezTo>
                    <a:pt x="15483" y="3025"/>
                    <a:pt x="15939" y="2907"/>
                    <a:pt x="16377" y="2756"/>
                  </a:cubicBezTo>
                  <a:cubicBezTo>
                    <a:pt x="16576" y="2674"/>
                    <a:pt x="16785" y="2641"/>
                    <a:pt x="16996" y="2641"/>
                  </a:cubicBezTo>
                  <a:cubicBezTo>
                    <a:pt x="17178" y="2641"/>
                    <a:pt x="17361" y="2666"/>
                    <a:pt x="17541" y="2705"/>
                  </a:cubicBezTo>
                  <a:cubicBezTo>
                    <a:pt x="17794" y="2756"/>
                    <a:pt x="18013" y="2840"/>
                    <a:pt x="18266" y="2890"/>
                  </a:cubicBezTo>
                  <a:cubicBezTo>
                    <a:pt x="18975" y="3059"/>
                    <a:pt x="19430" y="3515"/>
                    <a:pt x="19734" y="4155"/>
                  </a:cubicBezTo>
                  <a:cubicBezTo>
                    <a:pt x="19818" y="4375"/>
                    <a:pt x="19936" y="4560"/>
                    <a:pt x="20071" y="4796"/>
                  </a:cubicBezTo>
                  <a:cubicBezTo>
                    <a:pt x="20274" y="4661"/>
                    <a:pt x="20425" y="4577"/>
                    <a:pt x="20577" y="4476"/>
                  </a:cubicBezTo>
                  <a:cubicBezTo>
                    <a:pt x="20594" y="4459"/>
                    <a:pt x="20628" y="4442"/>
                    <a:pt x="20662" y="4408"/>
                  </a:cubicBezTo>
                  <a:cubicBezTo>
                    <a:pt x="20916" y="4270"/>
                    <a:pt x="21186" y="4083"/>
                    <a:pt x="21478" y="4083"/>
                  </a:cubicBezTo>
                  <a:cubicBezTo>
                    <a:pt x="21612" y="4083"/>
                    <a:pt x="21750" y="4122"/>
                    <a:pt x="21893" y="4223"/>
                  </a:cubicBezTo>
                  <a:cubicBezTo>
                    <a:pt x="22281" y="4510"/>
                    <a:pt x="22365" y="5370"/>
                    <a:pt x="22095" y="5825"/>
                  </a:cubicBezTo>
                  <a:cubicBezTo>
                    <a:pt x="21926" y="6112"/>
                    <a:pt x="21707" y="6331"/>
                    <a:pt x="21522" y="6618"/>
                  </a:cubicBezTo>
                  <a:cubicBezTo>
                    <a:pt x="21286" y="6922"/>
                    <a:pt x="21302" y="7141"/>
                    <a:pt x="21623" y="7394"/>
                  </a:cubicBezTo>
                  <a:cubicBezTo>
                    <a:pt x="21865" y="7575"/>
                    <a:pt x="22134" y="7703"/>
                    <a:pt x="22455" y="7703"/>
                  </a:cubicBezTo>
                  <a:cubicBezTo>
                    <a:pt x="22492" y="7703"/>
                    <a:pt x="22529" y="7701"/>
                    <a:pt x="22567" y="7697"/>
                  </a:cubicBezTo>
                  <a:cubicBezTo>
                    <a:pt x="22968" y="7683"/>
                    <a:pt x="23368" y="7662"/>
                    <a:pt x="23769" y="7662"/>
                  </a:cubicBezTo>
                  <a:cubicBezTo>
                    <a:pt x="24296" y="7662"/>
                    <a:pt x="24823" y="7698"/>
                    <a:pt x="25350" y="7832"/>
                  </a:cubicBezTo>
                  <a:cubicBezTo>
                    <a:pt x="25553" y="7883"/>
                    <a:pt x="25755" y="7934"/>
                    <a:pt x="25890" y="8052"/>
                  </a:cubicBezTo>
                  <a:cubicBezTo>
                    <a:pt x="26413" y="8541"/>
                    <a:pt x="26835" y="9165"/>
                    <a:pt x="26582" y="9941"/>
                  </a:cubicBezTo>
                  <a:cubicBezTo>
                    <a:pt x="26396" y="10548"/>
                    <a:pt x="26177" y="11172"/>
                    <a:pt x="25907" y="11762"/>
                  </a:cubicBezTo>
                  <a:cubicBezTo>
                    <a:pt x="25671" y="12285"/>
                    <a:pt x="25721" y="12724"/>
                    <a:pt x="26008" y="13196"/>
                  </a:cubicBezTo>
                  <a:cubicBezTo>
                    <a:pt x="26261" y="13584"/>
                    <a:pt x="26514" y="13989"/>
                    <a:pt x="26818" y="14343"/>
                  </a:cubicBezTo>
                  <a:cubicBezTo>
                    <a:pt x="27155" y="14765"/>
                    <a:pt x="27374" y="15220"/>
                    <a:pt x="27492" y="15743"/>
                  </a:cubicBezTo>
                  <a:cubicBezTo>
                    <a:pt x="27526" y="15928"/>
                    <a:pt x="27526" y="16148"/>
                    <a:pt x="27459" y="16316"/>
                  </a:cubicBezTo>
                  <a:cubicBezTo>
                    <a:pt x="27206" y="17092"/>
                    <a:pt x="26733" y="17632"/>
                    <a:pt x="25924" y="17885"/>
                  </a:cubicBezTo>
                  <a:cubicBezTo>
                    <a:pt x="25587" y="18003"/>
                    <a:pt x="25266" y="18172"/>
                    <a:pt x="24979" y="18357"/>
                  </a:cubicBezTo>
                  <a:cubicBezTo>
                    <a:pt x="24828" y="18458"/>
                    <a:pt x="24726" y="18644"/>
                    <a:pt x="24659" y="18846"/>
                  </a:cubicBezTo>
                  <a:cubicBezTo>
                    <a:pt x="24507" y="19184"/>
                    <a:pt x="24642" y="19369"/>
                    <a:pt x="24996" y="19453"/>
                  </a:cubicBezTo>
                  <a:cubicBezTo>
                    <a:pt x="25300" y="19538"/>
                    <a:pt x="25587" y="19605"/>
                    <a:pt x="25890" y="19690"/>
                  </a:cubicBezTo>
                  <a:cubicBezTo>
                    <a:pt x="26531" y="19892"/>
                    <a:pt x="26700" y="20583"/>
                    <a:pt x="26194" y="21073"/>
                  </a:cubicBezTo>
                  <a:cubicBezTo>
                    <a:pt x="25772" y="21326"/>
                    <a:pt x="25435" y="21511"/>
                    <a:pt x="25047" y="21562"/>
                  </a:cubicBezTo>
                  <a:cubicBezTo>
                    <a:pt x="24760" y="21579"/>
                    <a:pt x="24473" y="21646"/>
                    <a:pt x="24136" y="21714"/>
                  </a:cubicBezTo>
                  <a:cubicBezTo>
                    <a:pt x="24153" y="21899"/>
                    <a:pt x="24153" y="22017"/>
                    <a:pt x="24170" y="22135"/>
                  </a:cubicBezTo>
                  <a:cubicBezTo>
                    <a:pt x="24456" y="23366"/>
                    <a:pt x="23613" y="24615"/>
                    <a:pt x="22365" y="24834"/>
                  </a:cubicBezTo>
                  <a:cubicBezTo>
                    <a:pt x="22045" y="24884"/>
                    <a:pt x="21724" y="24884"/>
                    <a:pt x="21387" y="24884"/>
                  </a:cubicBezTo>
                  <a:cubicBezTo>
                    <a:pt x="21033" y="24884"/>
                    <a:pt x="20695" y="24783"/>
                    <a:pt x="20409" y="24530"/>
                  </a:cubicBezTo>
                  <a:cubicBezTo>
                    <a:pt x="20189" y="24362"/>
                    <a:pt x="19953" y="24210"/>
                    <a:pt x="19734" y="24092"/>
                  </a:cubicBezTo>
                  <a:cubicBezTo>
                    <a:pt x="19525" y="23975"/>
                    <a:pt x="19341" y="23914"/>
                    <a:pt x="19176" y="23914"/>
                  </a:cubicBezTo>
                  <a:cubicBezTo>
                    <a:pt x="18889" y="23914"/>
                    <a:pt x="18662" y="24100"/>
                    <a:pt x="18469" y="24497"/>
                  </a:cubicBezTo>
                  <a:cubicBezTo>
                    <a:pt x="18587" y="24699"/>
                    <a:pt x="18739" y="24884"/>
                    <a:pt x="18840" y="25121"/>
                  </a:cubicBezTo>
                  <a:cubicBezTo>
                    <a:pt x="19059" y="25559"/>
                    <a:pt x="19144" y="26015"/>
                    <a:pt x="18806" y="26436"/>
                  </a:cubicBezTo>
                  <a:cubicBezTo>
                    <a:pt x="18614" y="26660"/>
                    <a:pt x="18307" y="26783"/>
                    <a:pt x="17979" y="26783"/>
                  </a:cubicBezTo>
                  <a:cubicBezTo>
                    <a:pt x="17789" y="26783"/>
                    <a:pt x="17592" y="26742"/>
                    <a:pt x="17406" y="26655"/>
                  </a:cubicBezTo>
                  <a:cubicBezTo>
                    <a:pt x="17120" y="26521"/>
                    <a:pt x="16833" y="26301"/>
                    <a:pt x="16580" y="26099"/>
                  </a:cubicBezTo>
                  <a:cubicBezTo>
                    <a:pt x="16445" y="25964"/>
                    <a:pt x="16327" y="25812"/>
                    <a:pt x="16242" y="25728"/>
                  </a:cubicBezTo>
                  <a:cubicBezTo>
                    <a:pt x="16057" y="25846"/>
                    <a:pt x="15871" y="25930"/>
                    <a:pt x="15703" y="26031"/>
                  </a:cubicBezTo>
                  <a:cubicBezTo>
                    <a:pt x="15399" y="26183"/>
                    <a:pt x="15146" y="26318"/>
                    <a:pt x="14859" y="26436"/>
                  </a:cubicBezTo>
                  <a:cubicBezTo>
                    <a:pt x="14645" y="26512"/>
                    <a:pt x="14440" y="26548"/>
                    <a:pt x="14243" y="26548"/>
                  </a:cubicBezTo>
                  <a:cubicBezTo>
                    <a:pt x="13745" y="26548"/>
                    <a:pt x="13302" y="26317"/>
                    <a:pt x="12903" y="25930"/>
                  </a:cubicBezTo>
                  <a:cubicBezTo>
                    <a:pt x="12397" y="25441"/>
                    <a:pt x="11891" y="24952"/>
                    <a:pt x="11351" y="24513"/>
                  </a:cubicBezTo>
                  <a:cubicBezTo>
                    <a:pt x="11146" y="24336"/>
                    <a:pt x="10925" y="24252"/>
                    <a:pt x="10695" y="24252"/>
                  </a:cubicBezTo>
                  <a:cubicBezTo>
                    <a:pt x="10508" y="24252"/>
                    <a:pt x="10316" y="24307"/>
                    <a:pt x="10120" y="24412"/>
                  </a:cubicBezTo>
                  <a:cubicBezTo>
                    <a:pt x="9496" y="24716"/>
                    <a:pt x="8889" y="25019"/>
                    <a:pt x="8281" y="25289"/>
                  </a:cubicBezTo>
                  <a:cubicBezTo>
                    <a:pt x="7959" y="25429"/>
                    <a:pt x="7629" y="25521"/>
                    <a:pt x="7293" y="25521"/>
                  </a:cubicBezTo>
                  <a:cubicBezTo>
                    <a:pt x="7102" y="25521"/>
                    <a:pt x="6908" y="25491"/>
                    <a:pt x="6713" y="25424"/>
                  </a:cubicBezTo>
                  <a:cubicBezTo>
                    <a:pt x="6510" y="25340"/>
                    <a:pt x="6257" y="25340"/>
                    <a:pt x="6038" y="25289"/>
                  </a:cubicBezTo>
                  <a:cubicBezTo>
                    <a:pt x="5347" y="25171"/>
                    <a:pt x="4841" y="24750"/>
                    <a:pt x="4419" y="24210"/>
                  </a:cubicBezTo>
                  <a:cubicBezTo>
                    <a:pt x="4099" y="23839"/>
                    <a:pt x="3981" y="23400"/>
                    <a:pt x="4082" y="22911"/>
                  </a:cubicBezTo>
                  <a:cubicBezTo>
                    <a:pt x="4166" y="22489"/>
                    <a:pt x="4335" y="22085"/>
                    <a:pt x="4470" y="21680"/>
                  </a:cubicBezTo>
                  <a:cubicBezTo>
                    <a:pt x="4638" y="21174"/>
                    <a:pt x="4605" y="20702"/>
                    <a:pt x="4234" y="20280"/>
                  </a:cubicBezTo>
                  <a:cubicBezTo>
                    <a:pt x="3879" y="20347"/>
                    <a:pt x="3542" y="20415"/>
                    <a:pt x="3171" y="20482"/>
                  </a:cubicBezTo>
                  <a:cubicBezTo>
                    <a:pt x="3036" y="20499"/>
                    <a:pt x="2884" y="20533"/>
                    <a:pt x="2749" y="20533"/>
                  </a:cubicBezTo>
                  <a:cubicBezTo>
                    <a:pt x="2294" y="20499"/>
                    <a:pt x="2142" y="20229"/>
                    <a:pt x="2378" y="19858"/>
                  </a:cubicBezTo>
                  <a:cubicBezTo>
                    <a:pt x="2564" y="19571"/>
                    <a:pt x="2800" y="19319"/>
                    <a:pt x="3036" y="19066"/>
                  </a:cubicBezTo>
                  <a:cubicBezTo>
                    <a:pt x="3120" y="18964"/>
                    <a:pt x="3222" y="18863"/>
                    <a:pt x="3373" y="18728"/>
                  </a:cubicBezTo>
                  <a:cubicBezTo>
                    <a:pt x="3171" y="18492"/>
                    <a:pt x="3002" y="18290"/>
                    <a:pt x="2817" y="18121"/>
                  </a:cubicBezTo>
                  <a:cubicBezTo>
                    <a:pt x="2159" y="17497"/>
                    <a:pt x="2159" y="16148"/>
                    <a:pt x="3002" y="15557"/>
                  </a:cubicBezTo>
                  <a:cubicBezTo>
                    <a:pt x="3593" y="15152"/>
                    <a:pt x="3626" y="14815"/>
                    <a:pt x="3070" y="14292"/>
                  </a:cubicBezTo>
                  <a:cubicBezTo>
                    <a:pt x="2699" y="13904"/>
                    <a:pt x="2361" y="13533"/>
                    <a:pt x="2210" y="13027"/>
                  </a:cubicBezTo>
                  <a:cubicBezTo>
                    <a:pt x="2125" y="12741"/>
                    <a:pt x="2041" y="12471"/>
                    <a:pt x="2024" y="12184"/>
                  </a:cubicBezTo>
                  <a:cubicBezTo>
                    <a:pt x="1940" y="11391"/>
                    <a:pt x="2446" y="10632"/>
                    <a:pt x="3222" y="10430"/>
                  </a:cubicBezTo>
                  <a:cubicBezTo>
                    <a:pt x="3576" y="10329"/>
                    <a:pt x="3930" y="10244"/>
                    <a:pt x="4318" y="10126"/>
                  </a:cubicBezTo>
                  <a:cubicBezTo>
                    <a:pt x="4992" y="9958"/>
                    <a:pt x="5262" y="9536"/>
                    <a:pt x="5347" y="8676"/>
                  </a:cubicBezTo>
                  <a:cubicBezTo>
                    <a:pt x="5414" y="8102"/>
                    <a:pt x="5347" y="7546"/>
                    <a:pt x="5364" y="6955"/>
                  </a:cubicBezTo>
                  <a:cubicBezTo>
                    <a:pt x="5397" y="6669"/>
                    <a:pt x="5431" y="6382"/>
                    <a:pt x="5515" y="6112"/>
                  </a:cubicBezTo>
                  <a:cubicBezTo>
                    <a:pt x="5718" y="5516"/>
                    <a:pt x="6226" y="5171"/>
                    <a:pt x="6810" y="5171"/>
                  </a:cubicBezTo>
                  <a:cubicBezTo>
                    <a:pt x="6954" y="5171"/>
                    <a:pt x="7103" y="5192"/>
                    <a:pt x="7253" y="5235"/>
                  </a:cubicBezTo>
                  <a:cubicBezTo>
                    <a:pt x="7523" y="5322"/>
                    <a:pt x="7794" y="5359"/>
                    <a:pt x="8068" y="5359"/>
                  </a:cubicBezTo>
                  <a:cubicBezTo>
                    <a:pt x="8272" y="5359"/>
                    <a:pt x="8477" y="5338"/>
                    <a:pt x="8686" y="5302"/>
                  </a:cubicBezTo>
                  <a:cubicBezTo>
                    <a:pt x="9074" y="5235"/>
                    <a:pt x="9395" y="5066"/>
                    <a:pt x="9580" y="4712"/>
                  </a:cubicBezTo>
                  <a:lnTo>
                    <a:pt x="9968" y="3953"/>
                  </a:lnTo>
                  <a:cubicBezTo>
                    <a:pt x="10086" y="3700"/>
                    <a:pt x="10238" y="3447"/>
                    <a:pt x="10407" y="3245"/>
                  </a:cubicBezTo>
                  <a:cubicBezTo>
                    <a:pt x="10590" y="2996"/>
                    <a:pt x="10835" y="2879"/>
                    <a:pt x="11109" y="2879"/>
                  </a:cubicBezTo>
                  <a:cubicBezTo>
                    <a:pt x="11188" y="2879"/>
                    <a:pt x="11269" y="2889"/>
                    <a:pt x="11351" y="2907"/>
                  </a:cubicBezTo>
                  <a:cubicBezTo>
                    <a:pt x="11638" y="2958"/>
                    <a:pt x="11908" y="3076"/>
                    <a:pt x="12178" y="3160"/>
                  </a:cubicBezTo>
                  <a:cubicBezTo>
                    <a:pt x="12414" y="3211"/>
                    <a:pt x="12650" y="3295"/>
                    <a:pt x="12953" y="3380"/>
                  </a:cubicBezTo>
                  <a:cubicBezTo>
                    <a:pt x="12987" y="3177"/>
                    <a:pt x="13021" y="3025"/>
                    <a:pt x="13038" y="2857"/>
                  </a:cubicBezTo>
                  <a:cubicBezTo>
                    <a:pt x="13072" y="2654"/>
                    <a:pt x="13072" y="2435"/>
                    <a:pt x="13122" y="2233"/>
                  </a:cubicBezTo>
                  <a:cubicBezTo>
                    <a:pt x="13240" y="1760"/>
                    <a:pt x="13459" y="1575"/>
                    <a:pt x="13965" y="1575"/>
                  </a:cubicBezTo>
                  <a:cubicBezTo>
                    <a:pt x="13984" y="1574"/>
                    <a:pt x="14003" y="1574"/>
                    <a:pt x="14021" y="1574"/>
                  </a:cubicBezTo>
                  <a:close/>
                  <a:moveTo>
                    <a:pt x="20628" y="27043"/>
                  </a:moveTo>
                  <a:lnTo>
                    <a:pt x="20628" y="27043"/>
                  </a:lnTo>
                  <a:cubicBezTo>
                    <a:pt x="20662" y="27060"/>
                    <a:pt x="20662" y="27077"/>
                    <a:pt x="20662" y="27094"/>
                  </a:cubicBezTo>
                  <a:cubicBezTo>
                    <a:pt x="20662" y="27077"/>
                    <a:pt x="20628" y="27043"/>
                    <a:pt x="20628" y="27043"/>
                  </a:cubicBezTo>
                  <a:close/>
                  <a:moveTo>
                    <a:pt x="20201" y="27231"/>
                  </a:moveTo>
                  <a:cubicBezTo>
                    <a:pt x="20244" y="27274"/>
                    <a:pt x="20297" y="27310"/>
                    <a:pt x="20358" y="27347"/>
                  </a:cubicBezTo>
                  <a:cubicBezTo>
                    <a:pt x="20308" y="27322"/>
                    <a:pt x="20249" y="27279"/>
                    <a:pt x="20201" y="27231"/>
                  </a:cubicBezTo>
                  <a:close/>
                  <a:moveTo>
                    <a:pt x="10558" y="27651"/>
                  </a:moveTo>
                  <a:cubicBezTo>
                    <a:pt x="10592" y="27667"/>
                    <a:pt x="10592" y="27718"/>
                    <a:pt x="10575" y="27752"/>
                  </a:cubicBezTo>
                  <a:cubicBezTo>
                    <a:pt x="10575" y="27718"/>
                    <a:pt x="10575" y="27667"/>
                    <a:pt x="10558" y="27651"/>
                  </a:cubicBezTo>
                  <a:close/>
                  <a:moveTo>
                    <a:pt x="10558" y="27887"/>
                  </a:moveTo>
                  <a:cubicBezTo>
                    <a:pt x="10553" y="27892"/>
                    <a:pt x="10549" y="27894"/>
                    <a:pt x="10547" y="27894"/>
                  </a:cubicBezTo>
                  <a:cubicBezTo>
                    <a:pt x="10543" y="27894"/>
                    <a:pt x="10547" y="27887"/>
                    <a:pt x="10558" y="27887"/>
                  </a:cubicBezTo>
                  <a:close/>
                  <a:moveTo>
                    <a:pt x="14977" y="28224"/>
                  </a:moveTo>
                  <a:lnTo>
                    <a:pt x="14977" y="28224"/>
                  </a:lnTo>
                  <a:cubicBezTo>
                    <a:pt x="14944" y="28241"/>
                    <a:pt x="14910" y="28292"/>
                    <a:pt x="14859" y="28308"/>
                  </a:cubicBezTo>
                  <a:cubicBezTo>
                    <a:pt x="14876" y="28258"/>
                    <a:pt x="14944" y="28241"/>
                    <a:pt x="14977" y="28224"/>
                  </a:cubicBezTo>
                  <a:close/>
                  <a:moveTo>
                    <a:pt x="14552" y="0"/>
                  </a:moveTo>
                  <a:cubicBezTo>
                    <a:pt x="14435" y="0"/>
                    <a:pt x="14319" y="2"/>
                    <a:pt x="14202" y="6"/>
                  </a:cubicBezTo>
                  <a:cubicBezTo>
                    <a:pt x="13426" y="57"/>
                    <a:pt x="12667" y="91"/>
                    <a:pt x="11908" y="192"/>
                  </a:cubicBezTo>
                  <a:cubicBezTo>
                    <a:pt x="11419" y="259"/>
                    <a:pt x="10913" y="344"/>
                    <a:pt x="10424" y="428"/>
                  </a:cubicBezTo>
                  <a:cubicBezTo>
                    <a:pt x="10002" y="512"/>
                    <a:pt x="9580" y="597"/>
                    <a:pt x="9159" y="748"/>
                  </a:cubicBezTo>
                  <a:cubicBezTo>
                    <a:pt x="7438" y="1322"/>
                    <a:pt x="6038" y="2435"/>
                    <a:pt x="4807" y="3700"/>
                  </a:cubicBezTo>
                  <a:cubicBezTo>
                    <a:pt x="4149" y="4358"/>
                    <a:pt x="3626" y="5134"/>
                    <a:pt x="3036" y="5876"/>
                  </a:cubicBezTo>
                  <a:cubicBezTo>
                    <a:pt x="2952" y="5977"/>
                    <a:pt x="2867" y="6112"/>
                    <a:pt x="2800" y="6230"/>
                  </a:cubicBezTo>
                  <a:cubicBezTo>
                    <a:pt x="2378" y="7073"/>
                    <a:pt x="1872" y="7900"/>
                    <a:pt x="1552" y="8777"/>
                  </a:cubicBezTo>
                  <a:cubicBezTo>
                    <a:pt x="1130" y="9958"/>
                    <a:pt x="759" y="11172"/>
                    <a:pt x="472" y="12386"/>
                  </a:cubicBezTo>
                  <a:cubicBezTo>
                    <a:pt x="34" y="14461"/>
                    <a:pt x="0" y="16536"/>
                    <a:pt x="506" y="18627"/>
                  </a:cubicBezTo>
                  <a:cubicBezTo>
                    <a:pt x="590" y="18981"/>
                    <a:pt x="742" y="19352"/>
                    <a:pt x="759" y="19723"/>
                  </a:cubicBezTo>
                  <a:cubicBezTo>
                    <a:pt x="894" y="20955"/>
                    <a:pt x="1451" y="22000"/>
                    <a:pt x="1940" y="23113"/>
                  </a:cubicBezTo>
                  <a:cubicBezTo>
                    <a:pt x="2597" y="24665"/>
                    <a:pt x="3896" y="25559"/>
                    <a:pt x="5212" y="26436"/>
                  </a:cubicBezTo>
                  <a:cubicBezTo>
                    <a:pt x="6089" y="27027"/>
                    <a:pt x="7084" y="27482"/>
                    <a:pt x="8012" y="28005"/>
                  </a:cubicBezTo>
                  <a:cubicBezTo>
                    <a:pt x="9091" y="28595"/>
                    <a:pt x="10204" y="29084"/>
                    <a:pt x="11385" y="29388"/>
                  </a:cubicBezTo>
                  <a:cubicBezTo>
                    <a:pt x="12146" y="29568"/>
                    <a:pt x="12907" y="29714"/>
                    <a:pt x="13687" y="29714"/>
                  </a:cubicBezTo>
                  <a:cubicBezTo>
                    <a:pt x="13857" y="29714"/>
                    <a:pt x="14029" y="29707"/>
                    <a:pt x="14202" y="29691"/>
                  </a:cubicBezTo>
                  <a:cubicBezTo>
                    <a:pt x="15298" y="29607"/>
                    <a:pt x="16411" y="29489"/>
                    <a:pt x="17507" y="29320"/>
                  </a:cubicBezTo>
                  <a:cubicBezTo>
                    <a:pt x="18233" y="29219"/>
                    <a:pt x="18907" y="28983"/>
                    <a:pt x="19599" y="28848"/>
                  </a:cubicBezTo>
                  <a:cubicBezTo>
                    <a:pt x="20290" y="28730"/>
                    <a:pt x="20931" y="28494"/>
                    <a:pt x="21555" y="28241"/>
                  </a:cubicBezTo>
                  <a:cubicBezTo>
                    <a:pt x="22045" y="28055"/>
                    <a:pt x="22551" y="27836"/>
                    <a:pt x="23040" y="27651"/>
                  </a:cubicBezTo>
                  <a:cubicBezTo>
                    <a:pt x="23799" y="27381"/>
                    <a:pt x="24456" y="26908"/>
                    <a:pt x="25013" y="26301"/>
                  </a:cubicBezTo>
                  <a:cubicBezTo>
                    <a:pt x="25603" y="25677"/>
                    <a:pt x="26261" y="25121"/>
                    <a:pt x="26852" y="24513"/>
                  </a:cubicBezTo>
                  <a:cubicBezTo>
                    <a:pt x="27189" y="24176"/>
                    <a:pt x="27509" y="23788"/>
                    <a:pt x="27745" y="23366"/>
                  </a:cubicBezTo>
                  <a:cubicBezTo>
                    <a:pt x="28133" y="22658"/>
                    <a:pt x="28454" y="21899"/>
                    <a:pt x="28842" y="21157"/>
                  </a:cubicBezTo>
                  <a:cubicBezTo>
                    <a:pt x="29297" y="20229"/>
                    <a:pt x="29601" y="19268"/>
                    <a:pt x="29769" y="18256"/>
                  </a:cubicBezTo>
                  <a:cubicBezTo>
                    <a:pt x="29854" y="17666"/>
                    <a:pt x="29955" y="17092"/>
                    <a:pt x="30022" y="16502"/>
                  </a:cubicBezTo>
                  <a:cubicBezTo>
                    <a:pt x="30073" y="15928"/>
                    <a:pt x="30140" y="15355"/>
                    <a:pt x="30191" y="14916"/>
                  </a:cubicBezTo>
                  <a:cubicBezTo>
                    <a:pt x="30140" y="14090"/>
                    <a:pt x="30107" y="13415"/>
                    <a:pt x="29972" y="12741"/>
                  </a:cubicBezTo>
                  <a:cubicBezTo>
                    <a:pt x="29887" y="12150"/>
                    <a:pt x="29702" y="11594"/>
                    <a:pt x="29601" y="11020"/>
                  </a:cubicBezTo>
                  <a:cubicBezTo>
                    <a:pt x="29314" y="9688"/>
                    <a:pt x="28724" y="8507"/>
                    <a:pt x="27965" y="7411"/>
                  </a:cubicBezTo>
                  <a:cubicBezTo>
                    <a:pt x="27256" y="6382"/>
                    <a:pt x="26447" y="5404"/>
                    <a:pt x="25553" y="4543"/>
                  </a:cubicBezTo>
                  <a:cubicBezTo>
                    <a:pt x="23832" y="2890"/>
                    <a:pt x="21926" y="1575"/>
                    <a:pt x="19599" y="917"/>
                  </a:cubicBezTo>
                  <a:cubicBezTo>
                    <a:pt x="17939" y="459"/>
                    <a:pt x="16293" y="0"/>
                    <a:pt x="14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-552680" y="464770"/>
              <a:ext cx="1297548" cy="1192855"/>
            </a:xfrm>
            <a:custGeom>
              <a:avLst/>
              <a:gdLst/>
              <a:ahLst/>
              <a:cxnLst/>
              <a:rect l="l" t="t" r="r" b="b"/>
              <a:pathLst>
                <a:path w="24862" h="22856" extrusionOk="0">
                  <a:moveTo>
                    <a:pt x="12430" y="4126"/>
                  </a:moveTo>
                  <a:cubicBezTo>
                    <a:pt x="12548" y="4126"/>
                    <a:pt x="12672" y="4140"/>
                    <a:pt x="12802" y="4168"/>
                  </a:cubicBezTo>
                  <a:cubicBezTo>
                    <a:pt x="13493" y="4286"/>
                    <a:pt x="14168" y="4438"/>
                    <a:pt x="14843" y="4589"/>
                  </a:cubicBezTo>
                  <a:cubicBezTo>
                    <a:pt x="15248" y="4674"/>
                    <a:pt x="15450" y="4927"/>
                    <a:pt x="15467" y="5281"/>
                  </a:cubicBezTo>
                  <a:cubicBezTo>
                    <a:pt x="15467" y="5652"/>
                    <a:pt x="15264" y="5972"/>
                    <a:pt x="14860" y="6057"/>
                  </a:cubicBezTo>
                  <a:cubicBezTo>
                    <a:pt x="14657" y="6107"/>
                    <a:pt x="14438" y="6124"/>
                    <a:pt x="14236" y="6141"/>
                  </a:cubicBezTo>
                  <a:cubicBezTo>
                    <a:pt x="13358" y="6107"/>
                    <a:pt x="12566" y="5905"/>
                    <a:pt x="11756" y="5635"/>
                  </a:cubicBezTo>
                  <a:cubicBezTo>
                    <a:pt x="11149" y="5466"/>
                    <a:pt x="11081" y="5197"/>
                    <a:pt x="11419" y="4674"/>
                  </a:cubicBezTo>
                  <a:cubicBezTo>
                    <a:pt x="11704" y="4285"/>
                    <a:pt x="12038" y="4126"/>
                    <a:pt x="12430" y="4126"/>
                  </a:cubicBezTo>
                  <a:close/>
                  <a:moveTo>
                    <a:pt x="7989" y="2548"/>
                  </a:moveTo>
                  <a:cubicBezTo>
                    <a:pt x="8210" y="2548"/>
                    <a:pt x="8437" y="2636"/>
                    <a:pt x="8619" y="2818"/>
                  </a:cubicBezTo>
                  <a:cubicBezTo>
                    <a:pt x="8771" y="2953"/>
                    <a:pt x="8889" y="3156"/>
                    <a:pt x="9024" y="3307"/>
                  </a:cubicBezTo>
                  <a:cubicBezTo>
                    <a:pt x="9429" y="3932"/>
                    <a:pt x="9715" y="4572"/>
                    <a:pt x="9867" y="5298"/>
                  </a:cubicBezTo>
                  <a:cubicBezTo>
                    <a:pt x="9884" y="5365"/>
                    <a:pt x="9884" y="5450"/>
                    <a:pt x="9884" y="5534"/>
                  </a:cubicBezTo>
                  <a:cubicBezTo>
                    <a:pt x="9867" y="5804"/>
                    <a:pt x="9766" y="6040"/>
                    <a:pt x="9479" y="6158"/>
                  </a:cubicBezTo>
                  <a:cubicBezTo>
                    <a:pt x="9378" y="6205"/>
                    <a:pt x="9258" y="6230"/>
                    <a:pt x="9137" y="6230"/>
                  </a:cubicBezTo>
                  <a:cubicBezTo>
                    <a:pt x="8913" y="6230"/>
                    <a:pt x="8683" y="6147"/>
                    <a:pt x="8552" y="5972"/>
                  </a:cubicBezTo>
                  <a:cubicBezTo>
                    <a:pt x="8214" y="5551"/>
                    <a:pt x="7927" y="5112"/>
                    <a:pt x="7607" y="4674"/>
                  </a:cubicBezTo>
                  <a:cubicBezTo>
                    <a:pt x="7506" y="4505"/>
                    <a:pt x="7371" y="4353"/>
                    <a:pt x="7270" y="4185"/>
                  </a:cubicBezTo>
                  <a:cubicBezTo>
                    <a:pt x="7034" y="3797"/>
                    <a:pt x="7017" y="3375"/>
                    <a:pt x="7253" y="2987"/>
                  </a:cubicBezTo>
                  <a:cubicBezTo>
                    <a:pt x="7416" y="2700"/>
                    <a:pt x="7698" y="2548"/>
                    <a:pt x="7989" y="2548"/>
                  </a:cubicBezTo>
                  <a:close/>
                  <a:moveTo>
                    <a:pt x="17946" y="6613"/>
                  </a:moveTo>
                  <a:cubicBezTo>
                    <a:pt x="18149" y="6664"/>
                    <a:pt x="18385" y="6714"/>
                    <a:pt x="18587" y="6799"/>
                  </a:cubicBezTo>
                  <a:cubicBezTo>
                    <a:pt x="19245" y="7052"/>
                    <a:pt x="19886" y="7339"/>
                    <a:pt x="20510" y="7608"/>
                  </a:cubicBezTo>
                  <a:cubicBezTo>
                    <a:pt x="20965" y="7811"/>
                    <a:pt x="21252" y="8148"/>
                    <a:pt x="21438" y="8536"/>
                  </a:cubicBezTo>
                  <a:cubicBezTo>
                    <a:pt x="21539" y="8755"/>
                    <a:pt x="21572" y="9025"/>
                    <a:pt x="21539" y="9261"/>
                  </a:cubicBezTo>
                  <a:cubicBezTo>
                    <a:pt x="21490" y="9685"/>
                    <a:pt x="21189" y="9920"/>
                    <a:pt x="20742" y="9920"/>
                  </a:cubicBezTo>
                  <a:cubicBezTo>
                    <a:pt x="20727" y="9920"/>
                    <a:pt x="20711" y="9920"/>
                    <a:pt x="20695" y="9919"/>
                  </a:cubicBezTo>
                  <a:cubicBezTo>
                    <a:pt x="20577" y="9919"/>
                    <a:pt x="20442" y="9869"/>
                    <a:pt x="20341" y="9835"/>
                  </a:cubicBezTo>
                  <a:lnTo>
                    <a:pt x="18705" y="9379"/>
                  </a:lnTo>
                  <a:cubicBezTo>
                    <a:pt x="18570" y="9346"/>
                    <a:pt x="18469" y="9295"/>
                    <a:pt x="18368" y="9211"/>
                  </a:cubicBezTo>
                  <a:cubicBezTo>
                    <a:pt x="18064" y="9025"/>
                    <a:pt x="17744" y="8840"/>
                    <a:pt x="17474" y="8604"/>
                  </a:cubicBezTo>
                  <a:cubicBezTo>
                    <a:pt x="17137" y="8334"/>
                    <a:pt x="16867" y="7996"/>
                    <a:pt x="16934" y="7507"/>
                  </a:cubicBezTo>
                  <a:cubicBezTo>
                    <a:pt x="16985" y="6917"/>
                    <a:pt x="17322" y="6630"/>
                    <a:pt x="17946" y="6613"/>
                  </a:cubicBezTo>
                  <a:close/>
                  <a:moveTo>
                    <a:pt x="7995" y="6595"/>
                  </a:moveTo>
                  <a:cubicBezTo>
                    <a:pt x="8327" y="6595"/>
                    <a:pt x="8488" y="6970"/>
                    <a:pt x="8552" y="7558"/>
                  </a:cubicBezTo>
                  <a:cubicBezTo>
                    <a:pt x="8467" y="7743"/>
                    <a:pt x="8366" y="8098"/>
                    <a:pt x="8164" y="8384"/>
                  </a:cubicBezTo>
                  <a:cubicBezTo>
                    <a:pt x="7691" y="8975"/>
                    <a:pt x="7152" y="9447"/>
                    <a:pt x="6494" y="9784"/>
                  </a:cubicBezTo>
                  <a:cubicBezTo>
                    <a:pt x="6258" y="9919"/>
                    <a:pt x="5988" y="9987"/>
                    <a:pt x="5735" y="10020"/>
                  </a:cubicBezTo>
                  <a:cubicBezTo>
                    <a:pt x="5713" y="10025"/>
                    <a:pt x="5691" y="10027"/>
                    <a:pt x="5669" y="10027"/>
                  </a:cubicBezTo>
                  <a:cubicBezTo>
                    <a:pt x="5349" y="10027"/>
                    <a:pt x="5014" y="9588"/>
                    <a:pt x="5077" y="9194"/>
                  </a:cubicBezTo>
                  <a:cubicBezTo>
                    <a:pt x="5144" y="8907"/>
                    <a:pt x="5246" y="8570"/>
                    <a:pt x="5465" y="8334"/>
                  </a:cubicBezTo>
                  <a:cubicBezTo>
                    <a:pt x="6022" y="7625"/>
                    <a:pt x="6831" y="7153"/>
                    <a:pt x="7624" y="6714"/>
                  </a:cubicBezTo>
                  <a:cubicBezTo>
                    <a:pt x="7767" y="6633"/>
                    <a:pt x="7890" y="6595"/>
                    <a:pt x="7995" y="6595"/>
                  </a:cubicBezTo>
                  <a:close/>
                  <a:moveTo>
                    <a:pt x="3269" y="9126"/>
                  </a:moveTo>
                  <a:cubicBezTo>
                    <a:pt x="3461" y="9126"/>
                    <a:pt x="3597" y="9269"/>
                    <a:pt x="3660" y="9565"/>
                  </a:cubicBezTo>
                  <a:cubicBezTo>
                    <a:pt x="3829" y="10189"/>
                    <a:pt x="3964" y="10847"/>
                    <a:pt x="4082" y="11505"/>
                  </a:cubicBezTo>
                  <a:cubicBezTo>
                    <a:pt x="4116" y="11623"/>
                    <a:pt x="4116" y="11758"/>
                    <a:pt x="4116" y="11876"/>
                  </a:cubicBezTo>
                  <a:cubicBezTo>
                    <a:pt x="4082" y="12297"/>
                    <a:pt x="3879" y="12601"/>
                    <a:pt x="3542" y="12685"/>
                  </a:cubicBezTo>
                  <a:cubicBezTo>
                    <a:pt x="3496" y="12697"/>
                    <a:pt x="3447" y="12702"/>
                    <a:pt x="3398" y="12702"/>
                  </a:cubicBezTo>
                  <a:cubicBezTo>
                    <a:pt x="3090" y="12702"/>
                    <a:pt x="2748" y="12485"/>
                    <a:pt x="2631" y="12179"/>
                  </a:cubicBezTo>
                  <a:cubicBezTo>
                    <a:pt x="2530" y="11926"/>
                    <a:pt x="2513" y="11623"/>
                    <a:pt x="2463" y="11336"/>
                  </a:cubicBezTo>
                  <a:cubicBezTo>
                    <a:pt x="2446" y="11134"/>
                    <a:pt x="2446" y="10931"/>
                    <a:pt x="2429" y="10746"/>
                  </a:cubicBezTo>
                  <a:lnTo>
                    <a:pt x="2378" y="10746"/>
                  </a:lnTo>
                  <a:cubicBezTo>
                    <a:pt x="2412" y="10459"/>
                    <a:pt x="2429" y="10172"/>
                    <a:pt x="2463" y="9902"/>
                  </a:cubicBezTo>
                  <a:cubicBezTo>
                    <a:pt x="2480" y="9616"/>
                    <a:pt x="2648" y="9430"/>
                    <a:pt x="2867" y="9278"/>
                  </a:cubicBezTo>
                  <a:cubicBezTo>
                    <a:pt x="3019" y="9177"/>
                    <a:pt x="3154" y="9126"/>
                    <a:pt x="3269" y="9126"/>
                  </a:cubicBezTo>
                  <a:close/>
                  <a:moveTo>
                    <a:pt x="21163" y="11687"/>
                  </a:moveTo>
                  <a:cubicBezTo>
                    <a:pt x="21603" y="11687"/>
                    <a:pt x="22097" y="12182"/>
                    <a:pt x="22129" y="12584"/>
                  </a:cubicBezTo>
                  <a:cubicBezTo>
                    <a:pt x="22180" y="12888"/>
                    <a:pt x="21994" y="13191"/>
                    <a:pt x="21657" y="13309"/>
                  </a:cubicBezTo>
                  <a:cubicBezTo>
                    <a:pt x="21353" y="13411"/>
                    <a:pt x="21066" y="13478"/>
                    <a:pt x="20763" y="13529"/>
                  </a:cubicBezTo>
                  <a:cubicBezTo>
                    <a:pt x="20392" y="13579"/>
                    <a:pt x="20004" y="13579"/>
                    <a:pt x="19667" y="13613"/>
                  </a:cubicBezTo>
                  <a:cubicBezTo>
                    <a:pt x="19329" y="13579"/>
                    <a:pt x="19042" y="13579"/>
                    <a:pt x="18722" y="13562"/>
                  </a:cubicBezTo>
                  <a:cubicBezTo>
                    <a:pt x="18435" y="13545"/>
                    <a:pt x="18216" y="13394"/>
                    <a:pt x="18115" y="13124"/>
                  </a:cubicBezTo>
                  <a:cubicBezTo>
                    <a:pt x="18014" y="12837"/>
                    <a:pt x="18115" y="12567"/>
                    <a:pt x="18300" y="12382"/>
                  </a:cubicBezTo>
                  <a:cubicBezTo>
                    <a:pt x="18452" y="12230"/>
                    <a:pt x="18638" y="12095"/>
                    <a:pt x="18823" y="12044"/>
                  </a:cubicBezTo>
                  <a:cubicBezTo>
                    <a:pt x="19582" y="11893"/>
                    <a:pt x="20341" y="11774"/>
                    <a:pt x="21100" y="11690"/>
                  </a:cubicBezTo>
                  <a:cubicBezTo>
                    <a:pt x="21121" y="11688"/>
                    <a:pt x="21142" y="11687"/>
                    <a:pt x="21163" y="11687"/>
                  </a:cubicBezTo>
                  <a:close/>
                  <a:moveTo>
                    <a:pt x="12245" y="7507"/>
                  </a:moveTo>
                  <a:cubicBezTo>
                    <a:pt x="13679" y="7625"/>
                    <a:pt x="14826" y="8131"/>
                    <a:pt x="15804" y="9025"/>
                  </a:cubicBezTo>
                  <a:cubicBezTo>
                    <a:pt x="15888" y="9093"/>
                    <a:pt x="15956" y="9177"/>
                    <a:pt x="16023" y="9278"/>
                  </a:cubicBezTo>
                  <a:cubicBezTo>
                    <a:pt x="17575" y="11774"/>
                    <a:pt x="16850" y="14473"/>
                    <a:pt x="14438" y="15839"/>
                  </a:cubicBezTo>
                  <a:cubicBezTo>
                    <a:pt x="13831" y="16177"/>
                    <a:pt x="13224" y="16531"/>
                    <a:pt x="12515" y="16649"/>
                  </a:cubicBezTo>
                  <a:cubicBezTo>
                    <a:pt x="12433" y="16659"/>
                    <a:pt x="12326" y="16676"/>
                    <a:pt x="12236" y="16676"/>
                  </a:cubicBezTo>
                  <a:cubicBezTo>
                    <a:pt x="12178" y="16676"/>
                    <a:pt x="12127" y="16669"/>
                    <a:pt x="12093" y="16649"/>
                  </a:cubicBezTo>
                  <a:cubicBezTo>
                    <a:pt x="11722" y="16312"/>
                    <a:pt x="11216" y="16345"/>
                    <a:pt x="10795" y="16227"/>
                  </a:cubicBezTo>
                  <a:cubicBezTo>
                    <a:pt x="10221" y="16059"/>
                    <a:pt x="9715" y="15822"/>
                    <a:pt x="9277" y="15384"/>
                  </a:cubicBezTo>
                  <a:cubicBezTo>
                    <a:pt x="8012" y="14203"/>
                    <a:pt x="7843" y="12736"/>
                    <a:pt x="8079" y="11134"/>
                  </a:cubicBezTo>
                  <a:cubicBezTo>
                    <a:pt x="8096" y="10965"/>
                    <a:pt x="8113" y="10830"/>
                    <a:pt x="8164" y="10661"/>
                  </a:cubicBezTo>
                  <a:cubicBezTo>
                    <a:pt x="8383" y="9514"/>
                    <a:pt x="8923" y="8620"/>
                    <a:pt x="10019" y="8131"/>
                  </a:cubicBezTo>
                  <a:cubicBezTo>
                    <a:pt x="10744" y="7777"/>
                    <a:pt x="11503" y="7558"/>
                    <a:pt x="12245" y="7507"/>
                  </a:cubicBezTo>
                  <a:close/>
                  <a:moveTo>
                    <a:pt x="5246" y="14304"/>
                  </a:moveTo>
                  <a:cubicBezTo>
                    <a:pt x="5549" y="14507"/>
                    <a:pt x="5802" y="14642"/>
                    <a:pt x="5988" y="14827"/>
                  </a:cubicBezTo>
                  <a:cubicBezTo>
                    <a:pt x="6376" y="15215"/>
                    <a:pt x="6730" y="15603"/>
                    <a:pt x="7084" y="16008"/>
                  </a:cubicBezTo>
                  <a:cubicBezTo>
                    <a:pt x="7438" y="16430"/>
                    <a:pt x="7421" y="17189"/>
                    <a:pt x="7067" y="17543"/>
                  </a:cubicBezTo>
                  <a:cubicBezTo>
                    <a:pt x="6934" y="17676"/>
                    <a:pt x="6747" y="17750"/>
                    <a:pt x="6552" y="17750"/>
                  </a:cubicBezTo>
                  <a:cubicBezTo>
                    <a:pt x="6401" y="17750"/>
                    <a:pt x="6246" y="17706"/>
                    <a:pt x="6106" y="17610"/>
                  </a:cubicBezTo>
                  <a:cubicBezTo>
                    <a:pt x="5482" y="17189"/>
                    <a:pt x="4959" y="16649"/>
                    <a:pt x="4588" y="15974"/>
                  </a:cubicBezTo>
                  <a:cubicBezTo>
                    <a:pt x="4402" y="15603"/>
                    <a:pt x="4554" y="15249"/>
                    <a:pt x="4723" y="14962"/>
                  </a:cubicBezTo>
                  <a:cubicBezTo>
                    <a:pt x="4858" y="14743"/>
                    <a:pt x="5043" y="14574"/>
                    <a:pt x="5246" y="14304"/>
                  </a:cubicBezTo>
                  <a:close/>
                  <a:moveTo>
                    <a:pt x="17229" y="15160"/>
                  </a:moveTo>
                  <a:cubicBezTo>
                    <a:pt x="17391" y="15160"/>
                    <a:pt x="17552" y="15190"/>
                    <a:pt x="17693" y="15249"/>
                  </a:cubicBezTo>
                  <a:cubicBezTo>
                    <a:pt x="18031" y="15418"/>
                    <a:pt x="18132" y="15654"/>
                    <a:pt x="17980" y="15991"/>
                  </a:cubicBezTo>
                  <a:cubicBezTo>
                    <a:pt x="17626" y="16834"/>
                    <a:pt x="17187" y="17627"/>
                    <a:pt x="16445" y="18217"/>
                  </a:cubicBezTo>
                  <a:cubicBezTo>
                    <a:pt x="16226" y="18386"/>
                    <a:pt x="15956" y="18504"/>
                    <a:pt x="15770" y="18589"/>
                  </a:cubicBezTo>
                  <a:cubicBezTo>
                    <a:pt x="15534" y="18538"/>
                    <a:pt x="15382" y="18521"/>
                    <a:pt x="15264" y="18470"/>
                  </a:cubicBezTo>
                  <a:cubicBezTo>
                    <a:pt x="14910" y="18352"/>
                    <a:pt x="14775" y="18167"/>
                    <a:pt x="14910" y="17779"/>
                  </a:cubicBezTo>
                  <a:cubicBezTo>
                    <a:pt x="14978" y="17577"/>
                    <a:pt x="15079" y="17340"/>
                    <a:pt x="15197" y="17155"/>
                  </a:cubicBezTo>
                  <a:cubicBezTo>
                    <a:pt x="15602" y="16581"/>
                    <a:pt x="16007" y="16008"/>
                    <a:pt x="16445" y="15485"/>
                  </a:cubicBezTo>
                  <a:cubicBezTo>
                    <a:pt x="16621" y="15265"/>
                    <a:pt x="16926" y="15160"/>
                    <a:pt x="17229" y="15160"/>
                  </a:cubicBezTo>
                  <a:close/>
                  <a:moveTo>
                    <a:pt x="11382" y="17103"/>
                  </a:moveTo>
                  <a:cubicBezTo>
                    <a:pt x="11526" y="17103"/>
                    <a:pt x="11674" y="17125"/>
                    <a:pt x="11824" y="17172"/>
                  </a:cubicBezTo>
                  <a:cubicBezTo>
                    <a:pt x="12127" y="17256"/>
                    <a:pt x="12161" y="17408"/>
                    <a:pt x="12127" y="17711"/>
                  </a:cubicBezTo>
                  <a:cubicBezTo>
                    <a:pt x="11992" y="18538"/>
                    <a:pt x="11638" y="19280"/>
                    <a:pt x="11166" y="19972"/>
                  </a:cubicBezTo>
                  <a:cubicBezTo>
                    <a:pt x="10980" y="20241"/>
                    <a:pt x="10828" y="20478"/>
                    <a:pt x="10474" y="20579"/>
                  </a:cubicBezTo>
                  <a:cubicBezTo>
                    <a:pt x="10346" y="20618"/>
                    <a:pt x="10226" y="20638"/>
                    <a:pt x="10117" y="20638"/>
                  </a:cubicBezTo>
                  <a:cubicBezTo>
                    <a:pt x="9664" y="20638"/>
                    <a:pt x="9388" y="20303"/>
                    <a:pt x="9429" y="19651"/>
                  </a:cubicBezTo>
                  <a:cubicBezTo>
                    <a:pt x="9614" y="18892"/>
                    <a:pt x="9884" y="18083"/>
                    <a:pt x="10525" y="17442"/>
                  </a:cubicBezTo>
                  <a:cubicBezTo>
                    <a:pt x="10759" y="17219"/>
                    <a:pt x="11058" y="17103"/>
                    <a:pt x="11382" y="17103"/>
                  </a:cubicBezTo>
                  <a:close/>
                  <a:moveTo>
                    <a:pt x="4688" y="17516"/>
                  </a:moveTo>
                  <a:cubicBezTo>
                    <a:pt x="4965" y="17516"/>
                    <a:pt x="5261" y="17634"/>
                    <a:pt x="5381" y="17846"/>
                  </a:cubicBezTo>
                  <a:cubicBezTo>
                    <a:pt x="5516" y="18116"/>
                    <a:pt x="5600" y="18386"/>
                    <a:pt x="5684" y="18690"/>
                  </a:cubicBezTo>
                  <a:cubicBezTo>
                    <a:pt x="5752" y="18875"/>
                    <a:pt x="5752" y="19061"/>
                    <a:pt x="5802" y="19280"/>
                  </a:cubicBezTo>
                  <a:cubicBezTo>
                    <a:pt x="5819" y="19398"/>
                    <a:pt x="5819" y="19533"/>
                    <a:pt x="5836" y="19702"/>
                  </a:cubicBezTo>
                  <a:cubicBezTo>
                    <a:pt x="5802" y="20022"/>
                    <a:pt x="5802" y="20376"/>
                    <a:pt x="5718" y="20731"/>
                  </a:cubicBezTo>
                  <a:cubicBezTo>
                    <a:pt x="5650" y="21017"/>
                    <a:pt x="5414" y="21237"/>
                    <a:pt x="5128" y="21287"/>
                  </a:cubicBezTo>
                  <a:cubicBezTo>
                    <a:pt x="5096" y="21292"/>
                    <a:pt x="5063" y="21295"/>
                    <a:pt x="5030" y="21295"/>
                  </a:cubicBezTo>
                  <a:cubicBezTo>
                    <a:pt x="4743" y="21295"/>
                    <a:pt x="4407" y="21109"/>
                    <a:pt x="4301" y="20882"/>
                  </a:cubicBezTo>
                  <a:cubicBezTo>
                    <a:pt x="4251" y="20798"/>
                    <a:pt x="4217" y="20714"/>
                    <a:pt x="4200" y="20629"/>
                  </a:cubicBezTo>
                  <a:cubicBezTo>
                    <a:pt x="4082" y="19887"/>
                    <a:pt x="3964" y="19145"/>
                    <a:pt x="3879" y="18386"/>
                  </a:cubicBezTo>
                  <a:cubicBezTo>
                    <a:pt x="3829" y="17948"/>
                    <a:pt x="4082" y="17661"/>
                    <a:pt x="4470" y="17543"/>
                  </a:cubicBezTo>
                  <a:cubicBezTo>
                    <a:pt x="4538" y="17525"/>
                    <a:pt x="4612" y="17516"/>
                    <a:pt x="4688" y="17516"/>
                  </a:cubicBezTo>
                  <a:close/>
                  <a:moveTo>
                    <a:pt x="14347" y="0"/>
                  </a:moveTo>
                  <a:cubicBezTo>
                    <a:pt x="14128" y="0"/>
                    <a:pt x="13905" y="22"/>
                    <a:pt x="13679" y="69"/>
                  </a:cubicBezTo>
                  <a:cubicBezTo>
                    <a:pt x="12954" y="238"/>
                    <a:pt x="12465" y="643"/>
                    <a:pt x="12363" y="1402"/>
                  </a:cubicBezTo>
                  <a:cubicBezTo>
                    <a:pt x="12330" y="1570"/>
                    <a:pt x="12296" y="1705"/>
                    <a:pt x="12228" y="1857"/>
                  </a:cubicBezTo>
                  <a:cubicBezTo>
                    <a:pt x="12082" y="2198"/>
                    <a:pt x="11795" y="2414"/>
                    <a:pt x="11487" y="2414"/>
                  </a:cubicBezTo>
                  <a:cubicBezTo>
                    <a:pt x="11476" y="2414"/>
                    <a:pt x="11464" y="2414"/>
                    <a:pt x="11453" y="2414"/>
                  </a:cubicBezTo>
                  <a:cubicBezTo>
                    <a:pt x="11149" y="2380"/>
                    <a:pt x="10812" y="2110"/>
                    <a:pt x="10710" y="1773"/>
                  </a:cubicBezTo>
                  <a:cubicBezTo>
                    <a:pt x="10677" y="1604"/>
                    <a:pt x="10643" y="1418"/>
                    <a:pt x="10626" y="1250"/>
                  </a:cubicBezTo>
                  <a:cubicBezTo>
                    <a:pt x="10609" y="1030"/>
                    <a:pt x="10525" y="896"/>
                    <a:pt x="10339" y="777"/>
                  </a:cubicBezTo>
                  <a:cubicBezTo>
                    <a:pt x="9884" y="541"/>
                    <a:pt x="9445" y="339"/>
                    <a:pt x="8923" y="288"/>
                  </a:cubicBezTo>
                  <a:cubicBezTo>
                    <a:pt x="8814" y="276"/>
                    <a:pt x="8719" y="268"/>
                    <a:pt x="8636" y="268"/>
                  </a:cubicBezTo>
                  <a:cubicBezTo>
                    <a:pt x="8283" y="268"/>
                    <a:pt x="8136" y="401"/>
                    <a:pt x="7944" y="811"/>
                  </a:cubicBezTo>
                  <a:cubicBezTo>
                    <a:pt x="7809" y="1098"/>
                    <a:pt x="7674" y="1402"/>
                    <a:pt x="7556" y="1688"/>
                  </a:cubicBezTo>
                  <a:cubicBezTo>
                    <a:pt x="7253" y="2363"/>
                    <a:pt x="6679" y="2616"/>
                    <a:pt x="5988" y="2616"/>
                  </a:cubicBezTo>
                  <a:cubicBezTo>
                    <a:pt x="5499" y="2616"/>
                    <a:pt x="5026" y="2582"/>
                    <a:pt x="4537" y="2532"/>
                  </a:cubicBezTo>
                  <a:cubicBezTo>
                    <a:pt x="4467" y="2524"/>
                    <a:pt x="4401" y="2520"/>
                    <a:pt x="4338" y="2520"/>
                  </a:cubicBezTo>
                  <a:cubicBezTo>
                    <a:pt x="3832" y="2520"/>
                    <a:pt x="3578" y="2767"/>
                    <a:pt x="3458" y="3307"/>
                  </a:cubicBezTo>
                  <a:cubicBezTo>
                    <a:pt x="3424" y="3459"/>
                    <a:pt x="3441" y="3628"/>
                    <a:pt x="3441" y="3797"/>
                  </a:cubicBezTo>
                  <a:cubicBezTo>
                    <a:pt x="3441" y="4252"/>
                    <a:pt x="3441" y="4707"/>
                    <a:pt x="3458" y="5146"/>
                  </a:cubicBezTo>
                  <a:cubicBezTo>
                    <a:pt x="3525" y="6596"/>
                    <a:pt x="2614" y="7406"/>
                    <a:pt x="1484" y="7642"/>
                  </a:cubicBezTo>
                  <a:cubicBezTo>
                    <a:pt x="1231" y="7676"/>
                    <a:pt x="945" y="7760"/>
                    <a:pt x="692" y="7878"/>
                  </a:cubicBezTo>
                  <a:cubicBezTo>
                    <a:pt x="219" y="8064"/>
                    <a:pt x="0" y="8469"/>
                    <a:pt x="85" y="8991"/>
                  </a:cubicBezTo>
                  <a:cubicBezTo>
                    <a:pt x="169" y="9497"/>
                    <a:pt x="405" y="9936"/>
                    <a:pt x="742" y="10341"/>
                  </a:cubicBezTo>
                  <a:cubicBezTo>
                    <a:pt x="945" y="10594"/>
                    <a:pt x="1181" y="10796"/>
                    <a:pt x="1400" y="11049"/>
                  </a:cubicBezTo>
                  <a:cubicBezTo>
                    <a:pt x="1754" y="11471"/>
                    <a:pt x="1704" y="11977"/>
                    <a:pt x="1333" y="12365"/>
                  </a:cubicBezTo>
                  <a:cubicBezTo>
                    <a:pt x="1181" y="12500"/>
                    <a:pt x="1063" y="12635"/>
                    <a:pt x="894" y="12753"/>
                  </a:cubicBezTo>
                  <a:cubicBezTo>
                    <a:pt x="405" y="13124"/>
                    <a:pt x="388" y="13630"/>
                    <a:pt x="523" y="14102"/>
                  </a:cubicBezTo>
                  <a:cubicBezTo>
                    <a:pt x="675" y="14574"/>
                    <a:pt x="1029" y="14912"/>
                    <a:pt x="1434" y="15198"/>
                  </a:cubicBezTo>
                  <a:cubicBezTo>
                    <a:pt x="1653" y="15063"/>
                    <a:pt x="1839" y="14945"/>
                    <a:pt x="2007" y="14827"/>
                  </a:cubicBezTo>
                  <a:cubicBezTo>
                    <a:pt x="2210" y="14692"/>
                    <a:pt x="2412" y="14591"/>
                    <a:pt x="2614" y="14507"/>
                  </a:cubicBezTo>
                  <a:cubicBezTo>
                    <a:pt x="2708" y="14465"/>
                    <a:pt x="2809" y="14436"/>
                    <a:pt x="2899" y="14436"/>
                  </a:cubicBezTo>
                  <a:cubicBezTo>
                    <a:pt x="2955" y="14436"/>
                    <a:pt x="3008" y="14447"/>
                    <a:pt x="3053" y="14473"/>
                  </a:cubicBezTo>
                  <a:cubicBezTo>
                    <a:pt x="3542" y="14659"/>
                    <a:pt x="3677" y="15080"/>
                    <a:pt x="3390" y="15519"/>
                  </a:cubicBezTo>
                  <a:cubicBezTo>
                    <a:pt x="3289" y="15688"/>
                    <a:pt x="3120" y="15856"/>
                    <a:pt x="2969" y="16008"/>
                  </a:cubicBezTo>
                  <a:cubicBezTo>
                    <a:pt x="2749" y="16261"/>
                    <a:pt x="2513" y="16531"/>
                    <a:pt x="2294" y="16767"/>
                  </a:cubicBezTo>
                  <a:cubicBezTo>
                    <a:pt x="2716" y="17357"/>
                    <a:pt x="2783" y="17931"/>
                    <a:pt x="2598" y="18555"/>
                  </a:cubicBezTo>
                  <a:cubicBezTo>
                    <a:pt x="2496" y="18892"/>
                    <a:pt x="2361" y="19229"/>
                    <a:pt x="2243" y="19567"/>
                  </a:cubicBezTo>
                  <a:cubicBezTo>
                    <a:pt x="2109" y="19921"/>
                    <a:pt x="2159" y="20292"/>
                    <a:pt x="2378" y="20579"/>
                  </a:cubicBezTo>
                  <a:cubicBezTo>
                    <a:pt x="2598" y="20849"/>
                    <a:pt x="2867" y="21102"/>
                    <a:pt x="3137" y="21321"/>
                  </a:cubicBezTo>
                  <a:cubicBezTo>
                    <a:pt x="3610" y="21675"/>
                    <a:pt x="4200" y="21759"/>
                    <a:pt x="4773" y="21861"/>
                  </a:cubicBezTo>
                  <a:cubicBezTo>
                    <a:pt x="4883" y="21883"/>
                    <a:pt x="4987" y="21894"/>
                    <a:pt x="5089" y="21894"/>
                  </a:cubicBezTo>
                  <a:cubicBezTo>
                    <a:pt x="5300" y="21894"/>
                    <a:pt x="5501" y="21845"/>
                    <a:pt x="5718" y="21743"/>
                  </a:cubicBezTo>
                  <a:cubicBezTo>
                    <a:pt x="6342" y="21439"/>
                    <a:pt x="6983" y="21135"/>
                    <a:pt x="7607" y="20832"/>
                  </a:cubicBezTo>
                  <a:cubicBezTo>
                    <a:pt x="7904" y="20697"/>
                    <a:pt x="8210" y="20605"/>
                    <a:pt x="8508" y="20605"/>
                  </a:cubicBezTo>
                  <a:cubicBezTo>
                    <a:pt x="8769" y="20605"/>
                    <a:pt x="9024" y="20675"/>
                    <a:pt x="9260" y="20849"/>
                  </a:cubicBezTo>
                  <a:cubicBezTo>
                    <a:pt x="9884" y="21304"/>
                    <a:pt x="10457" y="21810"/>
                    <a:pt x="11031" y="22333"/>
                  </a:cubicBezTo>
                  <a:cubicBezTo>
                    <a:pt x="11377" y="22668"/>
                    <a:pt x="11797" y="22855"/>
                    <a:pt x="12233" y="22855"/>
                  </a:cubicBezTo>
                  <a:cubicBezTo>
                    <a:pt x="12455" y="22855"/>
                    <a:pt x="12681" y="22807"/>
                    <a:pt x="12903" y="22704"/>
                  </a:cubicBezTo>
                  <a:cubicBezTo>
                    <a:pt x="13122" y="22603"/>
                    <a:pt x="13308" y="22485"/>
                    <a:pt x="13578" y="22333"/>
                  </a:cubicBezTo>
                  <a:cubicBezTo>
                    <a:pt x="13426" y="22046"/>
                    <a:pt x="13291" y="21776"/>
                    <a:pt x="13156" y="21523"/>
                  </a:cubicBezTo>
                  <a:cubicBezTo>
                    <a:pt x="12903" y="21017"/>
                    <a:pt x="12987" y="20798"/>
                    <a:pt x="13426" y="20478"/>
                  </a:cubicBezTo>
                  <a:cubicBezTo>
                    <a:pt x="13634" y="20322"/>
                    <a:pt x="13838" y="20241"/>
                    <a:pt x="14039" y="20241"/>
                  </a:cubicBezTo>
                  <a:cubicBezTo>
                    <a:pt x="14229" y="20241"/>
                    <a:pt x="14418" y="20313"/>
                    <a:pt x="14607" y="20461"/>
                  </a:cubicBezTo>
                  <a:cubicBezTo>
                    <a:pt x="14910" y="20663"/>
                    <a:pt x="15197" y="20832"/>
                    <a:pt x="15501" y="21017"/>
                  </a:cubicBezTo>
                  <a:cubicBezTo>
                    <a:pt x="15770" y="20832"/>
                    <a:pt x="16023" y="20663"/>
                    <a:pt x="16276" y="20494"/>
                  </a:cubicBezTo>
                  <a:cubicBezTo>
                    <a:pt x="16495" y="20342"/>
                    <a:pt x="16714" y="20281"/>
                    <a:pt x="16936" y="20281"/>
                  </a:cubicBezTo>
                  <a:cubicBezTo>
                    <a:pt x="17107" y="20281"/>
                    <a:pt x="17281" y="20318"/>
                    <a:pt x="17457" y="20376"/>
                  </a:cubicBezTo>
                  <a:cubicBezTo>
                    <a:pt x="17693" y="20427"/>
                    <a:pt x="17896" y="20596"/>
                    <a:pt x="18115" y="20731"/>
                  </a:cubicBezTo>
                  <a:cubicBezTo>
                    <a:pt x="18368" y="20882"/>
                    <a:pt x="18604" y="21068"/>
                    <a:pt x="18874" y="21135"/>
                  </a:cubicBezTo>
                  <a:cubicBezTo>
                    <a:pt x="19169" y="21212"/>
                    <a:pt x="19447" y="21250"/>
                    <a:pt x="19702" y="21250"/>
                  </a:cubicBezTo>
                  <a:cubicBezTo>
                    <a:pt x="20743" y="21250"/>
                    <a:pt x="21420" y="20621"/>
                    <a:pt x="21488" y="19415"/>
                  </a:cubicBezTo>
                  <a:cubicBezTo>
                    <a:pt x="21505" y="19162"/>
                    <a:pt x="21488" y="18909"/>
                    <a:pt x="21488" y="18605"/>
                  </a:cubicBezTo>
                  <a:cubicBezTo>
                    <a:pt x="21235" y="18572"/>
                    <a:pt x="20982" y="18538"/>
                    <a:pt x="20712" y="18521"/>
                  </a:cubicBezTo>
                  <a:cubicBezTo>
                    <a:pt x="19886" y="18437"/>
                    <a:pt x="19498" y="17964"/>
                    <a:pt x="19633" y="17172"/>
                  </a:cubicBezTo>
                  <a:cubicBezTo>
                    <a:pt x="19667" y="16851"/>
                    <a:pt x="19818" y="16699"/>
                    <a:pt x="20139" y="16615"/>
                  </a:cubicBezTo>
                  <a:cubicBezTo>
                    <a:pt x="20560" y="16514"/>
                    <a:pt x="20999" y="16379"/>
                    <a:pt x="21404" y="16278"/>
                  </a:cubicBezTo>
                  <a:cubicBezTo>
                    <a:pt x="21572" y="15603"/>
                    <a:pt x="21927" y="15097"/>
                    <a:pt x="22450" y="14743"/>
                  </a:cubicBezTo>
                  <a:cubicBezTo>
                    <a:pt x="22770" y="14524"/>
                    <a:pt x="23124" y="14406"/>
                    <a:pt x="23462" y="14254"/>
                  </a:cubicBezTo>
                  <a:cubicBezTo>
                    <a:pt x="24541" y="13697"/>
                    <a:pt x="24861" y="12905"/>
                    <a:pt x="24136" y="11943"/>
                  </a:cubicBezTo>
                  <a:cubicBezTo>
                    <a:pt x="23698" y="11353"/>
                    <a:pt x="23360" y="10661"/>
                    <a:pt x="22939" y="10020"/>
                  </a:cubicBezTo>
                  <a:cubicBezTo>
                    <a:pt x="22703" y="9666"/>
                    <a:pt x="22703" y="9329"/>
                    <a:pt x="22854" y="8941"/>
                  </a:cubicBezTo>
                  <a:cubicBezTo>
                    <a:pt x="23040" y="8485"/>
                    <a:pt x="23242" y="8013"/>
                    <a:pt x="23411" y="7558"/>
                  </a:cubicBezTo>
                  <a:cubicBezTo>
                    <a:pt x="23512" y="7254"/>
                    <a:pt x="23630" y="6934"/>
                    <a:pt x="23664" y="6630"/>
                  </a:cubicBezTo>
                  <a:cubicBezTo>
                    <a:pt x="23698" y="6124"/>
                    <a:pt x="23529" y="5601"/>
                    <a:pt x="23090" y="5382"/>
                  </a:cubicBezTo>
                  <a:cubicBezTo>
                    <a:pt x="22540" y="5114"/>
                    <a:pt x="21926" y="4920"/>
                    <a:pt x="21290" y="4920"/>
                  </a:cubicBezTo>
                  <a:cubicBezTo>
                    <a:pt x="21127" y="4920"/>
                    <a:pt x="20962" y="4933"/>
                    <a:pt x="20797" y="4960"/>
                  </a:cubicBezTo>
                  <a:cubicBezTo>
                    <a:pt x="20525" y="4997"/>
                    <a:pt x="20255" y="5026"/>
                    <a:pt x="19990" y="5026"/>
                  </a:cubicBezTo>
                  <a:cubicBezTo>
                    <a:pt x="19515" y="5026"/>
                    <a:pt x="19054" y="4931"/>
                    <a:pt x="18621" y="4606"/>
                  </a:cubicBezTo>
                  <a:cubicBezTo>
                    <a:pt x="18520" y="4539"/>
                    <a:pt x="18385" y="4505"/>
                    <a:pt x="18267" y="4454"/>
                  </a:cubicBezTo>
                  <a:cubicBezTo>
                    <a:pt x="18182" y="4539"/>
                    <a:pt x="18098" y="4606"/>
                    <a:pt x="18014" y="4674"/>
                  </a:cubicBezTo>
                  <a:cubicBezTo>
                    <a:pt x="17774" y="4837"/>
                    <a:pt x="17527" y="4930"/>
                    <a:pt x="17274" y="4930"/>
                  </a:cubicBezTo>
                  <a:cubicBezTo>
                    <a:pt x="17135" y="4930"/>
                    <a:pt x="16993" y="4902"/>
                    <a:pt x="16850" y="4842"/>
                  </a:cubicBezTo>
                  <a:cubicBezTo>
                    <a:pt x="16513" y="4691"/>
                    <a:pt x="16344" y="4252"/>
                    <a:pt x="16445" y="3763"/>
                  </a:cubicBezTo>
                  <a:cubicBezTo>
                    <a:pt x="16513" y="3442"/>
                    <a:pt x="16631" y="3156"/>
                    <a:pt x="16782" y="2852"/>
                  </a:cubicBezTo>
                  <a:cubicBezTo>
                    <a:pt x="17187" y="2093"/>
                    <a:pt x="16934" y="929"/>
                    <a:pt x="16175" y="508"/>
                  </a:cubicBezTo>
                  <a:cubicBezTo>
                    <a:pt x="15608" y="193"/>
                    <a:pt x="14994" y="0"/>
                    <a:pt x="1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-696200" y="265878"/>
              <a:ext cx="1624153" cy="1610062"/>
            </a:xfrm>
            <a:custGeom>
              <a:avLst/>
              <a:gdLst/>
              <a:ahLst/>
              <a:cxnLst/>
              <a:rect l="l" t="t" r="r" b="b"/>
              <a:pathLst>
                <a:path w="31120" h="30850" extrusionOk="0">
                  <a:moveTo>
                    <a:pt x="14943" y="686"/>
                  </a:moveTo>
                  <a:cubicBezTo>
                    <a:pt x="16697" y="686"/>
                    <a:pt x="18328" y="1145"/>
                    <a:pt x="19988" y="1603"/>
                  </a:cubicBezTo>
                  <a:cubicBezTo>
                    <a:pt x="22315" y="2261"/>
                    <a:pt x="24238" y="3576"/>
                    <a:pt x="25942" y="5229"/>
                  </a:cubicBezTo>
                  <a:cubicBezTo>
                    <a:pt x="26852" y="6090"/>
                    <a:pt x="27645" y="7068"/>
                    <a:pt x="28370" y="8097"/>
                  </a:cubicBezTo>
                  <a:cubicBezTo>
                    <a:pt x="29129" y="9193"/>
                    <a:pt x="29720" y="10374"/>
                    <a:pt x="29990" y="11706"/>
                  </a:cubicBezTo>
                  <a:cubicBezTo>
                    <a:pt x="30091" y="12280"/>
                    <a:pt x="30276" y="12836"/>
                    <a:pt x="30361" y="13427"/>
                  </a:cubicBezTo>
                  <a:cubicBezTo>
                    <a:pt x="30479" y="14101"/>
                    <a:pt x="30512" y="14810"/>
                    <a:pt x="30597" y="15602"/>
                  </a:cubicBezTo>
                  <a:cubicBezTo>
                    <a:pt x="30563" y="16041"/>
                    <a:pt x="30496" y="16614"/>
                    <a:pt x="30411" y="17188"/>
                  </a:cubicBezTo>
                  <a:cubicBezTo>
                    <a:pt x="30344" y="17778"/>
                    <a:pt x="30243" y="18352"/>
                    <a:pt x="30158" y="18942"/>
                  </a:cubicBezTo>
                  <a:cubicBezTo>
                    <a:pt x="29990" y="19954"/>
                    <a:pt x="29686" y="20915"/>
                    <a:pt x="29231" y="21843"/>
                  </a:cubicBezTo>
                  <a:cubicBezTo>
                    <a:pt x="28843" y="22585"/>
                    <a:pt x="28539" y="23344"/>
                    <a:pt x="28134" y="24052"/>
                  </a:cubicBezTo>
                  <a:cubicBezTo>
                    <a:pt x="27898" y="24474"/>
                    <a:pt x="27578" y="24862"/>
                    <a:pt x="27240" y="25199"/>
                  </a:cubicBezTo>
                  <a:cubicBezTo>
                    <a:pt x="26650" y="25807"/>
                    <a:pt x="26009" y="26363"/>
                    <a:pt x="25419" y="26987"/>
                  </a:cubicBezTo>
                  <a:cubicBezTo>
                    <a:pt x="24845" y="27594"/>
                    <a:pt x="24188" y="28067"/>
                    <a:pt x="23429" y="28337"/>
                  </a:cubicBezTo>
                  <a:cubicBezTo>
                    <a:pt x="22298" y="28741"/>
                    <a:pt x="21219" y="29332"/>
                    <a:pt x="19988" y="29534"/>
                  </a:cubicBezTo>
                  <a:cubicBezTo>
                    <a:pt x="19296" y="29669"/>
                    <a:pt x="18622" y="29905"/>
                    <a:pt x="17913" y="30006"/>
                  </a:cubicBezTo>
                  <a:cubicBezTo>
                    <a:pt x="16817" y="30175"/>
                    <a:pt x="15687" y="30293"/>
                    <a:pt x="14590" y="30377"/>
                  </a:cubicBezTo>
                  <a:cubicBezTo>
                    <a:pt x="14418" y="30393"/>
                    <a:pt x="14246" y="30400"/>
                    <a:pt x="14076" y="30400"/>
                  </a:cubicBezTo>
                  <a:cubicBezTo>
                    <a:pt x="13296" y="30400"/>
                    <a:pt x="12535" y="30254"/>
                    <a:pt x="11774" y="30074"/>
                  </a:cubicBezTo>
                  <a:cubicBezTo>
                    <a:pt x="10593" y="29770"/>
                    <a:pt x="9480" y="29281"/>
                    <a:pt x="8400" y="28691"/>
                  </a:cubicBezTo>
                  <a:cubicBezTo>
                    <a:pt x="7473" y="28168"/>
                    <a:pt x="6478" y="27713"/>
                    <a:pt x="5601" y="27122"/>
                  </a:cubicBezTo>
                  <a:cubicBezTo>
                    <a:pt x="4285" y="26245"/>
                    <a:pt x="2986" y="25351"/>
                    <a:pt x="2329" y="23799"/>
                  </a:cubicBezTo>
                  <a:cubicBezTo>
                    <a:pt x="1839" y="22686"/>
                    <a:pt x="1300" y="21641"/>
                    <a:pt x="1148" y="20409"/>
                  </a:cubicBezTo>
                  <a:cubicBezTo>
                    <a:pt x="1131" y="20038"/>
                    <a:pt x="979" y="19667"/>
                    <a:pt x="895" y="19313"/>
                  </a:cubicBezTo>
                  <a:cubicBezTo>
                    <a:pt x="389" y="17222"/>
                    <a:pt x="423" y="15147"/>
                    <a:pt x="878" y="13072"/>
                  </a:cubicBezTo>
                  <a:cubicBezTo>
                    <a:pt x="1148" y="11858"/>
                    <a:pt x="1519" y="10644"/>
                    <a:pt x="1941" y="9463"/>
                  </a:cubicBezTo>
                  <a:cubicBezTo>
                    <a:pt x="2261" y="8586"/>
                    <a:pt x="2767" y="7759"/>
                    <a:pt x="3189" y="6916"/>
                  </a:cubicBezTo>
                  <a:cubicBezTo>
                    <a:pt x="3256" y="6798"/>
                    <a:pt x="3341" y="6663"/>
                    <a:pt x="3425" y="6562"/>
                  </a:cubicBezTo>
                  <a:cubicBezTo>
                    <a:pt x="4015" y="5820"/>
                    <a:pt x="4538" y="5044"/>
                    <a:pt x="5196" y="4386"/>
                  </a:cubicBezTo>
                  <a:cubicBezTo>
                    <a:pt x="6444" y="3121"/>
                    <a:pt x="7827" y="2008"/>
                    <a:pt x="9564" y="1434"/>
                  </a:cubicBezTo>
                  <a:cubicBezTo>
                    <a:pt x="10441" y="1131"/>
                    <a:pt x="11369" y="1013"/>
                    <a:pt x="12297" y="878"/>
                  </a:cubicBezTo>
                  <a:cubicBezTo>
                    <a:pt x="13056" y="777"/>
                    <a:pt x="13815" y="743"/>
                    <a:pt x="14590" y="692"/>
                  </a:cubicBezTo>
                  <a:cubicBezTo>
                    <a:pt x="14709" y="688"/>
                    <a:pt x="14826" y="686"/>
                    <a:pt x="14943" y="686"/>
                  </a:cubicBezTo>
                  <a:close/>
                  <a:moveTo>
                    <a:pt x="15000" y="1"/>
                  </a:moveTo>
                  <a:cubicBezTo>
                    <a:pt x="14845" y="1"/>
                    <a:pt x="14692" y="6"/>
                    <a:pt x="14540" y="18"/>
                  </a:cubicBezTo>
                  <a:cubicBezTo>
                    <a:pt x="13309" y="169"/>
                    <a:pt x="12094" y="237"/>
                    <a:pt x="10863" y="507"/>
                  </a:cubicBezTo>
                  <a:cubicBezTo>
                    <a:pt x="9750" y="760"/>
                    <a:pt x="8637" y="1013"/>
                    <a:pt x="7658" y="1687"/>
                  </a:cubicBezTo>
                  <a:cubicBezTo>
                    <a:pt x="6731" y="2345"/>
                    <a:pt x="5736" y="2952"/>
                    <a:pt x="4977" y="3813"/>
                  </a:cubicBezTo>
                  <a:cubicBezTo>
                    <a:pt x="4555" y="4302"/>
                    <a:pt x="4201" y="4808"/>
                    <a:pt x="3779" y="5280"/>
                  </a:cubicBezTo>
                  <a:cubicBezTo>
                    <a:pt x="2919" y="6208"/>
                    <a:pt x="2329" y="7321"/>
                    <a:pt x="1839" y="8485"/>
                  </a:cubicBezTo>
                  <a:cubicBezTo>
                    <a:pt x="1317" y="9767"/>
                    <a:pt x="895" y="11099"/>
                    <a:pt x="541" y="12448"/>
                  </a:cubicBezTo>
                  <a:cubicBezTo>
                    <a:pt x="220" y="13680"/>
                    <a:pt x="1" y="14978"/>
                    <a:pt x="35" y="16277"/>
                  </a:cubicBezTo>
                  <a:cubicBezTo>
                    <a:pt x="68" y="17002"/>
                    <a:pt x="52" y="17761"/>
                    <a:pt x="170" y="18487"/>
                  </a:cubicBezTo>
                  <a:cubicBezTo>
                    <a:pt x="541" y="20274"/>
                    <a:pt x="878" y="22079"/>
                    <a:pt x="1637" y="23766"/>
                  </a:cubicBezTo>
                  <a:cubicBezTo>
                    <a:pt x="2143" y="24896"/>
                    <a:pt x="2919" y="25790"/>
                    <a:pt x="3863" y="26549"/>
                  </a:cubicBezTo>
                  <a:cubicBezTo>
                    <a:pt x="4943" y="27409"/>
                    <a:pt x="6107" y="28151"/>
                    <a:pt x="7321" y="28792"/>
                  </a:cubicBezTo>
                  <a:cubicBezTo>
                    <a:pt x="9008" y="29703"/>
                    <a:pt x="10762" y="30529"/>
                    <a:pt x="12701" y="30732"/>
                  </a:cubicBezTo>
                  <a:cubicBezTo>
                    <a:pt x="13460" y="30816"/>
                    <a:pt x="14203" y="30850"/>
                    <a:pt x="14962" y="30850"/>
                  </a:cubicBezTo>
                  <a:cubicBezTo>
                    <a:pt x="15333" y="30816"/>
                    <a:pt x="15737" y="30681"/>
                    <a:pt x="16108" y="30630"/>
                  </a:cubicBezTo>
                  <a:cubicBezTo>
                    <a:pt x="16851" y="30546"/>
                    <a:pt x="17610" y="30580"/>
                    <a:pt x="18352" y="30428"/>
                  </a:cubicBezTo>
                  <a:cubicBezTo>
                    <a:pt x="19482" y="30192"/>
                    <a:pt x="20612" y="29871"/>
                    <a:pt x="21725" y="29534"/>
                  </a:cubicBezTo>
                  <a:cubicBezTo>
                    <a:pt x="22484" y="29281"/>
                    <a:pt x="23226" y="28978"/>
                    <a:pt x="23951" y="28623"/>
                  </a:cubicBezTo>
                  <a:cubicBezTo>
                    <a:pt x="24424" y="28421"/>
                    <a:pt x="24930" y="28185"/>
                    <a:pt x="25284" y="27831"/>
                  </a:cubicBezTo>
                  <a:cubicBezTo>
                    <a:pt x="26228" y="26920"/>
                    <a:pt x="27122" y="25975"/>
                    <a:pt x="27999" y="25014"/>
                  </a:cubicBezTo>
                  <a:cubicBezTo>
                    <a:pt x="28320" y="24643"/>
                    <a:pt x="28573" y="24272"/>
                    <a:pt x="28792" y="23850"/>
                  </a:cubicBezTo>
                  <a:cubicBezTo>
                    <a:pt x="29264" y="22906"/>
                    <a:pt x="29720" y="21944"/>
                    <a:pt x="30141" y="20983"/>
                  </a:cubicBezTo>
                  <a:cubicBezTo>
                    <a:pt x="30276" y="20612"/>
                    <a:pt x="30361" y="20224"/>
                    <a:pt x="30445" y="19836"/>
                  </a:cubicBezTo>
                  <a:cubicBezTo>
                    <a:pt x="30597" y="19144"/>
                    <a:pt x="30681" y="18436"/>
                    <a:pt x="30833" y="17728"/>
                  </a:cubicBezTo>
                  <a:cubicBezTo>
                    <a:pt x="31120" y="16378"/>
                    <a:pt x="31086" y="15029"/>
                    <a:pt x="30867" y="13680"/>
                  </a:cubicBezTo>
                  <a:cubicBezTo>
                    <a:pt x="30782" y="13123"/>
                    <a:pt x="30647" y="12566"/>
                    <a:pt x="30529" y="11993"/>
                  </a:cubicBezTo>
                  <a:cubicBezTo>
                    <a:pt x="30361" y="11065"/>
                    <a:pt x="30074" y="10188"/>
                    <a:pt x="29686" y="9345"/>
                  </a:cubicBezTo>
                  <a:cubicBezTo>
                    <a:pt x="29180" y="8198"/>
                    <a:pt x="28455" y="7220"/>
                    <a:pt x="27662" y="6241"/>
                  </a:cubicBezTo>
                  <a:cubicBezTo>
                    <a:pt x="26431" y="4707"/>
                    <a:pt x="24947" y="3442"/>
                    <a:pt x="23310" y="2362"/>
                  </a:cubicBezTo>
                  <a:cubicBezTo>
                    <a:pt x="21674" y="1316"/>
                    <a:pt x="19819" y="827"/>
                    <a:pt x="17947" y="406"/>
                  </a:cubicBezTo>
                  <a:cubicBezTo>
                    <a:pt x="17272" y="254"/>
                    <a:pt x="16598" y="153"/>
                    <a:pt x="15923" y="68"/>
                  </a:cubicBezTo>
                  <a:cubicBezTo>
                    <a:pt x="15619" y="23"/>
                    <a:pt x="15308" y="1"/>
                    <a:pt x="15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-575591" y="384660"/>
              <a:ext cx="1335438" cy="1314875"/>
            </a:xfrm>
            <a:custGeom>
              <a:avLst/>
              <a:gdLst/>
              <a:ahLst/>
              <a:cxnLst/>
              <a:rect l="l" t="t" r="r" b="b"/>
              <a:pathLst>
                <a:path w="25588" h="25194" extrusionOk="0">
                  <a:moveTo>
                    <a:pt x="11757" y="508"/>
                  </a:moveTo>
                  <a:lnTo>
                    <a:pt x="12145" y="761"/>
                  </a:lnTo>
                  <a:cubicBezTo>
                    <a:pt x="12161" y="761"/>
                    <a:pt x="12161" y="778"/>
                    <a:pt x="12161" y="811"/>
                  </a:cubicBezTo>
                  <a:cubicBezTo>
                    <a:pt x="12431" y="1655"/>
                    <a:pt x="12431" y="2464"/>
                    <a:pt x="12094" y="3341"/>
                  </a:cubicBezTo>
                  <a:cubicBezTo>
                    <a:pt x="11723" y="3291"/>
                    <a:pt x="11554" y="3105"/>
                    <a:pt x="11571" y="2802"/>
                  </a:cubicBezTo>
                  <a:cubicBezTo>
                    <a:pt x="11554" y="2161"/>
                    <a:pt x="11554" y="1503"/>
                    <a:pt x="11571" y="845"/>
                  </a:cubicBezTo>
                  <a:cubicBezTo>
                    <a:pt x="11571" y="744"/>
                    <a:pt x="11689" y="609"/>
                    <a:pt x="11757" y="508"/>
                  </a:cubicBezTo>
                  <a:close/>
                  <a:moveTo>
                    <a:pt x="19397" y="2970"/>
                  </a:moveTo>
                  <a:cubicBezTo>
                    <a:pt x="19734" y="3341"/>
                    <a:pt x="19751" y="3712"/>
                    <a:pt x="19566" y="4033"/>
                  </a:cubicBezTo>
                  <a:cubicBezTo>
                    <a:pt x="19245" y="4539"/>
                    <a:pt x="18857" y="4994"/>
                    <a:pt x="18503" y="5467"/>
                  </a:cubicBezTo>
                  <a:cubicBezTo>
                    <a:pt x="18436" y="5551"/>
                    <a:pt x="18335" y="5618"/>
                    <a:pt x="18250" y="5669"/>
                  </a:cubicBezTo>
                  <a:cubicBezTo>
                    <a:pt x="18121" y="5751"/>
                    <a:pt x="18000" y="5858"/>
                    <a:pt x="17858" y="5858"/>
                  </a:cubicBezTo>
                  <a:cubicBezTo>
                    <a:pt x="17797" y="5858"/>
                    <a:pt x="17731" y="5838"/>
                    <a:pt x="17660" y="5787"/>
                  </a:cubicBezTo>
                  <a:cubicBezTo>
                    <a:pt x="17458" y="5652"/>
                    <a:pt x="17390" y="5382"/>
                    <a:pt x="17474" y="5112"/>
                  </a:cubicBezTo>
                  <a:cubicBezTo>
                    <a:pt x="17542" y="4893"/>
                    <a:pt x="17626" y="4708"/>
                    <a:pt x="17727" y="4522"/>
                  </a:cubicBezTo>
                  <a:cubicBezTo>
                    <a:pt x="18082" y="3814"/>
                    <a:pt x="18571" y="3257"/>
                    <a:pt x="19397" y="2970"/>
                  </a:cubicBezTo>
                  <a:close/>
                  <a:moveTo>
                    <a:pt x="3156" y="16495"/>
                  </a:moveTo>
                  <a:cubicBezTo>
                    <a:pt x="3211" y="16495"/>
                    <a:pt x="3266" y="16518"/>
                    <a:pt x="3323" y="16582"/>
                  </a:cubicBezTo>
                  <a:cubicBezTo>
                    <a:pt x="3475" y="16750"/>
                    <a:pt x="3408" y="16936"/>
                    <a:pt x="3290" y="17054"/>
                  </a:cubicBezTo>
                  <a:cubicBezTo>
                    <a:pt x="2733" y="17678"/>
                    <a:pt x="2126" y="18184"/>
                    <a:pt x="1350" y="18437"/>
                  </a:cubicBezTo>
                  <a:cubicBezTo>
                    <a:pt x="1232" y="18454"/>
                    <a:pt x="1097" y="18454"/>
                    <a:pt x="878" y="18471"/>
                  </a:cubicBezTo>
                  <a:cubicBezTo>
                    <a:pt x="962" y="18285"/>
                    <a:pt x="962" y="18133"/>
                    <a:pt x="1046" y="18066"/>
                  </a:cubicBezTo>
                  <a:cubicBezTo>
                    <a:pt x="1569" y="17610"/>
                    <a:pt x="2126" y="17172"/>
                    <a:pt x="2649" y="16717"/>
                  </a:cubicBezTo>
                  <a:cubicBezTo>
                    <a:pt x="2716" y="16683"/>
                    <a:pt x="2800" y="16632"/>
                    <a:pt x="2885" y="16598"/>
                  </a:cubicBezTo>
                  <a:cubicBezTo>
                    <a:pt x="2979" y="16556"/>
                    <a:pt x="3067" y="16495"/>
                    <a:pt x="3156" y="16495"/>
                  </a:cubicBezTo>
                  <a:close/>
                  <a:moveTo>
                    <a:pt x="22389" y="18278"/>
                  </a:moveTo>
                  <a:cubicBezTo>
                    <a:pt x="22655" y="18278"/>
                    <a:pt x="22923" y="18311"/>
                    <a:pt x="23192" y="18403"/>
                  </a:cubicBezTo>
                  <a:cubicBezTo>
                    <a:pt x="23310" y="18454"/>
                    <a:pt x="23462" y="18454"/>
                    <a:pt x="23546" y="18538"/>
                  </a:cubicBezTo>
                  <a:cubicBezTo>
                    <a:pt x="23664" y="18639"/>
                    <a:pt x="23816" y="18791"/>
                    <a:pt x="23867" y="18943"/>
                  </a:cubicBezTo>
                  <a:cubicBezTo>
                    <a:pt x="23901" y="19145"/>
                    <a:pt x="23715" y="19230"/>
                    <a:pt x="23546" y="19314"/>
                  </a:cubicBezTo>
                  <a:cubicBezTo>
                    <a:pt x="23282" y="19446"/>
                    <a:pt x="23005" y="19486"/>
                    <a:pt x="22727" y="19486"/>
                  </a:cubicBezTo>
                  <a:cubicBezTo>
                    <a:pt x="22544" y="19486"/>
                    <a:pt x="22361" y="19469"/>
                    <a:pt x="22180" y="19449"/>
                  </a:cubicBezTo>
                  <a:cubicBezTo>
                    <a:pt x="22085" y="19449"/>
                    <a:pt x="21991" y="19451"/>
                    <a:pt x="21899" y="19451"/>
                  </a:cubicBezTo>
                  <a:cubicBezTo>
                    <a:pt x="21715" y="19451"/>
                    <a:pt x="21539" y="19443"/>
                    <a:pt x="21371" y="19398"/>
                  </a:cubicBezTo>
                  <a:cubicBezTo>
                    <a:pt x="20966" y="19381"/>
                    <a:pt x="20696" y="19162"/>
                    <a:pt x="20628" y="18875"/>
                  </a:cubicBezTo>
                  <a:cubicBezTo>
                    <a:pt x="20578" y="18690"/>
                    <a:pt x="20612" y="18521"/>
                    <a:pt x="20848" y="18471"/>
                  </a:cubicBezTo>
                  <a:cubicBezTo>
                    <a:pt x="21360" y="18404"/>
                    <a:pt x="21872" y="18278"/>
                    <a:pt x="22389" y="18278"/>
                  </a:cubicBezTo>
                  <a:close/>
                  <a:moveTo>
                    <a:pt x="14743" y="1552"/>
                  </a:moveTo>
                  <a:cubicBezTo>
                    <a:pt x="15383" y="1552"/>
                    <a:pt x="15997" y="1745"/>
                    <a:pt x="16564" y="2059"/>
                  </a:cubicBezTo>
                  <a:cubicBezTo>
                    <a:pt x="17323" y="2481"/>
                    <a:pt x="17576" y="3645"/>
                    <a:pt x="17188" y="4404"/>
                  </a:cubicBezTo>
                  <a:cubicBezTo>
                    <a:pt x="17036" y="4708"/>
                    <a:pt x="16901" y="4994"/>
                    <a:pt x="16850" y="5315"/>
                  </a:cubicBezTo>
                  <a:cubicBezTo>
                    <a:pt x="16732" y="5804"/>
                    <a:pt x="16901" y="6242"/>
                    <a:pt x="17238" y="6394"/>
                  </a:cubicBezTo>
                  <a:cubicBezTo>
                    <a:pt x="17382" y="6454"/>
                    <a:pt x="17525" y="6482"/>
                    <a:pt x="17666" y="6482"/>
                  </a:cubicBezTo>
                  <a:cubicBezTo>
                    <a:pt x="17923" y="6482"/>
                    <a:pt x="18173" y="6389"/>
                    <a:pt x="18402" y="6226"/>
                  </a:cubicBezTo>
                  <a:cubicBezTo>
                    <a:pt x="18486" y="6158"/>
                    <a:pt x="18571" y="6091"/>
                    <a:pt x="18655" y="6006"/>
                  </a:cubicBezTo>
                  <a:cubicBezTo>
                    <a:pt x="18790" y="6057"/>
                    <a:pt x="18908" y="6091"/>
                    <a:pt x="19009" y="6158"/>
                  </a:cubicBezTo>
                  <a:cubicBezTo>
                    <a:pt x="19442" y="6483"/>
                    <a:pt x="19903" y="6578"/>
                    <a:pt x="20378" y="6578"/>
                  </a:cubicBezTo>
                  <a:cubicBezTo>
                    <a:pt x="20643" y="6578"/>
                    <a:pt x="20913" y="6549"/>
                    <a:pt x="21185" y="6512"/>
                  </a:cubicBezTo>
                  <a:cubicBezTo>
                    <a:pt x="21346" y="6489"/>
                    <a:pt x="21506" y="6478"/>
                    <a:pt x="21663" y="6478"/>
                  </a:cubicBezTo>
                  <a:cubicBezTo>
                    <a:pt x="22311" y="6478"/>
                    <a:pt x="22922" y="6662"/>
                    <a:pt x="23479" y="6934"/>
                  </a:cubicBezTo>
                  <a:cubicBezTo>
                    <a:pt x="23934" y="7153"/>
                    <a:pt x="24103" y="7676"/>
                    <a:pt x="24052" y="8182"/>
                  </a:cubicBezTo>
                  <a:cubicBezTo>
                    <a:pt x="24035" y="8502"/>
                    <a:pt x="23901" y="8806"/>
                    <a:pt x="23799" y="9110"/>
                  </a:cubicBezTo>
                  <a:cubicBezTo>
                    <a:pt x="23631" y="9565"/>
                    <a:pt x="23445" y="10037"/>
                    <a:pt x="23260" y="10493"/>
                  </a:cubicBezTo>
                  <a:cubicBezTo>
                    <a:pt x="23108" y="10881"/>
                    <a:pt x="23108" y="11218"/>
                    <a:pt x="23327" y="11572"/>
                  </a:cubicBezTo>
                  <a:cubicBezTo>
                    <a:pt x="23749" y="12213"/>
                    <a:pt x="24086" y="12905"/>
                    <a:pt x="24541" y="13495"/>
                  </a:cubicBezTo>
                  <a:cubicBezTo>
                    <a:pt x="25267" y="14456"/>
                    <a:pt x="24946" y="15249"/>
                    <a:pt x="23867" y="15755"/>
                  </a:cubicBezTo>
                  <a:cubicBezTo>
                    <a:pt x="23529" y="15890"/>
                    <a:pt x="23158" y="16025"/>
                    <a:pt x="22855" y="16227"/>
                  </a:cubicBezTo>
                  <a:cubicBezTo>
                    <a:pt x="22315" y="16598"/>
                    <a:pt x="21961" y="17104"/>
                    <a:pt x="21792" y="17779"/>
                  </a:cubicBezTo>
                  <a:cubicBezTo>
                    <a:pt x="21404" y="17880"/>
                    <a:pt x="20949" y="17998"/>
                    <a:pt x="20527" y="18116"/>
                  </a:cubicBezTo>
                  <a:cubicBezTo>
                    <a:pt x="20207" y="18201"/>
                    <a:pt x="20072" y="18336"/>
                    <a:pt x="20021" y="18656"/>
                  </a:cubicBezTo>
                  <a:cubicBezTo>
                    <a:pt x="19903" y="19466"/>
                    <a:pt x="20274" y="19921"/>
                    <a:pt x="21101" y="20005"/>
                  </a:cubicBezTo>
                  <a:cubicBezTo>
                    <a:pt x="21371" y="20022"/>
                    <a:pt x="21624" y="20073"/>
                    <a:pt x="21877" y="20090"/>
                  </a:cubicBezTo>
                  <a:cubicBezTo>
                    <a:pt x="21877" y="20410"/>
                    <a:pt x="21910" y="20663"/>
                    <a:pt x="21877" y="20916"/>
                  </a:cubicBezTo>
                  <a:cubicBezTo>
                    <a:pt x="21809" y="22114"/>
                    <a:pt x="21141" y="22742"/>
                    <a:pt x="20112" y="22742"/>
                  </a:cubicBezTo>
                  <a:cubicBezTo>
                    <a:pt x="19851" y="22742"/>
                    <a:pt x="19566" y="22702"/>
                    <a:pt x="19262" y="22620"/>
                  </a:cubicBezTo>
                  <a:cubicBezTo>
                    <a:pt x="18992" y="22552"/>
                    <a:pt x="18756" y="22367"/>
                    <a:pt x="18503" y="22215"/>
                  </a:cubicBezTo>
                  <a:cubicBezTo>
                    <a:pt x="18301" y="22097"/>
                    <a:pt x="18082" y="21928"/>
                    <a:pt x="17845" y="21861"/>
                  </a:cubicBezTo>
                  <a:cubicBezTo>
                    <a:pt x="17677" y="21809"/>
                    <a:pt x="17505" y="21774"/>
                    <a:pt x="17332" y="21774"/>
                  </a:cubicBezTo>
                  <a:cubicBezTo>
                    <a:pt x="17109" y="21774"/>
                    <a:pt x="16884" y="21834"/>
                    <a:pt x="16665" y="21996"/>
                  </a:cubicBezTo>
                  <a:cubicBezTo>
                    <a:pt x="16412" y="22164"/>
                    <a:pt x="16159" y="22333"/>
                    <a:pt x="15889" y="22519"/>
                  </a:cubicBezTo>
                  <a:cubicBezTo>
                    <a:pt x="15602" y="22333"/>
                    <a:pt x="15299" y="22164"/>
                    <a:pt x="15012" y="21945"/>
                  </a:cubicBezTo>
                  <a:cubicBezTo>
                    <a:pt x="14818" y="21808"/>
                    <a:pt x="14628" y="21740"/>
                    <a:pt x="14440" y="21740"/>
                  </a:cubicBezTo>
                  <a:cubicBezTo>
                    <a:pt x="14236" y="21740"/>
                    <a:pt x="14033" y="21821"/>
                    <a:pt x="13831" y="21979"/>
                  </a:cubicBezTo>
                  <a:cubicBezTo>
                    <a:pt x="13376" y="22282"/>
                    <a:pt x="13291" y="22519"/>
                    <a:pt x="13544" y="23025"/>
                  </a:cubicBezTo>
                  <a:cubicBezTo>
                    <a:pt x="13679" y="23278"/>
                    <a:pt x="13831" y="23531"/>
                    <a:pt x="13966" y="23834"/>
                  </a:cubicBezTo>
                  <a:cubicBezTo>
                    <a:pt x="13696" y="23969"/>
                    <a:pt x="13511" y="24104"/>
                    <a:pt x="13308" y="24273"/>
                  </a:cubicBezTo>
                  <a:cubicBezTo>
                    <a:pt x="13092" y="24367"/>
                    <a:pt x="12872" y="24412"/>
                    <a:pt x="12655" y="24412"/>
                  </a:cubicBezTo>
                  <a:cubicBezTo>
                    <a:pt x="12212" y="24412"/>
                    <a:pt x="11782" y="24224"/>
                    <a:pt x="11419" y="23885"/>
                  </a:cubicBezTo>
                  <a:cubicBezTo>
                    <a:pt x="10863" y="23362"/>
                    <a:pt x="10289" y="22856"/>
                    <a:pt x="9648" y="22417"/>
                  </a:cubicBezTo>
                  <a:cubicBezTo>
                    <a:pt x="9408" y="22234"/>
                    <a:pt x="9150" y="22160"/>
                    <a:pt x="8886" y="22160"/>
                  </a:cubicBezTo>
                  <a:cubicBezTo>
                    <a:pt x="8594" y="22160"/>
                    <a:pt x="8296" y="22251"/>
                    <a:pt x="8012" y="22384"/>
                  </a:cubicBezTo>
                  <a:cubicBezTo>
                    <a:pt x="7371" y="22687"/>
                    <a:pt x="6747" y="23008"/>
                    <a:pt x="6106" y="23294"/>
                  </a:cubicBezTo>
                  <a:cubicBezTo>
                    <a:pt x="5889" y="23403"/>
                    <a:pt x="5672" y="23451"/>
                    <a:pt x="5442" y="23451"/>
                  </a:cubicBezTo>
                  <a:cubicBezTo>
                    <a:pt x="5351" y="23451"/>
                    <a:pt x="5258" y="23444"/>
                    <a:pt x="5162" y="23429"/>
                  </a:cubicBezTo>
                  <a:cubicBezTo>
                    <a:pt x="4588" y="23311"/>
                    <a:pt x="3998" y="23227"/>
                    <a:pt x="3543" y="22873"/>
                  </a:cubicBezTo>
                  <a:cubicBezTo>
                    <a:pt x="3273" y="22670"/>
                    <a:pt x="2986" y="22417"/>
                    <a:pt x="2784" y="22131"/>
                  </a:cubicBezTo>
                  <a:cubicBezTo>
                    <a:pt x="2548" y="21844"/>
                    <a:pt x="2514" y="21490"/>
                    <a:pt x="2632" y="21119"/>
                  </a:cubicBezTo>
                  <a:cubicBezTo>
                    <a:pt x="2767" y="20781"/>
                    <a:pt x="2885" y="20444"/>
                    <a:pt x="2986" y="20107"/>
                  </a:cubicBezTo>
                  <a:cubicBezTo>
                    <a:pt x="3188" y="19483"/>
                    <a:pt x="3121" y="18909"/>
                    <a:pt x="2699" y="18319"/>
                  </a:cubicBezTo>
                  <a:cubicBezTo>
                    <a:pt x="2902" y="18083"/>
                    <a:pt x="3138" y="17813"/>
                    <a:pt x="3374" y="17560"/>
                  </a:cubicBezTo>
                  <a:cubicBezTo>
                    <a:pt x="3526" y="17408"/>
                    <a:pt x="3694" y="17239"/>
                    <a:pt x="3796" y="17071"/>
                  </a:cubicBezTo>
                  <a:cubicBezTo>
                    <a:pt x="4065" y="16632"/>
                    <a:pt x="3947" y="16211"/>
                    <a:pt x="3458" y="16025"/>
                  </a:cubicBezTo>
                  <a:cubicBezTo>
                    <a:pt x="3412" y="16002"/>
                    <a:pt x="3361" y="15992"/>
                    <a:pt x="3309" y="15992"/>
                  </a:cubicBezTo>
                  <a:cubicBezTo>
                    <a:pt x="3211" y="15992"/>
                    <a:pt x="3108" y="16026"/>
                    <a:pt x="3020" y="16059"/>
                  </a:cubicBezTo>
                  <a:cubicBezTo>
                    <a:pt x="2800" y="16143"/>
                    <a:pt x="2615" y="16261"/>
                    <a:pt x="2396" y="16379"/>
                  </a:cubicBezTo>
                  <a:cubicBezTo>
                    <a:pt x="2227" y="16514"/>
                    <a:pt x="2042" y="16615"/>
                    <a:pt x="1839" y="16767"/>
                  </a:cubicBezTo>
                  <a:cubicBezTo>
                    <a:pt x="1434" y="16464"/>
                    <a:pt x="1080" y="16126"/>
                    <a:pt x="928" y="15671"/>
                  </a:cubicBezTo>
                  <a:cubicBezTo>
                    <a:pt x="777" y="15182"/>
                    <a:pt x="793" y="14676"/>
                    <a:pt x="1283" y="14321"/>
                  </a:cubicBezTo>
                  <a:cubicBezTo>
                    <a:pt x="1451" y="14187"/>
                    <a:pt x="1586" y="14068"/>
                    <a:pt x="1721" y="13917"/>
                  </a:cubicBezTo>
                  <a:cubicBezTo>
                    <a:pt x="2109" y="13529"/>
                    <a:pt x="2143" y="13023"/>
                    <a:pt x="1789" y="12601"/>
                  </a:cubicBezTo>
                  <a:cubicBezTo>
                    <a:pt x="1586" y="12348"/>
                    <a:pt x="1350" y="12146"/>
                    <a:pt x="1131" y="11893"/>
                  </a:cubicBezTo>
                  <a:cubicBezTo>
                    <a:pt x="793" y="11488"/>
                    <a:pt x="574" y="11049"/>
                    <a:pt x="490" y="10543"/>
                  </a:cubicBezTo>
                  <a:cubicBezTo>
                    <a:pt x="405" y="10020"/>
                    <a:pt x="608" y="9616"/>
                    <a:pt x="1097" y="9430"/>
                  </a:cubicBezTo>
                  <a:cubicBezTo>
                    <a:pt x="1350" y="9312"/>
                    <a:pt x="1620" y="9228"/>
                    <a:pt x="1873" y="9194"/>
                  </a:cubicBezTo>
                  <a:cubicBezTo>
                    <a:pt x="3020" y="8958"/>
                    <a:pt x="3914" y="8165"/>
                    <a:pt x="3863" y="6698"/>
                  </a:cubicBezTo>
                  <a:cubicBezTo>
                    <a:pt x="3829" y="6259"/>
                    <a:pt x="3829" y="5804"/>
                    <a:pt x="3829" y="5348"/>
                  </a:cubicBezTo>
                  <a:cubicBezTo>
                    <a:pt x="3829" y="5180"/>
                    <a:pt x="3812" y="5011"/>
                    <a:pt x="3863" y="4876"/>
                  </a:cubicBezTo>
                  <a:cubicBezTo>
                    <a:pt x="3970" y="4309"/>
                    <a:pt x="4245" y="4076"/>
                    <a:pt x="4762" y="4076"/>
                  </a:cubicBezTo>
                  <a:cubicBezTo>
                    <a:pt x="4814" y="4076"/>
                    <a:pt x="4868" y="4079"/>
                    <a:pt x="4926" y="4083"/>
                  </a:cubicBezTo>
                  <a:cubicBezTo>
                    <a:pt x="5415" y="4134"/>
                    <a:pt x="5904" y="4168"/>
                    <a:pt x="6393" y="4168"/>
                  </a:cubicBezTo>
                  <a:cubicBezTo>
                    <a:pt x="7085" y="4168"/>
                    <a:pt x="7658" y="3915"/>
                    <a:pt x="7945" y="3240"/>
                  </a:cubicBezTo>
                  <a:cubicBezTo>
                    <a:pt x="8080" y="2953"/>
                    <a:pt x="8198" y="2650"/>
                    <a:pt x="8350" y="2363"/>
                  </a:cubicBezTo>
                  <a:cubicBezTo>
                    <a:pt x="8541" y="1953"/>
                    <a:pt x="8688" y="1820"/>
                    <a:pt x="9032" y="1820"/>
                  </a:cubicBezTo>
                  <a:cubicBezTo>
                    <a:pt x="9113" y="1820"/>
                    <a:pt x="9205" y="1827"/>
                    <a:pt x="9311" y="1840"/>
                  </a:cubicBezTo>
                  <a:cubicBezTo>
                    <a:pt x="9851" y="1891"/>
                    <a:pt x="10289" y="2093"/>
                    <a:pt x="10728" y="2346"/>
                  </a:cubicBezTo>
                  <a:cubicBezTo>
                    <a:pt x="10913" y="2447"/>
                    <a:pt x="10998" y="2599"/>
                    <a:pt x="11031" y="2802"/>
                  </a:cubicBezTo>
                  <a:cubicBezTo>
                    <a:pt x="11048" y="2970"/>
                    <a:pt x="11065" y="3156"/>
                    <a:pt x="11116" y="3324"/>
                  </a:cubicBezTo>
                  <a:cubicBezTo>
                    <a:pt x="11217" y="3662"/>
                    <a:pt x="11554" y="3949"/>
                    <a:pt x="11841" y="3965"/>
                  </a:cubicBezTo>
                  <a:cubicBezTo>
                    <a:pt x="11853" y="3966"/>
                    <a:pt x="11866" y="3966"/>
                    <a:pt x="11878" y="3966"/>
                  </a:cubicBezTo>
                  <a:cubicBezTo>
                    <a:pt x="12186" y="3966"/>
                    <a:pt x="12488" y="3766"/>
                    <a:pt x="12634" y="3409"/>
                  </a:cubicBezTo>
                  <a:cubicBezTo>
                    <a:pt x="12684" y="3274"/>
                    <a:pt x="12735" y="3122"/>
                    <a:pt x="12752" y="2953"/>
                  </a:cubicBezTo>
                  <a:cubicBezTo>
                    <a:pt x="12853" y="2194"/>
                    <a:pt x="13342" y="1790"/>
                    <a:pt x="14084" y="1621"/>
                  </a:cubicBezTo>
                  <a:cubicBezTo>
                    <a:pt x="14306" y="1574"/>
                    <a:pt x="14526" y="1552"/>
                    <a:pt x="14743" y="1552"/>
                  </a:cubicBezTo>
                  <a:close/>
                  <a:moveTo>
                    <a:pt x="14309" y="22370"/>
                  </a:moveTo>
                  <a:cubicBezTo>
                    <a:pt x="14403" y="22370"/>
                    <a:pt x="14498" y="22401"/>
                    <a:pt x="14590" y="22451"/>
                  </a:cubicBezTo>
                  <a:cubicBezTo>
                    <a:pt x="14793" y="22552"/>
                    <a:pt x="15029" y="22670"/>
                    <a:pt x="15214" y="22839"/>
                  </a:cubicBezTo>
                  <a:cubicBezTo>
                    <a:pt x="15568" y="23126"/>
                    <a:pt x="15889" y="23463"/>
                    <a:pt x="16226" y="23784"/>
                  </a:cubicBezTo>
                  <a:cubicBezTo>
                    <a:pt x="16311" y="23851"/>
                    <a:pt x="16395" y="23952"/>
                    <a:pt x="16412" y="24037"/>
                  </a:cubicBezTo>
                  <a:cubicBezTo>
                    <a:pt x="16446" y="24205"/>
                    <a:pt x="16462" y="24441"/>
                    <a:pt x="16378" y="24543"/>
                  </a:cubicBezTo>
                  <a:cubicBezTo>
                    <a:pt x="16294" y="24644"/>
                    <a:pt x="16074" y="24644"/>
                    <a:pt x="15906" y="24661"/>
                  </a:cubicBezTo>
                  <a:cubicBezTo>
                    <a:pt x="15821" y="24661"/>
                    <a:pt x="15703" y="24627"/>
                    <a:pt x="15619" y="24559"/>
                  </a:cubicBezTo>
                  <a:cubicBezTo>
                    <a:pt x="14894" y="24037"/>
                    <a:pt x="14202" y="23514"/>
                    <a:pt x="13949" y="22586"/>
                  </a:cubicBezTo>
                  <a:cubicBezTo>
                    <a:pt x="14057" y="22430"/>
                    <a:pt x="14181" y="22370"/>
                    <a:pt x="14309" y="22370"/>
                  </a:cubicBezTo>
                  <a:close/>
                  <a:moveTo>
                    <a:pt x="12082" y="1"/>
                  </a:moveTo>
                  <a:cubicBezTo>
                    <a:pt x="12064" y="1"/>
                    <a:pt x="12045" y="1"/>
                    <a:pt x="12026" y="2"/>
                  </a:cubicBezTo>
                  <a:cubicBezTo>
                    <a:pt x="11520" y="2"/>
                    <a:pt x="11301" y="187"/>
                    <a:pt x="11183" y="660"/>
                  </a:cubicBezTo>
                  <a:cubicBezTo>
                    <a:pt x="11133" y="862"/>
                    <a:pt x="11133" y="1081"/>
                    <a:pt x="11099" y="1284"/>
                  </a:cubicBezTo>
                  <a:cubicBezTo>
                    <a:pt x="11082" y="1452"/>
                    <a:pt x="11048" y="1604"/>
                    <a:pt x="11014" y="1823"/>
                  </a:cubicBezTo>
                  <a:cubicBezTo>
                    <a:pt x="10711" y="1739"/>
                    <a:pt x="10475" y="1655"/>
                    <a:pt x="10239" y="1587"/>
                  </a:cubicBezTo>
                  <a:cubicBezTo>
                    <a:pt x="9969" y="1503"/>
                    <a:pt x="9699" y="1402"/>
                    <a:pt x="9412" y="1334"/>
                  </a:cubicBezTo>
                  <a:cubicBezTo>
                    <a:pt x="9330" y="1315"/>
                    <a:pt x="9249" y="1306"/>
                    <a:pt x="9170" y="1306"/>
                  </a:cubicBezTo>
                  <a:cubicBezTo>
                    <a:pt x="8896" y="1306"/>
                    <a:pt x="8651" y="1422"/>
                    <a:pt x="8468" y="1672"/>
                  </a:cubicBezTo>
                  <a:cubicBezTo>
                    <a:pt x="8299" y="1874"/>
                    <a:pt x="8147" y="2127"/>
                    <a:pt x="8029" y="2380"/>
                  </a:cubicBezTo>
                  <a:lnTo>
                    <a:pt x="7641" y="3139"/>
                  </a:lnTo>
                  <a:cubicBezTo>
                    <a:pt x="7456" y="3510"/>
                    <a:pt x="7135" y="3679"/>
                    <a:pt x="6747" y="3729"/>
                  </a:cubicBezTo>
                  <a:cubicBezTo>
                    <a:pt x="6552" y="3756"/>
                    <a:pt x="6359" y="3772"/>
                    <a:pt x="6167" y="3772"/>
                  </a:cubicBezTo>
                  <a:cubicBezTo>
                    <a:pt x="5880" y="3772"/>
                    <a:pt x="5597" y="3736"/>
                    <a:pt x="5314" y="3645"/>
                  </a:cubicBezTo>
                  <a:cubicBezTo>
                    <a:pt x="5164" y="3602"/>
                    <a:pt x="5015" y="3581"/>
                    <a:pt x="4871" y="3581"/>
                  </a:cubicBezTo>
                  <a:cubicBezTo>
                    <a:pt x="4287" y="3581"/>
                    <a:pt x="3779" y="3926"/>
                    <a:pt x="3576" y="4522"/>
                  </a:cubicBezTo>
                  <a:cubicBezTo>
                    <a:pt x="3492" y="4792"/>
                    <a:pt x="3458" y="5079"/>
                    <a:pt x="3425" y="5365"/>
                  </a:cubicBezTo>
                  <a:cubicBezTo>
                    <a:pt x="3408" y="5956"/>
                    <a:pt x="3475" y="6512"/>
                    <a:pt x="3408" y="7086"/>
                  </a:cubicBezTo>
                  <a:cubicBezTo>
                    <a:pt x="3323" y="7946"/>
                    <a:pt x="3053" y="8368"/>
                    <a:pt x="2379" y="8536"/>
                  </a:cubicBezTo>
                  <a:cubicBezTo>
                    <a:pt x="1991" y="8654"/>
                    <a:pt x="1637" y="8739"/>
                    <a:pt x="1283" y="8840"/>
                  </a:cubicBezTo>
                  <a:cubicBezTo>
                    <a:pt x="507" y="9042"/>
                    <a:pt x="1" y="9801"/>
                    <a:pt x="85" y="10594"/>
                  </a:cubicBezTo>
                  <a:cubicBezTo>
                    <a:pt x="102" y="10881"/>
                    <a:pt x="186" y="11151"/>
                    <a:pt x="271" y="11437"/>
                  </a:cubicBezTo>
                  <a:cubicBezTo>
                    <a:pt x="422" y="11943"/>
                    <a:pt x="760" y="12314"/>
                    <a:pt x="1131" y="12702"/>
                  </a:cubicBezTo>
                  <a:cubicBezTo>
                    <a:pt x="1687" y="13225"/>
                    <a:pt x="1654" y="13562"/>
                    <a:pt x="1063" y="13967"/>
                  </a:cubicBezTo>
                  <a:cubicBezTo>
                    <a:pt x="220" y="14558"/>
                    <a:pt x="220" y="15907"/>
                    <a:pt x="878" y="16531"/>
                  </a:cubicBezTo>
                  <a:cubicBezTo>
                    <a:pt x="1063" y="16700"/>
                    <a:pt x="1232" y="16919"/>
                    <a:pt x="1434" y="17138"/>
                  </a:cubicBezTo>
                  <a:cubicBezTo>
                    <a:pt x="1283" y="17273"/>
                    <a:pt x="1181" y="17374"/>
                    <a:pt x="1097" y="17476"/>
                  </a:cubicBezTo>
                  <a:cubicBezTo>
                    <a:pt x="861" y="17729"/>
                    <a:pt x="625" y="17981"/>
                    <a:pt x="439" y="18268"/>
                  </a:cubicBezTo>
                  <a:cubicBezTo>
                    <a:pt x="203" y="18639"/>
                    <a:pt x="355" y="18909"/>
                    <a:pt x="810" y="18943"/>
                  </a:cubicBezTo>
                  <a:cubicBezTo>
                    <a:pt x="945" y="18943"/>
                    <a:pt x="1097" y="18909"/>
                    <a:pt x="1232" y="18892"/>
                  </a:cubicBezTo>
                  <a:cubicBezTo>
                    <a:pt x="1603" y="18825"/>
                    <a:pt x="1940" y="18774"/>
                    <a:pt x="2295" y="18690"/>
                  </a:cubicBezTo>
                  <a:cubicBezTo>
                    <a:pt x="2666" y="19112"/>
                    <a:pt x="2699" y="19584"/>
                    <a:pt x="2531" y="20090"/>
                  </a:cubicBezTo>
                  <a:cubicBezTo>
                    <a:pt x="2396" y="20495"/>
                    <a:pt x="2227" y="20899"/>
                    <a:pt x="2143" y="21321"/>
                  </a:cubicBezTo>
                  <a:cubicBezTo>
                    <a:pt x="2042" y="21810"/>
                    <a:pt x="2160" y="22249"/>
                    <a:pt x="2480" y="22620"/>
                  </a:cubicBezTo>
                  <a:cubicBezTo>
                    <a:pt x="2902" y="23160"/>
                    <a:pt x="3408" y="23581"/>
                    <a:pt x="4099" y="23699"/>
                  </a:cubicBezTo>
                  <a:cubicBezTo>
                    <a:pt x="4318" y="23750"/>
                    <a:pt x="4571" y="23750"/>
                    <a:pt x="4774" y="23834"/>
                  </a:cubicBezTo>
                  <a:cubicBezTo>
                    <a:pt x="4969" y="23901"/>
                    <a:pt x="5163" y="23931"/>
                    <a:pt x="5354" y="23931"/>
                  </a:cubicBezTo>
                  <a:cubicBezTo>
                    <a:pt x="5690" y="23931"/>
                    <a:pt x="6020" y="23839"/>
                    <a:pt x="6342" y="23699"/>
                  </a:cubicBezTo>
                  <a:cubicBezTo>
                    <a:pt x="6950" y="23429"/>
                    <a:pt x="7557" y="23126"/>
                    <a:pt x="8181" y="22822"/>
                  </a:cubicBezTo>
                  <a:cubicBezTo>
                    <a:pt x="8377" y="22717"/>
                    <a:pt x="8569" y="22662"/>
                    <a:pt x="8756" y="22662"/>
                  </a:cubicBezTo>
                  <a:cubicBezTo>
                    <a:pt x="8986" y="22662"/>
                    <a:pt x="9207" y="22746"/>
                    <a:pt x="9412" y="22923"/>
                  </a:cubicBezTo>
                  <a:cubicBezTo>
                    <a:pt x="9952" y="23362"/>
                    <a:pt x="10458" y="23851"/>
                    <a:pt x="10964" y="24340"/>
                  </a:cubicBezTo>
                  <a:cubicBezTo>
                    <a:pt x="11363" y="24727"/>
                    <a:pt x="11806" y="24958"/>
                    <a:pt x="12304" y="24958"/>
                  </a:cubicBezTo>
                  <a:cubicBezTo>
                    <a:pt x="12501" y="24958"/>
                    <a:pt x="12706" y="24922"/>
                    <a:pt x="12920" y="24846"/>
                  </a:cubicBezTo>
                  <a:cubicBezTo>
                    <a:pt x="13376" y="24678"/>
                    <a:pt x="13797" y="24391"/>
                    <a:pt x="14303" y="24138"/>
                  </a:cubicBezTo>
                  <a:cubicBezTo>
                    <a:pt x="14388" y="24222"/>
                    <a:pt x="14506" y="24374"/>
                    <a:pt x="14641" y="24509"/>
                  </a:cubicBezTo>
                  <a:cubicBezTo>
                    <a:pt x="14894" y="24711"/>
                    <a:pt x="15181" y="24931"/>
                    <a:pt x="15467" y="25065"/>
                  </a:cubicBezTo>
                  <a:cubicBezTo>
                    <a:pt x="15653" y="25152"/>
                    <a:pt x="15850" y="25193"/>
                    <a:pt x="16040" y="25193"/>
                  </a:cubicBezTo>
                  <a:cubicBezTo>
                    <a:pt x="16368" y="25193"/>
                    <a:pt x="16675" y="25070"/>
                    <a:pt x="16867" y="24846"/>
                  </a:cubicBezTo>
                  <a:cubicBezTo>
                    <a:pt x="17205" y="24425"/>
                    <a:pt x="17120" y="23969"/>
                    <a:pt x="16901" y="23531"/>
                  </a:cubicBezTo>
                  <a:cubicBezTo>
                    <a:pt x="16800" y="23294"/>
                    <a:pt x="16648" y="23109"/>
                    <a:pt x="16530" y="22907"/>
                  </a:cubicBezTo>
                  <a:cubicBezTo>
                    <a:pt x="16723" y="22510"/>
                    <a:pt x="16950" y="22324"/>
                    <a:pt x="17237" y="22324"/>
                  </a:cubicBezTo>
                  <a:cubicBezTo>
                    <a:pt x="17402" y="22324"/>
                    <a:pt x="17586" y="22385"/>
                    <a:pt x="17795" y="22502"/>
                  </a:cubicBezTo>
                  <a:cubicBezTo>
                    <a:pt x="18014" y="22620"/>
                    <a:pt x="18250" y="22772"/>
                    <a:pt x="18470" y="22940"/>
                  </a:cubicBezTo>
                  <a:cubicBezTo>
                    <a:pt x="18756" y="23193"/>
                    <a:pt x="19094" y="23294"/>
                    <a:pt x="19448" y="23294"/>
                  </a:cubicBezTo>
                  <a:cubicBezTo>
                    <a:pt x="19785" y="23294"/>
                    <a:pt x="20106" y="23294"/>
                    <a:pt x="20426" y="23244"/>
                  </a:cubicBezTo>
                  <a:cubicBezTo>
                    <a:pt x="21674" y="23025"/>
                    <a:pt x="22517" y="21776"/>
                    <a:pt x="22231" y="20545"/>
                  </a:cubicBezTo>
                  <a:cubicBezTo>
                    <a:pt x="22214" y="20427"/>
                    <a:pt x="22214" y="20309"/>
                    <a:pt x="22197" y="20124"/>
                  </a:cubicBezTo>
                  <a:cubicBezTo>
                    <a:pt x="22534" y="20056"/>
                    <a:pt x="22804" y="20005"/>
                    <a:pt x="23226" y="20005"/>
                  </a:cubicBezTo>
                  <a:cubicBezTo>
                    <a:pt x="23631" y="19972"/>
                    <a:pt x="23968" y="19803"/>
                    <a:pt x="24255" y="19499"/>
                  </a:cubicBezTo>
                  <a:cubicBezTo>
                    <a:pt x="24761" y="19027"/>
                    <a:pt x="24592" y="18319"/>
                    <a:pt x="23951" y="18116"/>
                  </a:cubicBezTo>
                  <a:cubicBezTo>
                    <a:pt x="23648" y="18032"/>
                    <a:pt x="23361" y="17965"/>
                    <a:pt x="23057" y="17880"/>
                  </a:cubicBezTo>
                  <a:cubicBezTo>
                    <a:pt x="22703" y="17796"/>
                    <a:pt x="22568" y="17610"/>
                    <a:pt x="22720" y="17273"/>
                  </a:cubicBezTo>
                  <a:cubicBezTo>
                    <a:pt x="22787" y="17088"/>
                    <a:pt x="22889" y="16885"/>
                    <a:pt x="23040" y="16784"/>
                  </a:cubicBezTo>
                  <a:cubicBezTo>
                    <a:pt x="23327" y="16598"/>
                    <a:pt x="23648" y="16430"/>
                    <a:pt x="23985" y="16329"/>
                  </a:cubicBezTo>
                  <a:cubicBezTo>
                    <a:pt x="24794" y="16076"/>
                    <a:pt x="25267" y="15519"/>
                    <a:pt x="25520" y="14743"/>
                  </a:cubicBezTo>
                  <a:cubicBezTo>
                    <a:pt x="25587" y="14574"/>
                    <a:pt x="25587" y="14355"/>
                    <a:pt x="25553" y="14170"/>
                  </a:cubicBezTo>
                  <a:cubicBezTo>
                    <a:pt x="25435" y="13647"/>
                    <a:pt x="25216" y="13208"/>
                    <a:pt x="24879" y="12787"/>
                  </a:cubicBezTo>
                  <a:cubicBezTo>
                    <a:pt x="24575" y="12416"/>
                    <a:pt x="24322" y="12028"/>
                    <a:pt x="24069" y="11623"/>
                  </a:cubicBezTo>
                  <a:cubicBezTo>
                    <a:pt x="23782" y="11151"/>
                    <a:pt x="23732" y="10712"/>
                    <a:pt x="23968" y="10189"/>
                  </a:cubicBezTo>
                  <a:cubicBezTo>
                    <a:pt x="24238" y="9599"/>
                    <a:pt x="24457" y="8992"/>
                    <a:pt x="24643" y="8368"/>
                  </a:cubicBezTo>
                  <a:cubicBezTo>
                    <a:pt x="24896" y="7592"/>
                    <a:pt x="24474" y="6985"/>
                    <a:pt x="23951" y="6479"/>
                  </a:cubicBezTo>
                  <a:cubicBezTo>
                    <a:pt x="23816" y="6377"/>
                    <a:pt x="23614" y="6310"/>
                    <a:pt x="23411" y="6259"/>
                  </a:cubicBezTo>
                  <a:cubicBezTo>
                    <a:pt x="22885" y="6135"/>
                    <a:pt x="22359" y="6097"/>
                    <a:pt x="21833" y="6097"/>
                  </a:cubicBezTo>
                  <a:cubicBezTo>
                    <a:pt x="21432" y="6097"/>
                    <a:pt x="21030" y="6119"/>
                    <a:pt x="20628" y="6141"/>
                  </a:cubicBezTo>
                  <a:cubicBezTo>
                    <a:pt x="20605" y="6142"/>
                    <a:pt x="20582" y="6143"/>
                    <a:pt x="20559" y="6143"/>
                  </a:cubicBezTo>
                  <a:cubicBezTo>
                    <a:pt x="20219" y="6143"/>
                    <a:pt x="19937" y="6026"/>
                    <a:pt x="19684" y="5821"/>
                  </a:cubicBezTo>
                  <a:cubicBezTo>
                    <a:pt x="19363" y="5568"/>
                    <a:pt x="19347" y="5365"/>
                    <a:pt x="19583" y="5045"/>
                  </a:cubicBezTo>
                  <a:cubicBezTo>
                    <a:pt x="19768" y="4775"/>
                    <a:pt x="19987" y="4539"/>
                    <a:pt x="20156" y="4269"/>
                  </a:cubicBezTo>
                  <a:cubicBezTo>
                    <a:pt x="20426" y="3797"/>
                    <a:pt x="20342" y="2937"/>
                    <a:pt x="19954" y="2667"/>
                  </a:cubicBezTo>
                  <a:cubicBezTo>
                    <a:pt x="19807" y="2564"/>
                    <a:pt x="19666" y="2523"/>
                    <a:pt x="19530" y="2523"/>
                  </a:cubicBezTo>
                  <a:cubicBezTo>
                    <a:pt x="19242" y="2523"/>
                    <a:pt x="18974" y="2703"/>
                    <a:pt x="18723" y="2852"/>
                  </a:cubicBezTo>
                  <a:cubicBezTo>
                    <a:pt x="18689" y="2869"/>
                    <a:pt x="18655" y="2886"/>
                    <a:pt x="18638" y="2920"/>
                  </a:cubicBezTo>
                  <a:cubicBezTo>
                    <a:pt x="18486" y="3021"/>
                    <a:pt x="18335" y="3105"/>
                    <a:pt x="18132" y="3223"/>
                  </a:cubicBezTo>
                  <a:cubicBezTo>
                    <a:pt x="17997" y="2987"/>
                    <a:pt x="17879" y="2802"/>
                    <a:pt x="17795" y="2599"/>
                  </a:cubicBezTo>
                  <a:cubicBezTo>
                    <a:pt x="17491" y="1941"/>
                    <a:pt x="17036" y="1503"/>
                    <a:pt x="16327" y="1334"/>
                  </a:cubicBezTo>
                  <a:cubicBezTo>
                    <a:pt x="16074" y="1267"/>
                    <a:pt x="15855" y="1182"/>
                    <a:pt x="15602" y="1149"/>
                  </a:cubicBezTo>
                  <a:cubicBezTo>
                    <a:pt x="15415" y="1100"/>
                    <a:pt x="15223" y="1071"/>
                    <a:pt x="15034" y="1071"/>
                  </a:cubicBezTo>
                  <a:cubicBezTo>
                    <a:pt x="14831" y="1071"/>
                    <a:pt x="14630" y="1104"/>
                    <a:pt x="14438" y="1182"/>
                  </a:cubicBezTo>
                  <a:cubicBezTo>
                    <a:pt x="14000" y="1334"/>
                    <a:pt x="13544" y="1452"/>
                    <a:pt x="13072" y="1621"/>
                  </a:cubicBezTo>
                  <a:cubicBezTo>
                    <a:pt x="12988" y="1267"/>
                    <a:pt x="12937" y="929"/>
                    <a:pt x="12853" y="609"/>
                  </a:cubicBezTo>
                  <a:cubicBezTo>
                    <a:pt x="12740" y="189"/>
                    <a:pt x="12503" y="1"/>
                    <a:pt x="1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331087" y="539661"/>
              <a:ext cx="124160" cy="151664"/>
            </a:xfrm>
            <a:custGeom>
              <a:avLst/>
              <a:gdLst/>
              <a:ahLst/>
              <a:cxnLst/>
              <a:rect l="l" t="t" r="r" b="b"/>
              <a:pathLst>
                <a:path w="2379" h="2906" extrusionOk="0">
                  <a:moveTo>
                    <a:pt x="2024" y="0"/>
                  </a:moveTo>
                  <a:cubicBezTo>
                    <a:pt x="1198" y="287"/>
                    <a:pt x="709" y="844"/>
                    <a:pt x="338" y="1569"/>
                  </a:cubicBezTo>
                  <a:cubicBezTo>
                    <a:pt x="219" y="1754"/>
                    <a:pt x="135" y="1940"/>
                    <a:pt x="85" y="2159"/>
                  </a:cubicBezTo>
                  <a:cubicBezTo>
                    <a:pt x="0" y="2429"/>
                    <a:pt x="85" y="2699"/>
                    <a:pt x="270" y="2834"/>
                  </a:cubicBezTo>
                  <a:cubicBezTo>
                    <a:pt x="342" y="2886"/>
                    <a:pt x="410" y="2906"/>
                    <a:pt x="474" y="2906"/>
                  </a:cubicBezTo>
                  <a:cubicBezTo>
                    <a:pt x="618" y="2906"/>
                    <a:pt x="743" y="2803"/>
                    <a:pt x="860" y="2733"/>
                  </a:cubicBezTo>
                  <a:cubicBezTo>
                    <a:pt x="962" y="2665"/>
                    <a:pt x="1046" y="2598"/>
                    <a:pt x="1113" y="2513"/>
                  </a:cubicBezTo>
                  <a:cubicBezTo>
                    <a:pt x="1468" y="2024"/>
                    <a:pt x="1855" y="1586"/>
                    <a:pt x="2159" y="1080"/>
                  </a:cubicBezTo>
                  <a:cubicBezTo>
                    <a:pt x="2378" y="742"/>
                    <a:pt x="2361" y="371"/>
                    <a:pt x="2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99188" y="1339978"/>
              <a:ext cx="173480" cy="61897"/>
            </a:xfrm>
            <a:custGeom>
              <a:avLst/>
              <a:gdLst/>
              <a:ahLst/>
              <a:cxnLst/>
              <a:rect l="l" t="t" r="r" b="b"/>
              <a:pathLst>
                <a:path w="3324" h="1186" extrusionOk="0">
                  <a:moveTo>
                    <a:pt x="1748" y="1"/>
                  </a:moveTo>
                  <a:cubicBezTo>
                    <a:pt x="1245" y="1"/>
                    <a:pt x="753" y="129"/>
                    <a:pt x="254" y="216"/>
                  </a:cubicBezTo>
                  <a:cubicBezTo>
                    <a:pt x="18" y="250"/>
                    <a:pt x="1" y="419"/>
                    <a:pt x="34" y="604"/>
                  </a:cubicBezTo>
                  <a:cubicBezTo>
                    <a:pt x="119" y="908"/>
                    <a:pt x="405" y="1093"/>
                    <a:pt x="777" y="1144"/>
                  </a:cubicBezTo>
                  <a:cubicBezTo>
                    <a:pt x="861" y="1150"/>
                    <a:pt x="947" y="1151"/>
                    <a:pt x="1035" y="1151"/>
                  </a:cubicBezTo>
                  <a:cubicBezTo>
                    <a:pt x="1211" y="1151"/>
                    <a:pt x="1395" y="1144"/>
                    <a:pt x="1586" y="1144"/>
                  </a:cubicBezTo>
                  <a:cubicBezTo>
                    <a:pt x="1786" y="1166"/>
                    <a:pt x="1989" y="1185"/>
                    <a:pt x="2192" y="1185"/>
                  </a:cubicBezTo>
                  <a:cubicBezTo>
                    <a:pt x="2450" y="1185"/>
                    <a:pt x="2706" y="1154"/>
                    <a:pt x="2952" y="1060"/>
                  </a:cubicBezTo>
                  <a:cubicBezTo>
                    <a:pt x="3121" y="975"/>
                    <a:pt x="3323" y="891"/>
                    <a:pt x="3273" y="672"/>
                  </a:cubicBezTo>
                  <a:cubicBezTo>
                    <a:pt x="3222" y="520"/>
                    <a:pt x="3070" y="385"/>
                    <a:pt x="2952" y="267"/>
                  </a:cubicBezTo>
                  <a:cubicBezTo>
                    <a:pt x="2868" y="182"/>
                    <a:pt x="2716" y="182"/>
                    <a:pt x="2598" y="149"/>
                  </a:cubicBezTo>
                  <a:cubicBezTo>
                    <a:pt x="2309" y="40"/>
                    <a:pt x="202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52392" y="1551917"/>
              <a:ext cx="132093" cy="118889"/>
            </a:xfrm>
            <a:custGeom>
              <a:avLst/>
              <a:gdLst/>
              <a:ahLst/>
              <a:cxnLst/>
              <a:rect l="l" t="t" r="r" b="b"/>
              <a:pathLst>
                <a:path w="2531" h="2278" extrusionOk="0">
                  <a:moveTo>
                    <a:pt x="375" y="0"/>
                  </a:moveTo>
                  <a:cubicBezTo>
                    <a:pt x="239" y="0"/>
                    <a:pt x="111" y="59"/>
                    <a:pt x="0" y="220"/>
                  </a:cubicBezTo>
                  <a:cubicBezTo>
                    <a:pt x="253" y="1148"/>
                    <a:pt x="945" y="1671"/>
                    <a:pt x="1687" y="2177"/>
                  </a:cubicBezTo>
                  <a:cubicBezTo>
                    <a:pt x="1771" y="2244"/>
                    <a:pt x="1872" y="2278"/>
                    <a:pt x="1991" y="2278"/>
                  </a:cubicBezTo>
                  <a:cubicBezTo>
                    <a:pt x="2125" y="2278"/>
                    <a:pt x="2362" y="2261"/>
                    <a:pt x="2446" y="2160"/>
                  </a:cubicBezTo>
                  <a:cubicBezTo>
                    <a:pt x="2530" y="2025"/>
                    <a:pt x="2513" y="1822"/>
                    <a:pt x="2497" y="1654"/>
                  </a:cubicBezTo>
                  <a:cubicBezTo>
                    <a:pt x="2463" y="1569"/>
                    <a:pt x="2378" y="1468"/>
                    <a:pt x="2294" y="1401"/>
                  </a:cubicBezTo>
                  <a:cubicBezTo>
                    <a:pt x="1957" y="1080"/>
                    <a:pt x="1653" y="743"/>
                    <a:pt x="1282" y="456"/>
                  </a:cubicBezTo>
                  <a:cubicBezTo>
                    <a:pt x="1113" y="304"/>
                    <a:pt x="894" y="169"/>
                    <a:pt x="658" y="68"/>
                  </a:cubicBezTo>
                  <a:cubicBezTo>
                    <a:pt x="563" y="27"/>
                    <a:pt x="467" y="0"/>
                    <a:pt x="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25625" y="412007"/>
              <a:ext cx="47597" cy="147071"/>
            </a:xfrm>
            <a:custGeom>
              <a:avLst/>
              <a:gdLst/>
              <a:ahLst/>
              <a:cxnLst/>
              <a:rect l="l" t="t" r="r" b="b"/>
              <a:pathLst>
                <a:path w="912" h="2818" extrusionOk="0">
                  <a:moveTo>
                    <a:pt x="220" y="1"/>
                  </a:moveTo>
                  <a:cubicBezTo>
                    <a:pt x="152" y="119"/>
                    <a:pt x="34" y="237"/>
                    <a:pt x="34" y="338"/>
                  </a:cubicBezTo>
                  <a:cubicBezTo>
                    <a:pt x="0" y="996"/>
                    <a:pt x="0" y="1654"/>
                    <a:pt x="34" y="2311"/>
                  </a:cubicBezTo>
                  <a:cubicBezTo>
                    <a:pt x="34" y="2581"/>
                    <a:pt x="203" y="2767"/>
                    <a:pt x="574" y="2817"/>
                  </a:cubicBezTo>
                  <a:cubicBezTo>
                    <a:pt x="911" y="1940"/>
                    <a:pt x="911" y="1131"/>
                    <a:pt x="625" y="304"/>
                  </a:cubicBezTo>
                  <a:cubicBezTo>
                    <a:pt x="625" y="287"/>
                    <a:pt x="625" y="254"/>
                    <a:pt x="591" y="254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-143362" y="856552"/>
              <a:ext cx="507965" cy="478530"/>
            </a:xfrm>
            <a:custGeom>
              <a:avLst/>
              <a:gdLst/>
              <a:ahLst/>
              <a:cxnLst/>
              <a:rect l="l" t="t" r="r" b="b"/>
              <a:pathLst>
                <a:path w="9733" h="9169" extrusionOk="0">
                  <a:moveTo>
                    <a:pt x="4453" y="552"/>
                  </a:moveTo>
                  <a:cubicBezTo>
                    <a:pt x="5225" y="552"/>
                    <a:pt x="5900" y="870"/>
                    <a:pt x="6561" y="1231"/>
                  </a:cubicBezTo>
                  <a:cubicBezTo>
                    <a:pt x="7911" y="1940"/>
                    <a:pt x="8383" y="3171"/>
                    <a:pt x="8433" y="4622"/>
                  </a:cubicBezTo>
                  <a:cubicBezTo>
                    <a:pt x="8433" y="5111"/>
                    <a:pt x="8332" y="5566"/>
                    <a:pt x="8096" y="6022"/>
                  </a:cubicBezTo>
                  <a:cubicBezTo>
                    <a:pt x="7691" y="6814"/>
                    <a:pt x="7152" y="7489"/>
                    <a:pt x="6308" y="7877"/>
                  </a:cubicBezTo>
                  <a:cubicBezTo>
                    <a:pt x="5920" y="8046"/>
                    <a:pt x="5600" y="8299"/>
                    <a:pt x="5178" y="8383"/>
                  </a:cubicBezTo>
                  <a:cubicBezTo>
                    <a:pt x="4953" y="8428"/>
                    <a:pt x="4733" y="8448"/>
                    <a:pt x="4515" y="8448"/>
                  </a:cubicBezTo>
                  <a:cubicBezTo>
                    <a:pt x="3836" y="8448"/>
                    <a:pt x="3190" y="8251"/>
                    <a:pt x="2564" y="7995"/>
                  </a:cubicBezTo>
                  <a:cubicBezTo>
                    <a:pt x="1552" y="7573"/>
                    <a:pt x="1046" y="6696"/>
                    <a:pt x="776" y="5651"/>
                  </a:cubicBezTo>
                  <a:cubicBezTo>
                    <a:pt x="675" y="5279"/>
                    <a:pt x="675" y="4875"/>
                    <a:pt x="607" y="4504"/>
                  </a:cubicBezTo>
                  <a:cubicBezTo>
                    <a:pt x="607" y="3711"/>
                    <a:pt x="793" y="2986"/>
                    <a:pt x="1096" y="2176"/>
                  </a:cubicBezTo>
                  <a:cubicBezTo>
                    <a:pt x="1248" y="1805"/>
                    <a:pt x="1518" y="1518"/>
                    <a:pt x="1855" y="1316"/>
                  </a:cubicBezTo>
                  <a:cubicBezTo>
                    <a:pt x="2598" y="894"/>
                    <a:pt x="3390" y="591"/>
                    <a:pt x="4284" y="557"/>
                  </a:cubicBezTo>
                  <a:cubicBezTo>
                    <a:pt x="4341" y="553"/>
                    <a:pt x="4397" y="552"/>
                    <a:pt x="4453" y="552"/>
                  </a:cubicBezTo>
                  <a:close/>
                  <a:moveTo>
                    <a:pt x="4402" y="0"/>
                  </a:moveTo>
                  <a:cubicBezTo>
                    <a:pt x="3660" y="51"/>
                    <a:pt x="2901" y="287"/>
                    <a:pt x="2176" y="624"/>
                  </a:cubicBezTo>
                  <a:cubicBezTo>
                    <a:pt x="1080" y="1113"/>
                    <a:pt x="540" y="2007"/>
                    <a:pt x="321" y="3154"/>
                  </a:cubicBezTo>
                  <a:cubicBezTo>
                    <a:pt x="270" y="3323"/>
                    <a:pt x="253" y="3458"/>
                    <a:pt x="236" y="3627"/>
                  </a:cubicBezTo>
                  <a:cubicBezTo>
                    <a:pt x="0" y="5229"/>
                    <a:pt x="169" y="6696"/>
                    <a:pt x="1434" y="7877"/>
                  </a:cubicBezTo>
                  <a:cubicBezTo>
                    <a:pt x="1872" y="8315"/>
                    <a:pt x="2378" y="8552"/>
                    <a:pt x="2952" y="8720"/>
                  </a:cubicBezTo>
                  <a:cubicBezTo>
                    <a:pt x="3373" y="8838"/>
                    <a:pt x="3879" y="8805"/>
                    <a:pt x="4250" y="9142"/>
                  </a:cubicBezTo>
                  <a:cubicBezTo>
                    <a:pt x="4284" y="9162"/>
                    <a:pt x="4335" y="9169"/>
                    <a:pt x="4393" y="9169"/>
                  </a:cubicBezTo>
                  <a:cubicBezTo>
                    <a:pt x="4483" y="9169"/>
                    <a:pt x="4590" y="9152"/>
                    <a:pt x="4672" y="9142"/>
                  </a:cubicBezTo>
                  <a:cubicBezTo>
                    <a:pt x="5381" y="9024"/>
                    <a:pt x="5988" y="8670"/>
                    <a:pt x="6595" y="8332"/>
                  </a:cubicBezTo>
                  <a:cubicBezTo>
                    <a:pt x="9007" y="6983"/>
                    <a:pt x="9732" y="4267"/>
                    <a:pt x="8180" y="1771"/>
                  </a:cubicBezTo>
                  <a:cubicBezTo>
                    <a:pt x="8113" y="1670"/>
                    <a:pt x="8045" y="1586"/>
                    <a:pt x="7961" y="1518"/>
                  </a:cubicBezTo>
                  <a:cubicBezTo>
                    <a:pt x="6983" y="624"/>
                    <a:pt x="5836" y="118"/>
                    <a:pt x="4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326651" y="809895"/>
              <a:ext cx="245658" cy="172592"/>
            </a:xfrm>
            <a:custGeom>
              <a:avLst/>
              <a:gdLst/>
              <a:ahLst/>
              <a:cxnLst/>
              <a:rect l="l" t="t" r="r" b="b"/>
              <a:pathLst>
                <a:path w="4707" h="3307" extrusionOk="0">
                  <a:moveTo>
                    <a:pt x="955" y="525"/>
                  </a:moveTo>
                  <a:cubicBezTo>
                    <a:pt x="1013" y="525"/>
                    <a:pt x="1074" y="536"/>
                    <a:pt x="1131" y="557"/>
                  </a:cubicBezTo>
                  <a:cubicBezTo>
                    <a:pt x="2109" y="860"/>
                    <a:pt x="3054" y="1232"/>
                    <a:pt x="3880" y="1856"/>
                  </a:cubicBezTo>
                  <a:cubicBezTo>
                    <a:pt x="4234" y="2109"/>
                    <a:pt x="4251" y="2244"/>
                    <a:pt x="4099" y="2750"/>
                  </a:cubicBezTo>
                  <a:cubicBezTo>
                    <a:pt x="4045" y="2756"/>
                    <a:pt x="3992" y="2759"/>
                    <a:pt x="3940" y="2759"/>
                  </a:cubicBezTo>
                  <a:cubicBezTo>
                    <a:pt x="3573" y="2759"/>
                    <a:pt x="3259" y="2613"/>
                    <a:pt x="2919" y="2480"/>
                  </a:cubicBezTo>
                  <a:cubicBezTo>
                    <a:pt x="2666" y="2378"/>
                    <a:pt x="2396" y="2294"/>
                    <a:pt x="2126" y="2227"/>
                  </a:cubicBezTo>
                  <a:cubicBezTo>
                    <a:pt x="1485" y="2109"/>
                    <a:pt x="1030" y="1704"/>
                    <a:pt x="692" y="1198"/>
                  </a:cubicBezTo>
                  <a:cubicBezTo>
                    <a:pt x="608" y="1097"/>
                    <a:pt x="608" y="860"/>
                    <a:pt x="676" y="709"/>
                  </a:cubicBezTo>
                  <a:cubicBezTo>
                    <a:pt x="710" y="581"/>
                    <a:pt x="826" y="525"/>
                    <a:pt x="955" y="525"/>
                  </a:cubicBezTo>
                  <a:close/>
                  <a:moveTo>
                    <a:pt x="1063" y="0"/>
                  </a:moveTo>
                  <a:cubicBezTo>
                    <a:pt x="456" y="0"/>
                    <a:pt x="119" y="287"/>
                    <a:pt x="51" y="894"/>
                  </a:cubicBezTo>
                  <a:cubicBezTo>
                    <a:pt x="1" y="1383"/>
                    <a:pt x="271" y="1721"/>
                    <a:pt x="608" y="1991"/>
                  </a:cubicBezTo>
                  <a:cubicBezTo>
                    <a:pt x="878" y="2227"/>
                    <a:pt x="1198" y="2412"/>
                    <a:pt x="1485" y="2598"/>
                  </a:cubicBezTo>
                  <a:cubicBezTo>
                    <a:pt x="1603" y="2682"/>
                    <a:pt x="1704" y="2733"/>
                    <a:pt x="1822" y="2766"/>
                  </a:cubicBezTo>
                  <a:lnTo>
                    <a:pt x="3475" y="3222"/>
                  </a:lnTo>
                  <a:cubicBezTo>
                    <a:pt x="3577" y="3256"/>
                    <a:pt x="3711" y="3306"/>
                    <a:pt x="3830" y="3306"/>
                  </a:cubicBezTo>
                  <a:cubicBezTo>
                    <a:pt x="3845" y="3307"/>
                    <a:pt x="3861" y="3307"/>
                    <a:pt x="3876" y="3307"/>
                  </a:cubicBezTo>
                  <a:cubicBezTo>
                    <a:pt x="4322" y="3307"/>
                    <a:pt x="4608" y="3072"/>
                    <a:pt x="4673" y="2648"/>
                  </a:cubicBezTo>
                  <a:cubicBezTo>
                    <a:pt x="4707" y="2412"/>
                    <a:pt x="4673" y="2142"/>
                    <a:pt x="4572" y="1923"/>
                  </a:cubicBezTo>
                  <a:cubicBezTo>
                    <a:pt x="4386" y="1535"/>
                    <a:pt x="4083" y="1198"/>
                    <a:pt x="3644" y="995"/>
                  </a:cubicBezTo>
                  <a:cubicBezTo>
                    <a:pt x="3020" y="726"/>
                    <a:pt x="2379" y="439"/>
                    <a:pt x="1721" y="186"/>
                  </a:cubicBezTo>
                  <a:cubicBezTo>
                    <a:pt x="1519" y="101"/>
                    <a:pt x="1283" y="51"/>
                    <a:pt x="1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-186523" y="595973"/>
              <a:ext cx="149681" cy="193938"/>
            </a:xfrm>
            <a:custGeom>
              <a:avLst/>
              <a:gdLst/>
              <a:ahLst/>
              <a:cxnLst/>
              <a:rect l="l" t="t" r="r" b="b"/>
              <a:pathLst>
                <a:path w="2868" h="3716" extrusionOk="0">
                  <a:moveTo>
                    <a:pt x="848" y="548"/>
                  </a:moveTo>
                  <a:cubicBezTo>
                    <a:pt x="964" y="548"/>
                    <a:pt x="1080" y="653"/>
                    <a:pt x="1181" y="743"/>
                  </a:cubicBezTo>
                  <a:cubicBezTo>
                    <a:pt x="1333" y="861"/>
                    <a:pt x="1434" y="1013"/>
                    <a:pt x="1519" y="1165"/>
                  </a:cubicBezTo>
                  <a:cubicBezTo>
                    <a:pt x="1772" y="1654"/>
                    <a:pt x="2008" y="2126"/>
                    <a:pt x="2210" y="2615"/>
                  </a:cubicBezTo>
                  <a:cubicBezTo>
                    <a:pt x="2278" y="2767"/>
                    <a:pt x="2261" y="2952"/>
                    <a:pt x="2278" y="3121"/>
                  </a:cubicBezTo>
                  <a:cubicBezTo>
                    <a:pt x="2244" y="3138"/>
                    <a:pt x="2210" y="3172"/>
                    <a:pt x="2176" y="3189"/>
                  </a:cubicBezTo>
                  <a:cubicBezTo>
                    <a:pt x="2042" y="3104"/>
                    <a:pt x="1873" y="3037"/>
                    <a:pt x="1772" y="2885"/>
                  </a:cubicBezTo>
                  <a:cubicBezTo>
                    <a:pt x="1417" y="2413"/>
                    <a:pt x="1063" y="1873"/>
                    <a:pt x="692" y="1367"/>
                  </a:cubicBezTo>
                  <a:cubicBezTo>
                    <a:pt x="658" y="1316"/>
                    <a:pt x="591" y="1249"/>
                    <a:pt x="591" y="1181"/>
                  </a:cubicBezTo>
                  <a:cubicBezTo>
                    <a:pt x="591" y="996"/>
                    <a:pt x="574" y="760"/>
                    <a:pt x="675" y="642"/>
                  </a:cubicBezTo>
                  <a:cubicBezTo>
                    <a:pt x="732" y="574"/>
                    <a:pt x="790" y="548"/>
                    <a:pt x="848" y="548"/>
                  </a:cubicBezTo>
                  <a:close/>
                  <a:moveTo>
                    <a:pt x="973" y="1"/>
                  </a:moveTo>
                  <a:cubicBezTo>
                    <a:pt x="682" y="1"/>
                    <a:pt x="400" y="152"/>
                    <a:pt x="237" y="439"/>
                  </a:cubicBezTo>
                  <a:cubicBezTo>
                    <a:pt x="1" y="861"/>
                    <a:pt x="18" y="1266"/>
                    <a:pt x="254" y="1671"/>
                  </a:cubicBezTo>
                  <a:cubicBezTo>
                    <a:pt x="355" y="1839"/>
                    <a:pt x="490" y="1991"/>
                    <a:pt x="591" y="2160"/>
                  </a:cubicBezTo>
                  <a:cubicBezTo>
                    <a:pt x="911" y="2598"/>
                    <a:pt x="1198" y="3037"/>
                    <a:pt x="1536" y="3458"/>
                  </a:cubicBezTo>
                  <a:cubicBezTo>
                    <a:pt x="1667" y="3633"/>
                    <a:pt x="1897" y="3716"/>
                    <a:pt x="2121" y="3716"/>
                  </a:cubicBezTo>
                  <a:cubicBezTo>
                    <a:pt x="2242" y="3716"/>
                    <a:pt x="2362" y="3691"/>
                    <a:pt x="2463" y="3644"/>
                  </a:cubicBezTo>
                  <a:cubicBezTo>
                    <a:pt x="2750" y="3526"/>
                    <a:pt x="2851" y="3290"/>
                    <a:pt x="2868" y="3020"/>
                  </a:cubicBezTo>
                  <a:cubicBezTo>
                    <a:pt x="2851" y="2936"/>
                    <a:pt x="2851" y="2851"/>
                    <a:pt x="2851" y="2767"/>
                  </a:cubicBezTo>
                  <a:cubicBezTo>
                    <a:pt x="2699" y="2042"/>
                    <a:pt x="2413" y="1401"/>
                    <a:pt x="2008" y="777"/>
                  </a:cubicBezTo>
                  <a:cubicBezTo>
                    <a:pt x="1873" y="608"/>
                    <a:pt x="1755" y="422"/>
                    <a:pt x="1603" y="271"/>
                  </a:cubicBezTo>
                  <a:cubicBezTo>
                    <a:pt x="1421" y="88"/>
                    <a:pt x="1194" y="1"/>
                    <a:pt x="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5625" y="680049"/>
              <a:ext cx="230680" cy="106102"/>
            </a:xfrm>
            <a:custGeom>
              <a:avLst/>
              <a:gdLst/>
              <a:ahLst/>
              <a:cxnLst/>
              <a:rect l="l" t="t" r="r" b="b"/>
              <a:pathLst>
                <a:path w="4420" h="2033" extrusionOk="0">
                  <a:moveTo>
                    <a:pt x="1233" y="582"/>
                  </a:moveTo>
                  <a:cubicBezTo>
                    <a:pt x="1296" y="582"/>
                    <a:pt x="1358" y="587"/>
                    <a:pt x="1417" y="599"/>
                  </a:cubicBezTo>
                  <a:cubicBezTo>
                    <a:pt x="2109" y="734"/>
                    <a:pt x="2817" y="886"/>
                    <a:pt x="3509" y="1055"/>
                  </a:cubicBezTo>
                  <a:cubicBezTo>
                    <a:pt x="3610" y="1072"/>
                    <a:pt x="3694" y="1173"/>
                    <a:pt x="3779" y="1240"/>
                  </a:cubicBezTo>
                  <a:cubicBezTo>
                    <a:pt x="3779" y="1274"/>
                    <a:pt x="3762" y="1341"/>
                    <a:pt x="3762" y="1392"/>
                  </a:cubicBezTo>
                  <a:cubicBezTo>
                    <a:pt x="3610" y="1426"/>
                    <a:pt x="3458" y="1493"/>
                    <a:pt x="3323" y="1493"/>
                  </a:cubicBezTo>
                  <a:cubicBezTo>
                    <a:pt x="2581" y="1409"/>
                    <a:pt x="1856" y="1325"/>
                    <a:pt x="1147" y="1223"/>
                  </a:cubicBezTo>
                  <a:cubicBezTo>
                    <a:pt x="1046" y="1190"/>
                    <a:pt x="928" y="1156"/>
                    <a:pt x="844" y="1088"/>
                  </a:cubicBezTo>
                  <a:cubicBezTo>
                    <a:pt x="793" y="1021"/>
                    <a:pt x="709" y="920"/>
                    <a:pt x="709" y="835"/>
                  </a:cubicBezTo>
                  <a:cubicBezTo>
                    <a:pt x="709" y="751"/>
                    <a:pt x="810" y="650"/>
                    <a:pt x="894" y="633"/>
                  </a:cubicBezTo>
                  <a:cubicBezTo>
                    <a:pt x="1003" y="600"/>
                    <a:pt x="1119" y="582"/>
                    <a:pt x="1233" y="582"/>
                  </a:cubicBezTo>
                  <a:close/>
                  <a:moveTo>
                    <a:pt x="1366" y="1"/>
                  </a:moveTo>
                  <a:cubicBezTo>
                    <a:pt x="975" y="1"/>
                    <a:pt x="643" y="160"/>
                    <a:pt x="372" y="549"/>
                  </a:cubicBezTo>
                  <a:cubicBezTo>
                    <a:pt x="0" y="1072"/>
                    <a:pt x="85" y="1341"/>
                    <a:pt x="709" y="1527"/>
                  </a:cubicBezTo>
                  <a:cubicBezTo>
                    <a:pt x="1502" y="1814"/>
                    <a:pt x="2311" y="1999"/>
                    <a:pt x="3171" y="2033"/>
                  </a:cubicBezTo>
                  <a:cubicBezTo>
                    <a:pt x="3374" y="2016"/>
                    <a:pt x="3593" y="1999"/>
                    <a:pt x="3795" y="1932"/>
                  </a:cubicBezTo>
                  <a:cubicBezTo>
                    <a:pt x="4200" y="1847"/>
                    <a:pt x="4420" y="1527"/>
                    <a:pt x="4420" y="1156"/>
                  </a:cubicBezTo>
                  <a:cubicBezTo>
                    <a:pt x="4386" y="802"/>
                    <a:pt x="4183" y="549"/>
                    <a:pt x="3779" y="464"/>
                  </a:cubicBezTo>
                  <a:cubicBezTo>
                    <a:pt x="3104" y="313"/>
                    <a:pt x="2429" y="161"/>
                    <a:pt x="1738" y="43"/>
                  </a:cubicBezTo>
                  <a:cubicBezTo>
                    <a:pt x="1608" y="15"/>
                    <a:pt x="1484" y="1"/>
                    <a:pt x="1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-323832" y="1212167"/>
              <a:ext cx="159388" cy="179951"/>
            </a:xfrm>
            <a:custGeom>
              <a:avLst/>
              <a:gdLst/>
              <a:ahLst/>
              <a:cxnLst/>
              <a:rect l="l" t="t" r="r" b="b"/>
              <a:pathLst>
                <a:path w="3054" h="3448" extrusionOk="0">
                  <a:moveTo>
                    <a:pt x="776" y="810"/>
                  </a:moveTo>
                  <a:cubicBezTo>
                    <a:pt x="928" y="861"/>
                    <a:pt x="1080" y="894"/>
                    <a:pt x="1164" y="1012"/>
                  </a:cubicBezTo>
                  <a:cubicBezTo>
                    <a:pt x="1535" y="1417"/>
                    <a:pt x="1890" y="1839"/>
                    <a:pt x="2261" y="2260"/>
                  </a:cubicBezTo>
                  <a:cubicBezTo>
                    <a:pt x="2345" y="2362"/>
                    <a:pt x="2379" y="2530"/>
                    <a:pt x="2362" y="2665"/>
                  </a:cubicBezTo>
                  <a:cubicBezTo>
                    <a:pt x="2350" y="2809"/>
                    <a:pt x="2244" y="2894"/>
                    <a:pt x="2117" y="2894"/>
                  </a:cubicBezTo>
                  <a:cubicBezTo>
                    <a:pt x="2065" y="2894"/>
                    <a:pt x="2010" y="2880"/>
                    <a:pt x="1957" y="2851"/>
                  </a:cubicBezTo>
                  <a:cubicBezTo>
                    <a:pt x="1434" y="2530"/>
                    <a:pt x="1029" y="2092"/>
                    <a:pt x="743" y="1586"/>
                  </a:cubicBezTo>
                  <a:cubicBezTo>
                    <a:pt x="608" y="1367"/>
                    <a:pt x="523" y="1097"/>
                    <a:pt x="776" y="810"/>
                  </a:cubicBezTo>
                  <a:close/>
                  <a:moveTo>
                    <a:pt x="861" y="0"/>
                  </a:moveTo>
                  <a:cubicBezTo>
                    <a:pt x="658" y="253"/>
                    <a:pt x="456" y="439"/>
                    <a:pt x="321" y="658"/>
                  </a:cubicBezTo>
                  <a:cubicBezTo>
                    <a:pt x="152" y="945"/>
                    <a:pt x="0" y="1316"/>
                    <a:pt x="186" y="1670"/>
                  </a:cubicBezTo>
                  <a:cubicBezTo>
                    <a:pt x="540" y="2345"/>
                    <a:pt x="1080" y="2884"/>
                    <a:pt x="1704" y="3306"/>
                  </a:cubicBezTo>
                  <a:cubicBezTo>
                    <a:pt x="1846" y="3403"/>
                    <a:pt x="2005" y="3447"/>
                    <a:pt x="2156" y="3447"/>
                  </a:cubicBezTo>
                  <a:cubicBezTo>
                    <a:pt x="2347" y="3447"/>
                    <a:pt x="2526" y="3378"/>
                    <a:pt x="2649" y="3256"/>
                  </a:cubicBezTo>
                  <a:cubicBezTo>
                    <a:pt x="3020" y="2884"/>
                    <a:pt x="3053" y="2125"/>
                    <a:pt x="2699" y="1704"/>
                  </a:cubicBezTo>
                  <a:cubicBezTo>
                    <a:pt x="2345" y="1316"/>
                    <a:pt x="1974" y="911"/>
                    <a:pt x="1603" y="523"/>
                  </a:cubicBezTo>
                  <a:cubicBezTo>
                    <a:pt x="1417" y="338"/>
                    <a:pt x="1164" y="220"/>
                    <a:pt x="8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387399" y="1074650"/>
              <a:ext cx="216589" cy="100570"/>
            </a:xfrm>
            <a:custGeom>
              <a:avLst/>
              <a:gdLst/>
              <a:ahLst/>
              <a:cxnLst/>
              <a:rect l="l" t="t" r="r" b="b"/>
              <a:pathLst>
                <a:path w="4150" h="1927" extrusionOk="0">
                  <a:moveTo>
                    <a:pt x="2391" y="572"/>
                  </a:moveTo>
                  <a:cubicBezTo>
                    <a:pt x="2582" y="572"/>
                    <a:pt x="2775" y="581"/>
                    <a:pt x="2969" y="594"/>
                  </a:cubicBezTo>
                  <a:cubicBezTo>
                    <a:pt x="3273" y="611"/>
                    <a:pt x="3340" y="679"/>
                    <a:pt x="3509" y="1134"/>
                  </a:cubicBezTo>
                  <a:cubicBezTo>
                    <a:pt x="3323" y="1219"/>
                    <a:pt x="3155" y="1337"/>
                    <a:pt x="3003" y="1353"/>
                  </a:cubicBezTo>
                  <a:cubicBezTo>
                    <a:pt x="2345" y="1404"/>
                    <a:pt x="1670" y="1438"/>
                    <a:pt x="1029" y="1472"/>
                  </a:cubicBezTo>
                  <a:cubicBezTo>
                    <a:pt x="979" y="1472"/>
                    <a:pt x="911" y="1455"/>
                    <a:pt x="878" y="1438"/>
                  </a:cubicBezTo>
                  <a:cubicBezTo>
                    <a:pt x="776" y="1353"/>
                    <a:pt x="625" y="1235"/>
                    <a:pt x="625" y="1134"/>
                  </a:cubicBezTo>
                  <a:cubicBezTo>
                    <a:pt x="608" y="1033"/>
                    <a:pt x="743" y="881"/>
                    <a:pt x="861" y="847"/>
                  </a:cubicBezTo>
                  <a:cubicBezTo>
                    <a:pt x="1355" y="637"/>
                    <a:pt x="1867" y="572"/>
                    <a:pt x="2391" y="572"/>
                  </a:cubicBezTo>
                  <a:close/>
                  <a:moveTo>
                    <a:pt x="3148" y="1"/>
                  </a:moveTo>
                  <a:cubicBezTo>
                    <a:pt x="3127" y="1"/>
                    <a:pt x="3107" y="2"/>
                    <a:pt x="3087" y="4"/>
                  </a:cubicBezTo>
                  <a:cubicBezTo>
                    <a:pt x="2328" y="88"/>
                    <a:pt x="1569" y="207"/>
                    <a:pt x="810" y="358"/>
                  </a:cubicBezTo>
                  <a:cubicBezTo>
                    <a:pt x="625" y="409"/>
                    <a:pt x="439" y="544"/>
                    <a:pt x="287" y="696"/>
                  </a:cubicBezTo>
                  <a:cubicBezTo>
                    <a:pt x="102" y="881"/>
                    <a:pt x="1" y="1168"/>
                    <a:pt x="102" y="1438"/>
                  </a:cubicBezTo>
                  <a:cubicBezTo>
                    <a:pt x="203" y="1708"/>
                    <a:pt x="422" y="1859"/>
                    <a:pt x="709" y="1876"/>
                  </a:cubicBezTo>
                  <a:cubicBezTo>
                    <a:pt x="1029" y="1893"/>
                    <a:pt x="1316" y="1893"/>
                    <a:pt x="1654" y="1927"/>
                  </a:cubicBezTo>
                  <a:cubicBezTo>
                    <a:pt x="2008" y="1893"/>
                    <a:pt x="2396" y="1876"/>
                    <a:pt x="2750" y="1809"/>
                  </a:cubicBezTo>
                  <a:cubicBezTo>
                    <a:pt x="3053" y="1775"/>
                    <a:pt x="3340" y="1708"/>
                    <a:pt x="3644" y="1606"/>
                  </a:cubicBezTo>
                  <a:cubicBezTo>
                    <a:pt x="3947" y="1505"/>
                    <a:pt x="4150" y="1185"/>
                    <a:pt x="4116" y="915"/>
                  </a:cubicBezTo>
                  <a:cubicBezTo>
                    <a:pt x="4084" y="512"/>
                    <a:pt x="3589" y="1"/>
                    <a:pt x="3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-291057" y="809373"/>
              <a:ext cx="183813" cy="178699"/>
            </a:xfrm>
            <a:custGeom>
              <a:avLst/>
              <a:gdLst/>
              <a:ahLst/>
              <a:cxnLst/>
              <a:rect l="l" t="t" r="r" b="b"/>
              <a:pathLst>
                <a:path w="3522" h="3424" extrusionOk="0">
                  <a:moveTo>
                    <a:pt x="2746" y="589"/>
                  </a:moveTo>
                  <a:cubicBezTo>
                    <a:pt x="2921" y="589"/>
                    <a:pt x="3026" y="759"/>
                    <a:pt x="2999" y="1073"/>
                  </a:cubicBezTo>
                  <a:cubicBezTo>
                    <a:pt x="2982" y="1140"/>
                    <a:pt x="2914" y="1309"/>
                    <a:pt x="2847" y="1444"/>
                  </a:cubicBezTo>
                  <a:cubicBezTo>
                    <a:pt x="2476" y="2001"/>
                    <a:pt x="1919" y="2388"/>
                    <a:pt x="1329" y="2675"/>
                  </a:cubicBezTo>
                  <a:cubicBezTo>
                    <a:pt x="1228" y="2743"/>
                    <a:pt x="1127" y="2760"/>
                    <a:pt x="1009" y="2760"/>
                  </a:cubicBezTo>
                  <a:cubicBezTo>
                    <a:pt x="992" y="2761"/>
                    <a:pt x="976" y="2762"/>
                    <a:pt x="960" y="2762"/>
                  </a:cubicBezTo>
                  <a:cubicBezTo>
                    <a:pt x="684" y="2762"/>
                    <a:pt x="512" y="2492"/>
                    <a:pt x="671" y="2237"/>
                  </a:cubicBezTo>
                  <a:cubicBezTo>
                    <a:pt x="1143" y="1478"/>
                    <a:pt x="1818" y="955"/>
                    <a:pt x="2611" y="617"/>
                  </a:cubicBezTo>
                  <a:cubicBezTo>
                    <a:pt x="2659" y="598"/>
                    <a:pt x="2704" y="589"/>
                    <a:pt x="2746" y="589"/>
                  </a:cubicBezTo>
                  <a:close/>
                  <a:moveTo>
                    <a:pt x="2973" y="1"/>
                  </a:moveTo>
                  <a:cubicBezTo>
                    <a:pt x="2870" y="1"/>
                    <a:pt x="2750" y="36"/>
                    <a:pt x="2611" y="111"/>
                  </a:cubicBezTo>
                  <a:cubicBezTo>
                    <a:pt x="1818" y="550"/>
                    <a:pt x="1009" y="1022"/>
                    <a:pt x="452" y="1731"/>
                  </a:cubicBezTo>
                  <a:cubicBezTo>
                    <a:pt x="233" y="1967"/>
                    <a:pt x="131" y="2304"/>
                    <a:pt x="64" y="2591"/>
                  </a:cubicBezTo>
                  <a:cubicBezTo>
                    <a:pt x="1" y="2985"/>
                    <a:pt x="336" y="3424"/>
                    <a:pt x="656" y="3424"/>
                  </a:cubicBezTo>
                  <a:cubicBezTo>
                    <a:pt x="678" y="3424"/>
                    <a:pt x="700" y="3422"/>
                    <a:pt x="722" y="3417"/>
                  </a:cubicBezTo>
                  <a:cubicBezTo>
                    <a:pt x="975" y="3367"/>
                    <a:pt x="1245" y="3316"/>
                    <a:pt x="1481" y="3181"/>
                  </a:cubicBezTo>
                  <a:cubicBezTo>
                    <a:pt x="2139" y="2844"/>
                    <a:pt x="2678" y="2372"/>
                    <a:pt x="3117" y="1764"/>
                  </a:cubicBezTo>
                  <a:cubicBezTo>
                    <a:pt x="3336" y="1495"/>
                    <a:pt x="3437" y="1140"/>
                    <a:pt x="3522" y="955"/>
                  </a:cubicBezTo>
                  <a:cubicBezTo>
                    <a:pt x="3470" y="374"/>
                    <a:pt x="3310" y="1"/>
                    <a:pt x="2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-353736" y="1378859"/>
              <a:ext cx="105633" cy="197278"/>
            </a:xfrm>
            <a:custGeom>
              <a:avLst/>
              <a:gdLst/>
              <a:ahLst/>
              <a:cxnLst/>
              <a:rect l="l" t="t" r="r" b="b"/>
              <a:pathLst>
                <a:path w="2024" h="3780" extrusionOk="0">
                  <a:moveTo>
                    <a:pt x="641" y="500"/>
                  </a:moveTo>
                  <a:cubicBezTo>
                    <a:pt x="1181" y="702"/>
                    <a:pt x="1316" y="1107"/>
                    <a:pt x="1400" y="1445"/>
                  </a:cubicBezTo>
                  <a:cubicBezTo>
                    <a:pt x="1501" y="1934"/>
                    <a:pt x="1484" y="2440"/>
                    <a:pt x="1501" y="2946"/>
                  </a:cubicBezTo>
                  <a:cubicBezTo>
                    <a:pt x="1501" y="3030"/>
                    <a:pt x="1366" y="3216"/>
                    <a:pt x="1316" y="3216"/>
                  </a:cubicBezTo>
                  <a:cubicBezTo>
                    <a:pt x="1304" y="3217"/>
                    <a:pt x="1292" y="3218"/>
                    <a:pt x="1280" y="3218"/>
                  </a:cubicBezTo>
                  <a:cubicBezTo>
                    <a:pt x="1152" y="3218"/>
                    <a:pt x="1006" y="3141"/>
                    <a:pt x="945" y="3064"/>
                  </a:cubicBezTo>
                  <a:cubicBezTo>
                    <a:pt x="843" y="2946"/>
                    <a:pt x="810" y="2760"/>
                    <a:pt x="759" y="2592"/>
                  </a:cubicBezTo>
                  <a:cubicBezTo>
                    <a:pt x="675" y="2136"/>
                    <a:pt x="590" y="1681"/>
                    <a:pt x="557" y="1208"/>
                  </a:cubicBezTo>
                  <a:cubicBezTo>
                    <a:pt x="523" y="1006"/>
                    <a:pt x="590" y="787"/>
                    <a:pt x="641" y="500"/>
                  </a:cubicBezTo>
                  <a:close/>
                  <a:moveTo>
                    <a:pt x="852" y="1"/>
                  </a:moveTo>
                  <a:cubicBezTo>
                    <a:pt x="778" y="1"/>
                    <a:pt x="706" y="10"/>
                    <a:pt x="641" y="28"/>
                  </a:cubicBezTo>
                  <a:cubicBezTo>
                    <a:pt x="253" y="146"/>
                    <a:pt x="0" y="433"/>
                    <a:pt x="51" y="871"/>
                  </a:cubicBezTo>
                  <a:cubicBezTo>
                    <a:pt x="135" y="1630"/>
                    <a:pt x="253" y="2372"/>
                    <a:pt x="354" y="3114"/>
                  </a:cubicBezTo>
                  <a:cubicBezTo>
                    <a:pt x="388" y="3199"/>
                    <a:pt x="422" y="3283"/>
                    <a:pt x="472" y="3367"/>
                  </a:cubicBezTo>
                  <a:cubicBezTo>
                    <a:pt x="578" y="3594"/>
                    <a:pt x="914" y="3780"/>
                    <a:pt x="1189" y="3780"/>
                  </a:cubicBezTo>
                  <a:cubicBezTo>
                    <a:pt x="1221" y="3780"/>
                    <a:pt x="1252" y="3777"/>
                    <a:pt x="1282" y="3772"/>
                  </a:cubicBezTo>
                  <a:cubicBezTo>
                    <a:pt x="1585" y="3722"/>
                    <a:pt x="1822" y="3519"/>
                    <a:pt x="1872" y="3216"/>
                  </a:cubicBezTo>
                  <a:cubicBezTo>
                    <a:pt x="1957" y="2861"/>
                    <a:pt x="1990" y="2507"/>
                    <a:pt x="2024" y="2204"/>
                  </a:cubicBezTo>
                  <a:cubicBezTo>
                    <a:pt x="2024" y="2018"/>
                    <a:pt x="2007" y="1883"/>
                    <a:pt x="1973" y="1765"/>
                  </a:cubicBezTo>
                  <a:cubicBezTo>
                    <a:pt x="1923" y="1546"/>
                    <a:pt x="1923" y="1360"/>
                    <a:pt x="1855" y="1175"/>
                  </a:cubicBezTo>
                  <a:cubicBezTo>
                    <a:pt x="1771" y="871"/>
                    <a:pt x="1687" y="601"/>
                    <a:pt x="1552" y="331"/>
                  </a:cubicBezTo>
                  <a:cubicBezTo>
                    <a:pt x="1432" y="119"/>
                    <a:pt x="1126" y="1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218411" y="1256789"/>
              <a:ext cx="175202" cy="179012"/>
            </a:xfrm>
            <a:custGeom>
              <a:avLst/>
              <a:gdLst/>
              <a:ahLst/>
              <a:cxnLst/>
              <a:rect l="l" t="t" r="r" b="b"/>
              <a:pathLst>
                <a:path w="3357" h="3430" extrusionOk="0">
                  <a:moveTo>
                    <a:pt x="2183" y="482"/>
                  </a:moveTo>
                  <a:cubicBezTo>
                    <a:pt x="2274" y="482"/>
                    <a:pt x="2361" y="518"/>
                    <a:pt x="2446" y="596"/>
                  </a:cubicBezTo>
                  <a:cubicBezTo>
                    <a:pt x="2547" y="680"/>
                    <a:pt x="2631" y="883"/>
                    <a:pt x="2598" y="967"/>
                  </a:cubicBezTo>
                  <a:cubicBezTo>
                    <a:pt x="2260" y="1658"/>
                    <a:pt x="1872" y="2316"/>
                    <a:pt x="1282" y="2822"/>
                  </a:cubicBezTo>
                  <a:cubicBezTo>
                    <a:pt x="1198" y="2873"/>
                    <a:pt x="1097" y="2890"/>
                    <a:pt x="1029" y="2923"/>
                  </a:cubicBezTo>
                  <a:cubicBezTo>
                    <a:pt x="675" y="2923"/>
                    <a:pt x="489" y="2704"/>
                    <a:pt x="607" y="2451"/>
                  </a:cubicBezTo>
                  <a:cubicBezTo>
                    <a:pt x="928" y="1827"/>
                    <a:pt x="1248" y="1169"/>
                    <a:pt x="1788" y="680"/>
                  </a:cubicBezTo>
                  <a:cubicBezTo>
                    <a:pt x="1926" y="553"/>
                    <a:pt x="2057" y="482"/>
                    <a:pt x="2183" y="482"/>
                  </a:cubicBezTo>
                  <a:close/>
                  <a:moveTo>
                    <a:pt x="2454" y="1"/>
                  </a:moveTo>
                  <a:cubicBezTo>
                    <a:pt x="2151" y="1"/>
                    <a:pt x="1846" y="106"/>
                    <a:pt x="1670" y="326"/>
                  </a:cubicBezTo>
                  <a:cubicBezTo>
                    <a:pt x="1232" y="849"/>
                    <a:pt x="827" y="1422"/>
                    <a:pt x="422" y="1996"/>
                  </a:cubicBezTo>
                  <a:cubicBezTo>
                    <a:pt x="304" y="2181"/>
                    <a:pt x="203" y="2417"/>
                    <a:pt x="135" y="2620"/>
                  </a:cubicBezTo>
                  <a:cubicBezTo>
                    <a:pt x="0" y="3008"/>
                    <a:pt x="135" y="3193"/>
                    <a:pt x="489" y="3328"/>
                  </a:cubicBezTo>
                  <a:cubicBezTo>
                    <a:pt x="607" y="3362"/>
                    <a:pt x="759" y="3379"/>
                    <a:pt x="995" y="3429"/>
                  </a:cubicBezTo>
                  <a:cubicBezTo>
                    <a:pt x="1181" y="3328"/>
                    <a:pt x="1451" y="3244"/>
                    <a:pt x="1670" y="3075"/>
                  </a:cubicBezTo>
                  <a:cubicBezTo>
                    <a:pt x="2412" y="2485"/>
                    <a:pt x="2851" y="1675"/>
                    <a:pt x="3205" y="832"/>
                  </a:cubicBezTo>
                  <a:cubicBezTo>
                    <a:pt x="3357" y="478"/>
                    <a:pt x="3256" y="242"/>
                    <a:pt x="2918" y="90"/>
                  </a:cubicBezTo>
                  <a:cubicBezTo>
                    <a:pt x="2777" y="31"/>
                    <a:pt x="2616" y="1"/>
                    <a:pt x="2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-61895" y="1357305"/>
              <a:ext cx="143888" cy="184544"/>
            </a:xfrm>
            <a:custGeom>
              <a:avLst/>
              <a:gdLst/>
              <a:ahLst/>
              <a:cxnLst/>
              <a:rect l="l" t="t" r="r" b="b"/>
              <a:pathLst>
                <a:path w="2757" h="3536" extrusionOk="0">
                  <a:moveTo>
                    <a:pt x="1802" y="476"/>
                  </a:moveTo>
                  <a:cubicBezTo>
                    <a:pt x="2012" y="476"/>
                    <a:pt x="2137" y="628"/>
                    <a:pt x="2099" y="896"/>
                  </a:cubicBezTo>
                  <a:cubicBezTo>
                    <a:pt x="2015" y="1655"/>
                    <a:pt x="1677" y="2330"/>
                    <a:pt x="1171" y="2886"/>
                  </a:cubicBezTo>
                  <a:cubicBezTo>
                    <a:pt x="1109" y="2974"/>
                    <a:pt x="955" y="3024"/>
                    <a:pt x="845" y="3024"/>
                  </a:cubicBezTo>
                  <a:cubicBezTo>
                    <a:pt x="805" y="3024"/>
                    <a:pt x="772" y="3018"/>
                    <a:pt x="750" y="3005"/>
                  </a:cubicBezTo>
                  <a:cubicBezTo>
                    <a:pt x="632" y="2920"/>
                    <a:pt x="547" y="2701"/>
                    <a:pt x="480" y="2600"/>
                  </a:cubicBezTo>
                  <a:cubicBezTo>
                    <a:pt x="649" y="1908"/>
                    <a:pt x="750" y="1284"/>
                    <a:pt x="1205" y="812"/>
                  </a:cubicBezTo>
                  <a:cubicBezTo>
                    <a:pt x="1306" y="694"/>
                    <a:pt x="1424" y="593"/>
                    <a:pt x="1576" y="525"/>
                  </a:cubicBezTo>
                  <a:cubicBezTo>
                    <a:pt x="1659" y="492"/>
                    <a:pt x="1735" y="476"/>
                    <a:pt x="1802" y="476"/>
                  </a:cubicBezTo>
                  <a:close/>
                  <a:moveTo>
                    <a:pt x="2003" y="1"/>
                  </a:moveTo>
                  <a:cubicBezTo>
                    <a:pt x="1679" y="1"/>
                    <a:pt x="1372" y="117"/>
                    <a:pt x="1138" y="340"/>
                  </a:cubicBezTo>
                  <a:cubicBezTo>
                    <a:pt x="497" y="981"/>
                    <a:pt x="227" y="1790"/>
                    <a:pt x="41" y="2549"/>
                  </a:cubicBezTo>
                  <a:cubicBezTo>
                    <a:pt x="1" y="3201"/>
                    <a:pt x="288" y="3536"/>
                    <a:pt x="727" y="3536"/>
                  </a:cubicBezTo>
                  <a:cubicBezTo>
                    <a:pt x="834" y="3536"/>
                    <a:pt x="949" y="3516"/>
                    <a:pt x="1070" y="3477"/>
                  </a:cubicBezTo>
                  <a:cubicBezTo>
                    <a:pt x="1424" y="3376"/>
                    <a:pt x="1576" y="3139"/>
                    <a:pt x="1762" y="2870"/>
                  </a:cubicBezTo>
                  <a:cubicBezTo>
                    <a:pt x="2234" y="2178"/>
                    <a:pt x="2588" y="1436"/>
                    <a:pt x="2723" y="609"/>
                  </a:cubicBezTo>
                  <a:cubicBezTo>
                    <a:pt x="2757" y="306"/>
                    <a:pt x="2689" y="154"/>
                    <a:pt x="2436" y="70"/>
                  </a:cubicBezTo>
                  <a:cubicBezTo>
                    <a:pt x="2292" y="23"/>
                    <a:pt x="2146" y="1"/>
                    <a:pt x="2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359217" y="838025"/>
              <a:ext cx="189345" cy="115653"/>
            </a:xfrm>
            <a:custGeom>
              <a:avLst/>
              <a:gdLst/>
              <a:ahLst/>
              <a:cxnLst/>
              <a:rect l="l" t="t" r="r" b="b"/>
              <a:pathLst>
                <a:path w="3628" h="2216" extrusionOk="0">
                  <a:moveTo>
                    <a:pt x="357" y="1"/>
                  </a:moveTo>
                  <a:cubicBezTo>
                    <a:pt x="229" y="1"/>
                    <a:pt x="116" y="40"/>
                    <a:pt x="68" y="170"/>
                  </a:cubicBezTo>
                  <a:cubicBezTo>
                    <a:pt x="1" y="305"/>
                    <a:pt x="1" y="524"/>
                    <a:pt x="85" y="659"/>
                  </a:cubicBezTo>
                  <a:cubicBezTo>
                    <a:pt x="423" y="1182"/>
                    <a:pt x="895" y="1570"/>
                    <a:pt x="1519" y="1688"/>
                  </a:cubicBezTo>
                  <a:cubicBezTo>
                    <a:pt x="1789" y="1755"/>
                    <a:pt x="2075" y="1839"/>
                    <a:pt x="2328" y="1941"/>
                  </a:cubicBezTo>
                  <a:cubicBezTo>
                    <a:pt x="2649" y="2078"/>
                    <a:pt x="2969" y="2215"/>
                    <a:pt x="3352" y="2215"/>
                  </a:cubicBezTo>
                  <a:cubicBezTo>
                    <a:pt x="3392" y="2215"/>
                    <a:pt x="3434" y="2214"/>
                    <a:pt x="3475" y="2211"/>
                  </a:cubicBezTo>
                  <a:cubicBezTo>
                    <a:pt x="3627" y="1738"/>
                    <a:pt x="3593" y="1586"/>
                    <a:pt x="3273" y="1317"/>
                  </a:cubicBezTo>
                  <a:cubicBezTo>
                    <a:pt x="2447" y="693"/>
                    <a:pt x="1502" y="321"/>
                    <a:pt x="524" y="18"/>
                  </a:cubicBezTo>
                  <a:cubicBezTo>
                    <a:pt x="468" y="8"/>
                    <a:pt x="411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-156566" y="624520"/>
              <a:ext cx="88932" cy="137886"/>
            </a:xfrm>
            <a:custGeom>
              <a:avLst/>
              <a:gdLst/>
              <a:ahLst/>
              <a:cxnLst/>
              <a:rect l="l" t="t" r="r" b="b"/>
              <a:pathLst>
                <a:path w="1704" h="2642" extrusionOk="0">
                  <a:moveTo>
                    <a:pt x="274" y="1"/>
                  </a:moveTo>
                  <a:cubicBezTo>
                    <a:pt x="216" y="1"/>
                    <a:pt x="158" y="27"/>
                    <a:pt x="101" y="95"/>
                  </a:cubicBezTo>
                  <a:cubicBezTo>
                    <a:pt x="0" y="213"/>
                    <a:pt x="34" y="449"/>
                    <a:pt x="17" y="634"/>
                  </a:cubicBezTo>
                  <a:cubicBezTo>
                    <a:pt x="17" y="702"/>
                    <a:pt x="84" y="769"/>
                    <a:pt x="118" y="820"/>
                  </a:cubicBezTo>
                  <a:cubicBezTo>
                    <a:pt x="489" y="1326"/>
                    <a:pt x="827" y="1832"/>
                    <a:pt x="1198" y="2338"/>
                  </a:cubicBezTo>
                  <a:cubicBezTo>
                    <a:pt x="1299" y="2473"/>
                    <a:pt x="1468" y="2557"/>
                    <a:pt x="1602" y="2642"/>
                  </a:cubicBezTo>
                  <a:cubicBezTo>
                    <a:pt x="1636" y="2625"/>
                    <a:pt x="1670" y="2591"/>
                    <a:pt x="1704" y="2574"/>
                  </a:cubicBezTo>
                  <a:cubicBezTo>
                    <a:pt x="1687" y="2405"/>
                    <a:pt x="1704" y="2220"/>
                    <a:pt x="1636" y="2068"/>
                  </a:cubicBezTo>
                  <a:cubicBezTo>
                    <a:pt x="1417" y="1562"/>
                    <a:pt x="1181" y="1107"/>
                    <a:pt x="945" y="618"/>
                  </a:cubicBezTo>
                  <a:cubicBezTo>
                    <a:pt x="860" y="449"/>
                    <a:pt x="742" y="314"/>
                    <a:pt x="607" y="196"/>
                  </a:cubicBezTo>
                  <a:cubicBezTo>
                    <a:pt x="506" y="106"/>
                    <a:pt x="390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62575" y="709066"/>
              <a:ext cx="160275" cy="48067"/>
            </a:xfrm>
            <a:custGeom>
              <a:avLst/>
              <a:gdLst/>
              <a:ahLst/>
              <a:cxnLst/>
              <a:rect l="l" t="t" r="r" b="b"/>
              <a:pathLst>
                <a:path w="3071" h="921" extrusionOk="0">
                  <a:moveTo>
                    <a:pt x="518" y="1"/>
                  </a:moveTo>
                  <a:cubicBezTo>
                    <a:pt x="407" y="1"/>
                    <a:pt x="293" y="22"/>
                    <a:pt x="186" y="43"/>
                  </a:cubicBezTo>
                  <a:cubicBezTo>
                    <a:pt x="102" y="77"/>
                    <a:pt x="1" y="178"/>
                    <a:pt x="1" y="263"/>
                  </a:cubicBezTo>
                  <a:cubicBezTo>
                    <a:pt x="1" y="347"/>
                    <a:pt x="85" y="448"/>
                    <a:pt x="136" y="516"/>
                  </a:cubicBezTo>
                  <a:cubicBezTo>
                    <a:pt x="220" y="566"/>
                    <a:pt x="338" y="617"/>
                    <a:pt x="439" y="634"/>
                  </a:cubicBezTo>
                  <a:cubicBezTo>
                    <a:pt x="1182" y="735"/>
                    <a:pt x="1890" y="836"/>
                    <a:pt x="2615" y="920"/>
                  </a:cubicBezTo>
                  <a:cubicBezTo>
                    <a:pt x="2750" y="920"/>
                    <a:pt x="2902" y="853"/>
                    <a:pt x="3054" y="836"/>
                  </a:cubicBezTo>
                  <a:cubicBezTo>
                    <a:pt x="3054" y="785"/>
                    <a:pt x="3071" y="718"/>
                    <a:pt x="3071" y="650"/>
                  </a:cubicBezTo>
                  <a:cubicBezTo>
                    <a:pt x="2986" y="600"/>
                    <a:pt x="2902" y="499"/>
                    <a:pt x="2801" y="465"/>
                  </a:cubicBezTo>
                  <a:cubicBezTo>
                    <a:pt x="2109" y="313"/>
                    <a:pt x="1401" y="144"/>
                    <a:pt x="709" y="26"/>
                  </a:cubicBezTo>
                  <a:cubicBezTo>
                    <a:pt x="647" y="8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-296537" y="1254388"/>
              <a:ext cx="95977" cy="107616"/>
            </a:xfrm>
            <a:custGeom>
              <a:avLst/>
              <a:gdLst/>
              <a:ahLst/>
              <a:cxnLst/>
              <a:rect l="l" t="t" r="r" b="b"/>
              <a:pathLst>
                <a:path w="1839" h="2062" extrusionOk="0">
                  <a:moveTo>
                    <a:pt x="253" y="1"/>
                  </a:moveTo>
                  <a:cubicBezTo>
                    <a:pt x="0" y="288"/>
                    <a:pt x="102" y="558"/>
                    <a:pt x="220" y="743"/>
                  </a:cubicBezTo>
                  <a:cubicBezTo>
                    <a:pt x="523" y="1283"/>
                    <a:pt x="911" y="1721"/>
                    <a:pt x="1434" y="2008"/>
                  </a:cubicBezTo>
                  <a:cubicBezTo>
                    <a:pt x="1491" y="2044"/>
                    <a:pt x="1550" y="2061"/>
                    <a:pt x="1604" y="2061"/>
                  </a:cubicBezTo>
                  <a:cubicBezTo>
                    <a:pt x="1726" y="2061"/>
                    <a:pt x="1827" y="1974"/>
                    <a:pt x="1839" y="1822"/>
                  </a:cubicBezTo>
                  <a:cubicBezTo>
                    <a:pt x="1839" y="1704"/>
                    <a:pt x="1822" y="1536"/>
                    <a:pt x="1738" y="1435"/>
                  </a:cubicBezTo>
                  <a:cubicBezTo>
                    <a:pt x="1367" y="1013"/>
                    <a:pt x="1012" y="591"/>
                    <a:pt x="641" y="186"/>
                  </a:cubicBezTo>
                  <a:cubicBezTo>
                    <a:pt x="557" y="85"/>
                    <a:pt x="388" y="52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19078" y="1104606"/>
              <a:ext cx="151455" cy="46867"/>
            </a:xfrm>
            <a:custGeom>
              <a:avLst/>
              <a:gdLst/>
              <a:ahLst/>
              <a:cxnLst/>
              <a:rect l="l" t="t" r="r" b="b"/>
              <a:pathLst>
                <a:path w="2902" h="898" extrusionOk="0">
                  <a:moveTo>
                    <a:pt x="1812" y="1"/>
                  </a:moveTo>
                  <a:cubicBezTo>
                    <a:pt x="1268" y="1"/>
                    <a:pt x="733" y="70"/>
                    <a:pt x="237" y="273"/>
                  </a:cubicBezTo>
                  <a:cubicBezTo>
                    <a:pt x="119" y="307"/>
                    <a:pt x="1" y="476"/>
                    <a:pt x="1" y="560"/>
                  </a:cubicBezTo>
                  <a:cubicBezTo>
                    <a:pt x="18" y="678"/>
                    <a:pt x="136" y="779"/>
                    <a:pt x="254" y="864"/>
                  </a:cubicBezTo>
                  <a:cubicBezTo>
                    <a:pt x="271" y="898"/>
                    <a:pt x="355" y="898"/>
                    <a:pt x="389" y="898"/>
                  </a:cubicBezTo>
                  <a:cubicBezTo>
                    <a:pt x="1047" y="864"/>
                    <a:pt x="1721" y="847"/>
                    <a:pt x="2379" y="779"/>
                  </a:cubicBezTo>
                  <a:cubicBezTo>
                    <a:pt x="2565" y="746"/>
                    <a:pt x="2733" y="628"/>
                    <a:pt x="2902" y="560"/>
                  </a:cubicBezTo>
                  <a:cubicBezTo>
                    <a:pt x="2716" y="122"/>
                    <a:pt x="2666" y="54"/>
                    <a:pt x="2345" y="20"/>
                  </a:cubicBezTo>
                  <a:cubicBezTo>
                    <a:pt x="2167" y="8"/>
                    <a:pt x="1989" y="1"/>
                    <a:pt x="1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-265276" y="839382"/>
              <a:ext cx="132145" cy="114192"/>
            </a:xfrm>
            <a:custGeom>
              <a:avLst/>
              <a:gdLst/>
              <a:ahLst/>
              <a:cxnLst/>
              <a:rect l="l" t="t" r="r" b="b"/>
              <a:pathLst>
                <a:path w="2532" h="2188" extrusionOk="0">
                  <a:moveTo>
                    <a:pt x="2256" y="1"/>
                  </a:moveTo>
                  <a:cubicBezTo>
                    <a:pt x="2209" y="1"/>
                    <a:pt x="2157" y="14"/>
                    <a:pt x="2100" y="42"/>
                  </a:cubicBezTo>
                  <a:cubicBezTo>
                    <a:pt x="1307" y="397"/>
                    <a:pt x="633" y="903"/>
                    <a:pt x="160" y="1662"/>
                  </a:cubicBezTo>
                  <a:cubicBezTo>
                    <a:pt x="1" y="1917"/>
                    <a:pt x="158" y="2187"/>
                    <a:pt x="447" y="2187"/>
                  </a:cubicBezTo>
                  <a:cubicBezTo>
                    <a:pt x="463" y="2187"/>
                    <a:pt x="480" y="2186"/>
                    <a:pt x="498" y="2185"/>
                  </a:cubicBezTo>
                  <a:cubicBezTo>
                    <a:pt x="599" y="2168"/>
                    <a:pt x="734" y="2151"/>
                    <a:pt x="818" y="2100"/>
                  </a:cubicBezTo>
                  <a:cubicBezTo>
                    <a:pt x="1408" y="1797"/>
                    <a:pt x="1948" y="1426"/>
                    <a:pt x="2336" y="869"/>
                  </a:cubicBezTo>
                  <a:cubicBezTo>
                    <a:pt x="2420" y="734"/>
                    <a:pt x="2454" y="582"/>
                    <a:pt x="2505" y="498"/>
                  </a:cubicBezTo>
                  <a:cubicBezTo>
                    <a:pt x="2531" y="191"/>
                    <a:pt x="2432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243932" y="1282570"/>
              <a:ext cx="110956" cy="126822"/>
            </a:xfrm>
            <a:custGeom>
              <a:avLst/>
              <a:gdLst/>
              <a:ahLst/>
              <a:cxnLst/>
              <a:rect l="l" t="t" r="r" b="b"/>
              <a:pathLst>
                <a:path w="2126" h="2430" extrusionOk="0">
                  <a:moveTo>
                    <a:pt x="1711" y="0"/>
                  </a:moveTo>
                  <a:cubicBezTo>
                    <a:pt x="1586" y="0"/>
                    <a:pt x="1448" y="67"/>
                    <a:pt x="1299" y="186"/>
                  </a:cubicBezTo>
                  <a:cubicBezTo>
                    <a:pt x="759" y="675"/>
                    <a:pt x="439" y="1333"/>
                    <a:pt x="118" y="1957"/>
                  </a:cubicBezTo>
                  <a:cubicBezTo>
                    <a:pt x="0" y="2210"/>
                    <a:pt x="186" y="2429"/>
                    <a:pt x="540" y="2429"/>
                  </a:cubicBezTo>
                  <a:cubicBezTo>
                    <a:pt x="591" y="2413"/>
                    <a:pt x="709" y="2379"/>
                    <a:pt x="810" y="2328"/>
                  </a:cubicBezTo>
                  <a:cubicBezTo>
                    <a:pt x="1400" y="1822"/>
                    <a:pt x="1771" y="1164"/>
                    <a:pt x="2109" y="473"/>
                  </a:cubicBezTo>
                  <a:cubicBezTo>
                    <a:pt x="2126" y="389"/>
                    <a:pt x="2041" y="186"/>
                    <a:pt x="1957" y="102"/>
                  </a:cubicBezTo>
                  <a:cubicBezTo>
                    <a:pt x="1881" y="33"/>
                    <a:pt x="1799" y="0"/>
                    <a:pt x="1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-36897" y="1382616"/>
              <a:ext cx="87001" cy="132302"/>
            </a:xfrm>
            <a:custGeom>
              <a:avLst/>
              <a:gdLst/>
              <a:ahLst/>
              <a:cxnLst/>
              <a:rect l="l" t="t" r="r" b="b"/>
              <a:pathLst>
                <a:path w="1667" h="2535" extrusionOk="0">
                  <a:moveTo>
                    <a:pt x="1317" y="0"/>
                  </a:moveTo>
                  <a:cubicBezTo>
                    <a:pt x="1255" y="0"/>
                    <a:pt x="1187" y="13"/>
                    <a:pt x="1114" y="40"/>
                  </a:cubicBezTo>
                  <a:cubicBezTo>
                    <a:pt x="996" y="108"/>
                    <a:pt x="844" y="209"/>
                    <a:pt x="743" y="327"/>
                  </a:cubicBezTo>
                  <a:cubicBezTo>
                    <a:pt x="254" y="782"/>
                    <a:pt x="170" y="1423"/>
                    <a:pt x="1" y="2115"/>
                  </a:cubicBezTo>
                  <a:cubicBezTo>
                    <a:pt x="85" y="2233"/>
                    <a:pt x="153" y="2435"/>
                    <a:pt x="305" y="2520"/>
                  </a:cubicBezTo>
                  <a:cubicBezTo>
                    <a:pt x="322" y="2530"/>
                    <a:pt x="347" y="2535"/>
                    <a:pt x="377" y="2535"/>
                  </a:cubicBezTo>
                  <a:cubicBezTo>
                    <a:pt x="487" y="2535"/>
                    <a:pt x="660" y="2468"/>
                    <a:pt x="726" y="2401"/>
                  </a:cubicBezTo>
                  <a:cubicBezTo>
                    <a:pt x="1232" y="1845"/>
                    <a:pt x="1570" y="1187"/>
                    <a:pt x="1654" y="411"/>
                  </a:cubicBezTo>
                  <a:cubicBezTo>
                    <a:pt x="1667" y="150"/>
                    <a:pt x="1529" y="0"/>
                    <a:pt x="1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32" y="1152475"/>
            <a:ext cx="7717500" cy="3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●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○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■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●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○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■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●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○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thiti Medium"/>
              <a:buChar char="■"/>
              <a:defRPr sz="1600"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3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ndykitty.com.b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6"/>
          <p:cNvSpPr txBox="1">
            <a:spLocks noGrp="1"/>
          </p:cNvSpPr>
          <p:nvPr>
            <p:ph type="subTitle" idx="1"/>
          </p:nvPr>
        </p:nvSpPr>
        <p:spPr>
          <a:xfrm>
            <a:off x="2132999" y="3420126"/>
            <a:ext cx="48780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   Nome Fantasia: “Candy”</a:t>
            </a:r>
            <a:endParaRPr dirty="0"/>
          </a:p>
        </p:txBody>
      </p:sp>
      <p:sp>
        <p:nvSpPr>
          <p:cNvPr id="767" name="Google Shape;767;p26"/>
          <p:cNvSpPr txBox="1">
            <a:spLocks noGrp="1"/>
          </p:cNvSpPr>
          <p:nvPr>
            <p:ph type="ctrTitle"/>
          </p:nvPr>
        </p:nvSpPr>
        <p:spPr>
          <a:xfrm>
            <a:off x="708450" y="1190625"/>
            <a:ext cx="77271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>
                <a:solidFill>
                  <a:schemeClr val="dk1"/>
                </a:solidFill>
              </a:rPr>
              <a:t>Kitty </a:t>
            </a:r>
            <a:r>
              <a:rPr lang="en" sz="7200" dirty="0">
                <a:solidFill>
                  <a:schemeClr val="dk1"/>
                </a:solidFill>
              </a:rPr>
              <a:t>Candy </a:t>
            </a:r>
            <a:r>
              <a:rPr lang="pt-BR" sz="7200" dirty="0"/>
              <a:t>V.S.</a:t>
            </a:r>
            <a:endParaRPr sz="4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5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FIM</a:t>
            </a:r>
            <a:endParaRPr dirty="0"/>
          </a:p>
        </p:txBody>
      </p:sp>
      <p:grpSp>
        <p:nvGrpSpPr>
          <p:cNvPr id="2201" name="Google Shape;2201;p52"/>
          <p:cNvGrpSpPr/>
          <p:nvPr/>
        </p:nvGrpSpPr>
        <p:grpSpPr>
          <a:xfrm rot="19761735">
            <a:off x="2014663" y="2050664"/>
            <a:ext cx="1137625" cy="1526154"/>
            <a:chOff x="4224463" y="1536325"/>
            <a:chExt cx="1137625" cy="1526154"/>
          </a:xfrm>
        </p:grpSpPr>
        <p:sp>
          <p:nvSpPr>
            <p:cNvPr id="2202" name="Google Shape;2202;p52"/>
            <p:cNvSpPr/>
            <p:nvPr/>
          </p:nvSpPr>
          <p:spPr>
            <a:xfrm>
              <a:off x="4224463" y="1536325"/>
              <a:ext cx="1137625" cy="1526154"/>
            </a:xfrm>
            <a:custGeom>
              <a:avLst/>
              <a:gdLst/>
              <a:ahLst/>
              <a:cxnLst/>
              <a:rect l="l" t="t" r="r" b="b"/>
              <a:pathLst>
                <a:path w="21928" h="29417" extrusionOk="0">
                  <a:moveTo>
                    <a:pt x="14236" y="1"/>
                  </a:moveTo>
                  <a:cubicBezTo>
                    <a:pt x="12718" y="1"/>
                    <a:pt x="11116" y="406"/>
                    <a:pt x="9615" y="1114"/>
                  </a:cubicBezTo>
                  <a:cubicBezTo>
                    <a:pt x="3526" y="4066"/>
                    <a:pt x="1" y="10694"/>
                    <a:pt x="659" y="17964"/>
                  </a:cubicBezTo>
                  <a:cubicBezTo>
                    <a:pt x="996" y="21776"/>
                    <a:pt x="2885" y="25301"/>
                    <a:pt x="5870" y="27662"/>
                  </a:cubicBezTo>
                  <a:cubicBezTo>
                    <a:pt x="7253" y="28775"/>
                    <a:pt x="9041" y="29416"/>
                    <a:pt x="10779" y="29416"/>
                  </a:cubicBezTo>
                  <a:cubicBezTo>
                    <a:pt x="12904" y="29416"/>
                    <a:pt x="14759" y="28421"/>
                    <a:pt x="15839" y="26734"/>
                  </a:cubicBezTo>
                  <a:cubicBezTo>
                    <a:pt x="17289" y="24474"/>
                    <a:pt x="16783" y="21843"/>
                    <a:pt x="16361" y="19735"/>
                  </a:cubicBezTo>
                  <a:cubicBezTo>
                    <a:pt x="16159" y="18638"/>
                    <a:pt x="15957" y="17610"/>
                    <a:pt x="16041" y="16867"/>
                  </a:cubicBezTo>
                  <a:cubicBezTo>
                    <a:pt x="16193" y="15687"/>
                    <a:pt x="16969" y="14287"/>
                    <a:pt x="18132" y="13157"/>
                  </a:cubicBezTo>
                  <a:cubicBezTo>
                    <a:pt x="18284" y="13005"/>
                    <a:pt x="18436" y="12853"/>
                    <a:pt x="18571" y="12735"/>
                  </a:cubicBezTo>
                  <a:cubicBezTo>
                    <a:pt x="19735" y="11639"/>
                    <a:pt x="21017" y="10391"/>
                    <a:pt x="21472" y="8164"/>
                  </a:cubicBezTo>
                  <a:cubicBezTo>
                    <a:pt x="21489" y="8080"/>
                    <a:pt x="21506" y="7962"/>
                    <a:pt x="21523" y="7878"/>
                  </a:cubicBezTo>
                  <a:cubicBezTo>
                    <a:pt x="21691" y="7169"/>
                    <a:pt x="21927" y="6174"/>
                    <a:pt x="21641" y="5010"/>
                  </a:cubicBezTo>
                  <a:cubicBezTo>
                    <a:pt x="21303" y="3728"/>
                    <a:pt x="20393" y="2548"/>
                    <a:pt x="18824" y="1435"/>
                  </a:cubicBezTo>
                  <a:cubicBezTo>
                    <a:pt x="17542" y="490"/>
                    <a:pt x="15957" y="1"/>
                    <a:pt x="142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4339115" y="1646101"/>
              <a:ext cx="913607" cy="1306650"/>
            </a:xfrm>
            <a:custGeom>
              <a:avLst/>
              <a:gdLst/>
              <a:ahLst/>
              <a:cxnLst/>
              <a:rect l="l" t="t" r="r" b="b"/>
              <a:pathLst>
                <a:path w="17610" h="25186" extrusionOk="0">
                  <a:moveTo>
                    <a:pt x="11982" y="707"/>
                  </a:moveTo>
                  <a:cubicBezTo>
                    <a:pt x="12645" y="707"/>
                    <a:pt x="13320" y="816"/>
                    <a:pt x="14000" y="1056"/>
                  </a:cubicBezTo>
                  <a:cubicBezTo>
                    <a:pt x="14995" y="1393"/>
                    <a:pt x="15804" y="2135"/>
                    <a:pt x="16412" y="2979"/>
                  </a:cubicBezTo>
                  <a:cubicBezTo>
                    <a:pt x="17019" y="3822"/>
                    <a:pt x="16732" y="4598"/>
                    <a:pt x="16530" y="5509"/>
                  </a:cubicBezTo>
                  <a:cubicBezTo>
                    <a:pt x="16226" y="7162"/>
                    <a:pt x="15130" y="8039"/>
                    <a:pt x="13949" y="9118"/>
                  </a:cubicBezTo>
                  <a:cubicBezTo>
                    <a:pt x="13831" y="9219"/>
                    <a:pt x="13713" y="9320"/>
                    <a:pt x="13612" y="9439"/>
                  </a:cubicBezTo>
                  <a:cubicBezTo>
                    <a:pt x="13612" y="9388"/>
                    <a:pt x="13578" y="9354"/>
                    <a:pt x="13544" y="9320"/>
                  </a:cubicBezTo>
                  <a:cubicBezTo>
                    <a:pt x="11520" y="7819"/>
                    <a:pt x="8855" y="3367"/>
                    <a:pt x="10491" y="887"/>
                  </a:cubicBezTo>
                  <a:cubicBezTo>
                    <a:pt x="10980" y="771"/>
                    <a:pt x="11478" y="707"/>
                    <a:pt x="11982" y="707"/>
                  </a:cubicBezTo>
                  <a:close/>
                  <a:moveTo>
                    <a:pt x="10036" y="988"/>
                  </a:moveTo>
                  <a:lnTo>
                    <a:pt x="10036" y="988"/>
                  </a:lnTo>
                  <a:cubicBezTo>
                    <a:pt x="8670" y="3687"/>
                    <a:pt x="11250" y="8005"/>
                    <a:pt x="13325" y="9557"/>
                  </a:cubicBezTo>
                  <a:cubicBezTo>
                    <a:pt x="13376" y="9590"/>
                    <a:pt x="13409" y="9607"/>
                    <a:pt x="13460" y="9607"/>
                  </a:cubicBezTo>
                  <a:cubicBezTo>
                    <a:pt x="13089" y="10029"/>
                    <a:pt x="12752" y="10518"/>
                    <a:pt x="12431" y="10990"/>
                  </a:cubicBezTo>
                  <a:cubicBezTo>
                    <a:pt x="12414" y="10990"/>
                    <a:pt x="12414" y="10973"/>
                    <a:pt x="12380" y="10973"/>
                  </a:cubicBezTo>
                  <a:cubicBezTo>
                    <a:pt x="9395" y="10096"/>
                    <a:pt x="6275" y="4986"/>
                    <a:pt x="7776" y="1967"/>
                  </a:cubicBezTo>
                  <a:cubicBezTo>
                    <a:pt x="8501" y="1545"/>
                    <a:pt x="9260" y="1191"/>
                    <a:pt x="10036" y="988"/>
                  </a:cubicBezTo>
                  <a:close/>
                  <a:moveTo>
                    <a:pt x="7287" y="2287"/>
                  </a:moveTo>
                  <a:cubicBezTo>
                    <a:pt x="6157" y="5509"/>
                    <a:pt x="9243" y="10316"/>
                    <a:pt x="12262" y="11294"/>
                  </a:cubicBezTo>
                  <a:cubicBezTo>
                    <a:pt x="12144" y="11479"/>
                    <a:pt x="12043" y="11665"/>
                    <a:pt x="11942" y="11834"/>
                  </a:cubicBezTo>
                  <a:cubicBezTo>
                    <a:pt x="11436" y="12761"/>
                    <a:pt x="11200" y="13723"/>
                    <a:pt x="11115" y="14667"/>
                  </a:cubicBezTo>
                  <a:lnTo>
                    <a:pt x="11099" y="14667"/>
                  </a:lnTo>
                  <a:cubicBezTo>
                    <a:pt x="7911" y="14347"/>
                    <a:pt x="2514" y="12475"/>
                    <a:pt x="2109" y="8747"/>
                  </a:cubicBezTo>
                  <a:cubicBezTo>
                    <a:pt x="3070" y="6301"/>
                    <a:pt x="4672" y="4126"/>
                    <a:pt x="6831" y="2591"/>
                  </a:cubicBezTo>
                  <a:cubicBezTo>
                    <a:pt x="6983" y="2473"/>
                    <a:pt x="7135" y="2371"/>
                    <a:pt x="7287" y="2287"/>
                  </a:cubicBezTo>
                  <a:close/>
                  <a:moveTo>
                    <a:pt x="1856" y="9388"/>
                  </a:moveTo>
                  <a:cubicBezTo>
                    <a:pt x="2750" y="12896"/>
                    <a:pt x="7877" y="14684"/>
                    <a:pt x="11014" y="15004"/>
                  </a:cubicBezTo>
                  <a:lnTo>
                    <a:pt x="11048" y="15004"/>
                  </a:lnTo>
                  <a:cubicBezTo>
                    <a:pt x="11031" y="15595"/>
                    <a:pt x="11048" y="16202"/>
                    <a:pt x="11115" y="16809"/>
                  </a:cubicBezTo>
                  <a:cubicBezTo>
                    <a:pt x="10732" y="17092"/>
                    <a:pt x="10253" y="17204"/>
                    <a:pt x="9732" y="17204"/>
                  </a:cubicBezTo>
                  <a:cubicBezTo>
                    <a:pt x="8330" y="17204"/>
                    <a:pt x="6622" y="16396"/>
                    <a:pt x="5651" y="15966"/>
                  </a:cubicBezTo>
                  <a:cubicBezTo>
                    <a:pt x="4183" y="15325"/>
                    <a:pt x="1991" y="14279"/>
                    <a:pt x="1147" y="12761"/>
                  </a:cubicBezTo>
                  <a:cubicBezTo>
                    <a:pt x="1265" y="11614"/>
                    <a:pt x="1502" y="10484"/>
                    <a:pt x="1856" y="9388"/>
                  </a:cubicBezTo>
                  <a:close/>
                  <a:moveTo>
                    <a:pt x="1147" y="13335"/>
                  </a:moveTo>
                  <a:cubicBezTo>
                    <a:pt x="2227" y="14785"/>
                    <a:pt x="4335" y="15747"/>
                    <a:pt x="5819" y="16421"/>
                  </a:cubicBezTo>
                  <a:cubicBezTo>
                    <a:pt x="6795" y="16860"/>
                    <a:pt x="8389" y="17556"/>
                    <a:pt x="9764" y="17556"/>
                  </a:cubicBezTo>
                  <a:cubicBezTo>
                    <a:pt x="10290" y="17556"/>
                    <a:pt x="10784" y="17454"/>
                    <a:pt x="11200" y="17197"/>
                  </a:cubicBezTo>
                  <a:cubicBezTo>
                    <a:pt x="11267" y="17703"/>
                    <a:pt x="11352" y="18175"/>
                    <a:pt x="11453" y="18698"/>
                  </a:cubicBezTo>
                  <a:cubicBezTo>
                    <a:pt x="11571" y="19238"/>
                    <a:pt x="11672" y="19778"/>
                    <a:pt x="11706" y="20334"/>
                  </a:cubicBezTo>
                  <a:cubicBezTo>
                    <a:pt x="10434" y="20962"/>
                    <a:pt x="8990" y="21243"/>
                    <a:pt x="7534" y="21243"/>
                  </a:cubicBezTo>
                  <a:cubicBezTo>
                    <a:pt x="5863" y="21243"/>
                    <a:pt x="4176" y="20873"/>
                    <a:pt x="2716" y="20233"/>
                  </a:cubicBezTo>
                  <a:cubicBezTo>
                    <a:pt x="2058" y="19086"/>
                    <a:pt x="1636" y="17855"/>
                    <a:pt x="1400" y="16708"/>
                  </a:cubicBezTo>
                  <a:cubicBezTo>
                    <a:pt x="1164" y="15595"/>
                    <a:pt x="1080" y="14448"/>
                    <a:pt x="1147" y="13335"/>
                  </a:cubicBezTo>
                  <a:close/>
                  <a:moveTo>
                    <a:pt x="11723" y="20689"/>
                  </a:moveTo>
                  <a:lnTo>
                    <a:pt x="11723" y="20689"/>
                  </a:lnTo>
                  <a:cubicBezTo>
                    <a:pt x="11773" y="21363"/>
                    <a:pt x="11706" y="22072"/>
                    <a:pt x="11503" y="22712"/>
                  </a:cubicBezTo>
                  <a:cubicBezTo>
                    <a:pt x="11063" y="24011"/>
                    <a:pt x="9799" y="24493"/>
                    <a:pt x="8546" y="24493"/>
                  </a:cubicBezTo>
                  <a:cubicBezTo>
                    <a:pt x="7927" y="24493"/>
                    <a:pt x="7311" y="24375"/>
                    <a:pt x="6798" y="24180"/>
                  </a:cubicBezTo>
                  <a:cubicBezTo>
                    <a:pt x="5195" y="23590"/>
                    <a:pt x="3913" y="22274"/>
                    <a:pt x="2986" y="20722"/>
                  </a:cubicBezTo>
                  <a:lnTo>
                    <a:pt x="2986" y="20722"/>
                  </a:lnTo>
                  <a:cubicBezTo>
                    <a:pt x="4387" y="21267"/>
                    <a:pt x="5947" y="21572"/>
                    <a:pt x="7495" y="21572"/>
                  </a:cubicBezTo>
                  <a:cubicBezTo>
                    <a:pt x="8965" y="21572"/>
                    <a:pt x="10424" y="21297"/>
                    <a:pt x="11723" y="20689"/>
                  </a:cubicBezTo>
                  <a:close/>
                  <a:moveTo>
                    <a:pt x="12049" y="0"/>
                  </a:moveTo>
                  <a:cubicBezTo>
                    <a:pt x="10766" y="0"/>
                    <a:pt x="9463" y="352"/>
                    <a:pt x="8332" y="904"/>
                  </a:cubicBezTo>
                  <a:cubicBezTo>
                    <a:pt x="2750" y="3603"/>
                    <a:pt x="0" y="9624"/>
                    <a:pt x="540" y="15662"/>
                  </a:cubicBezTo>
                  <a:cubicBezTo>
                    <a:pt x="827" y="18884"/>
                    <a:pt x="2412" y="21903"/>
                    <a:pt x="4942" y="23893"/>
                  </a:cubicBezTo>
                  <a:cubicBezTo>
                    <a:pt x="5948" y="24689"/>
                    <a:pt x="7274" y="25186"/>
                    <a:pt x="8547" y="25186"/>
                  </a:cubicBezTo>
                  <a:cubicBezTo>
                    <a:pt x="9835" y="25186"/>
                    <a:pt x="11068" y="24677"/>
                    <a:pt x="11858" y="23455"/>
                  </a:cubicBezTo>
                  <a:cubicBezTo>
                    <a:pt x="13527" y="20942"/>
                    <a:pt x="11453" y="17231"/>
                    <a:pt x="11773" y="14498"/>
                  </a:cubicBezTo>
                  <a:cubicBezTo>
                    <a:pt x="11976" y="12626"/>
                    <a:pt x="13156" y="10822"/>
                    <a:pt x="14472" y="9540"/>
                  </a:cubicBezTo>
                  <a:cubicBezTo>
                    <a:pt x="15720" y="8325"/>
                    <a:pt x="16850" y="7431"/>
                    <a:pt x="17204" y="5627"/>
                  </a:cubicBezTo>
                  <a:cubicBezTo>
                    <a:pt x="17373" y="4868"/>
                    <a:pt x="17609" y="4210"/>
                    <a:pt x="17407" y="3434"/>
                  </a:cubicBezTo>
                  <a:cubicBezTo>
                    <a:pt x="17154" y="2439"/>
                    <a:pt x="16175" y="1596"/>
                    <a:pt x="15400" y="1022"/>
                  </a:cubicBezTo>
                  <a:cubicBezTo>
                    <a:pt x="14403" y="301"/>
                    <a:pt x="13235" y="0"/>
                    <a:pt x="1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4400384" y="2133088"/>
              <a:ext cx="516310" cy="405546"/>
            </a:xfrm>
            <a:custGeom>
              <a:avLst/>
              <a:gdLst/>
              <a:ahLst/>
              <a:cxnLst/>
              <a:rect l="l" t="t" r="r" b="b"/>
              <a:pathLst>
                <a:path w="9952" h="7817" extrusionOk="0">
                  <a:moveTo>
                    <a:pt x="708" y="1"/>
                  </a:moveTo>
                  <a:cubicBezTo>
                    <a:pt x="337" y="1097"/>
                    <a:pt x="118" y="2227"/>
                    <a:pt x="0" y="3374"/>
                  </a:cubicBezTo>
                  <a:cubicBezTo>
                    <a:pt x="827" y="4892"/>
                    <a:pt x="3019" y="5938"/>
                    <a:pt x="4503" y="6579"/>
                  </a:cubicBezTo>
                  <a:cubicBezTo>
                    <a:pt x="5463" y="7009"/>
                    <a:pt x="7176" y="7817"/>
                    <a:pt x="8576" y="7817"/>
                  </a:cubicBezTo>
                  <a:cubicBezTo>
                    <a:pt x="9096" y="7817"/>
                    <a:pt x="9572" y="7705"/>
                    <a:pt x="9951" y="7422"/>
                  </a:cubicBezTo>
                  <a:cubicBezTo>
                    <a:pt x="9901" y="6815"/>
                    <a:pt x="9850" y="6208"/>
                    <a:pt x="9901" y="5617"/>
                  </a:cubicBezTo>
                  <a:lnTo>
                    <a:pt x="9850" y="5617"/>
                  </a:lnTo>
                  <a:cubicBezTo>
                    <a:pt x="6713" y="5297"/>
                    <a:pt x="1586" y="3509"/>
                    <a:pt x="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4395092" y="2338736"/>
              <a:ext cx="550447" cy="410008"/>
            </a:xfrm>
            <a:custGeom>
              <a:avLst/>
              <a:gdLst/>
              <a:ahLst/>
              <a:cxnLst/>
              <a:rect l="l" t="t" r="r" b="b"/>
              <a:pathLst>
                <a:path w="10610" h="7903" extrusionOk="0">
                  <a:moveTo>
                    <a:pt x="51" y="1"/>
                  </a:moveTo>
                  <a:lnTo>
                    <a:pt x="51" y="1"/>
                  </a:lnTo>
                  <a:cubicBezTo>
                    <a:pt x="1" y="1131"/>
                    <a:pt x="85" y="2261"/>
                    <a:pt x="304" y="3374"/>
                  </a:cubicBezTo>
                  <a:cubicBezTo>
                    <a:pt x="524" y="4521"/>
                    <a:pt x="979" y="5769"/>
                    <a:pt x="1586" y="6899"/>
                  </a:cubicBezTo>
                  <a:cubicBezTo>
                    <a:pt x="3070" y="7537"/>
                    <a:pt x="4755" y="7903"/>
                    <a:pt x="6421" y="7903"/>
                  </a:cubicBezTo>
                  <a:cubicBezTo>
                    <a:pt x="7881" y="7903"/>
                    <a:pt x="9326" y="7622"/>
                    <a:pt x="10610" y="7000"/>
                  </a:cubicBezTo>
                  <a:cubicBezTo>
                    <a:pt x="10559" y="6460"/>
                    <a:pt x="10458" y="5887"/>
                    <a:pt x="10357" y="5364"/>
                  </a:cubicBezTo>
                  <a:cubicBezTo>
                    <a:pt x="10256" y="4858"/>
                    <a:pt x="10171" y="4352"/>
                    <a:pt x="10104" y="3863"/>
                  </a:cubicBezTo>
                  <a:cubicBezTo>
                    <a:pt x="9697" y="4112"/>
                    <a:pt x="9213" y="4211"/>
                    <a:pt x="8695" y="4211"/>
                  </a:cubicBezTo>
                  <a:cubicBezTo>
                    <a:pt x="7321" y="4211"/>
                    <a:pt x="5716" y="3516"/>
                    <a:pt x="4723" y="3087"/>
                  </a:cubicBezTo>
                  <a:cubicBezTo>
                    <a:pt x="3222" y="2412"/>
                    <a:pt x="1114" y="1468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4493973" y="2721135"/>
              <a:ext cx="455091" cy="195639"/>
            </a:xfrm>
            <a:custGeom>
              <a:avLst/>
              <a:gdLst/>
              <a:ahLst/>
              <a:cxnLst/>
              <a:rect l="l" t="t" r="r" b="b"/>
              <a:pathLst>
                <a:path w="8772" h="3771" extrusionOk="0">
                  <a:moveTo>
                    <a:pt x="8738" y="0"/>
                  </a:moveTo>
                  <a:lnTo>
                    <a:pt x="8738" y="0"/>
                  </a:lnTo>
                  <a:cubicBezTo>
                    <a:pt x="7439" y="600"/>
                    <a:pt x="5980" y="876"/>
                    <a:pt x="4510" y="876"/>
                  </a:cubicBezTo>
                  <a:cubicBezTo>
                    <a:pt x="2962" y="876"/>
                    <a:pt x="1402" y="571"/>
                    <a:pt x="1" y="17"/>
                  </a:cubicBezTo>
                  <a:lnTo>
                    <a:pt x="1" y="17"/>
                  </a:lnTo>
                  <a:cubicBezTo>
                    <a:pt x="928" y="1552"/>
                    <a:pt x="2210" y="2884"/>
                    <a:pt x="3813" y="3475"/>
                  </a:cubicBezTo>
                  <a:cubicBezTo>
                    <a:pt x="4324" y="3658"/>
                    <a:pt x="4939" y="3770"/>
                    <a:pt x="5556" y="3770"/>
                  </a:cubicBezTo>
                  <a:cubicBezTo>
                    <a:pt x="6811" y="3770"/>
                    <a:pt x="8077" y="3307"/>
                    <a:pt x="8518" y="2041"/>
                  </a:cubicBezTo>
                  <a:cubicBezTo>
                    <a:pt x="8721" y="1366"/>
                    <a:pt x="8771" y="675"/>
                    <a:pt x="8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4664603" y="1697357"/>
              <a:ext cx="372810" cy="518956"/>
            </a:xfrm>
            <a:custGeom>
              <a:avLst/>
              <a:gdLst/>
              <a:ahLst/>
              <a:cxnLst/>
              <a:rect l="l" t="t" r="r" b="b"/>
              <a:pathLst>
                <a:path w="7186" h="10003" extrusionOk="0">
                  <a:moveTo>
                    <a:pt x="3762" y="0"/>
                  </a:moveTo>
                  <a:cubicBezTo>
                    <a:pt x="2986" y="203"/>
                    <a:pt x="2227" y="557"/>
                    <a:pt x="1519" y="979"/>
                  </a:cubicBezTo>
                  <a:cubicBezTo>
                    <a:pt x="1" y="3998"/>
                    <a:pt x="3121" y="9108"/>
                    <a:pt x="6106" y="9985"/>
                  </a:cubicBezTo>
                  <a:cubicBezTo>
                    <a:pt x="6123" y="9985"/>
                    <a:pt x="6123" y="10002"/>
                    <a:pt x="6157" y="10002"/>
                  </a:cubicBezTo>
                  <a:cubicBezTo>
                    <a:pt x="6444" y="9513"/>
                    <a:pt x="6798" y="9041"/>
                    <a:pt x="7186" y="8619"/>
                  </a:cubicBezTo>
                  <a:cubicBezTo>
                    <a:pt x="7135" y="8619"/>
                    <a:pt x="7102" y="8619"/>
                    <a:pt x="7051" y="8569"/>
                  </a:cubicBezTo>
                  <a:cubicBezTo>
                    <a:pt x="4976" y="7017"/>
                    <a:pt x="2396" y="2665"/>
                    <a:pt x="3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4798502" y="1681586"/>
              <a:ext cx="423548" cy="453327"/>
            </a:xfrm>
            <a:custGeom>
              <a:avLst/>
              <a:gdLst/>
              <a:ahLst/>
              <a:cxnLst/>
              <a:rect l="l" t="t" r="r" b="b"/>
              <a:pathLst>
                <a:path w="8164" h="8738" extrusionOk="0">
                  <a:moveTo>
                    <a:pt x="3070" y="0"/>
                  </a:moveTo>
                  <a:cubicBezTo>
                    <a:pt x="2589" y="0"/>
                    <a:pt x="2115" y="55"/>
                    <a:pt x="1653" y="153"/>
                  </a:cubicBezTo>
                  <a:cubicBezTo>
                    <a:pt x="0" y="2666"/>
                    <a:pt x="2665" y="7102"/>
                    <a:pt x="4689" y="8620"/>
                  </a:cubicBezTo>
                  <a:cubicBezTo>
                    <a:pt x="4723" y="8670"/>
                    <a:pt x="4757" y="8687"/>
                    <a:pt x="4757" y="8738"/>
                  </a:cubicBezTo>
                  <a:cubicBezTo>
                    <a:pt x="4858" y="8620"/>
                    <a:pt x="4959" y="8502"/>
                    <a:pt x="5094" y="8417"/>
                  </a:cubicBezTo>
                  <a:cubicBezTo>
                    <a:pt x="6241" y="7338"/>
                    <a:pt x="7371" y="6461"/>
                    <a:pt x="7675" y="4808"/>
                  </a:cubicBezTo>
                  <a:cubicBezTo>
                    <a:pt x="7894" y="3897"/>
                    <a:pt x="8164" y="3121"/>
                    <a:pt x="7557" y="2278"/>
                  </a:cubicBezTo>
                  <a:cubicBezTo>
                    <a:pt x="6949" y="1434"/>
                    <a:pt x="6140" y="726"/>
                    <a:pt x="5145" y="355"/>
                  </a:cubicBezTo>
                  <a:cubicBezTo>
                    <a:pt x="4444" y="108"/>
                    <a:pt x="3749" y="0"/>
                    <a:pt x="3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4447594" y="1764748"/>
              <a:ext cx="525959" cy="642326"/>
            </a:xfrm>
            <a:custGeom>
              <a:avLst/>
              <a:gdLst/>
              <a:ahLst/>
              <a:cxnLst/>
              <a:rect l="l" t="t" r="r" b="b"/>
              <a:pathLst>
                <a:path w="10138" h="12381" extrusionOk="0">
                  <a:moveTo>
                    <a:pt x="5162" y="0"/>
                  </a:moveTo>
                  <a:lnTo>
                    <a:pt x="5162" y="0"/>
                  </a:lnTo>
                  <a:cubicBezTo>
                    <a:pt x="5027" y="101"/>
                    <a:pt x="4875" y="186"/>
                    <a:pt x="4723" y="304"/>
                  </a:cubicBezTo>
                  <a:cubicBezTo>
                    <a:pt x="2548" y="1839"/>
                    <a:pt x="945" y="4014"/>
                    <a:pt x="1" y="6426"/>
                  </a:cubicBezTo>
                  <a:cubicBezTo>
                    <a:pt x="423" y="10188"/>
                    <a:pt x="5820" y="12060"/>
                    <a:pt x="8991" y="12380"/>
                  </a:cubicBezTo>
                  <a:cubicBezTo>
                    <a:pt x="9092" y="11436"/>
                    <a:pt x="9328" y="10474"/>
                    <a:pt x="9834" y="9547"/>
                  </a:cubicBezTo>
                  <a:cubicBezTo>
                    <a:pt x="9935" y="9361"/>
                    <a:pt x="10036" y="9176"/>
                    <a:pt x="10138" y="9007"/>
                  </a:cubicBezTo>
                  <a:cubicBezTo>
                    <a:pt x="7135" y="8029"/>
                    <a:pt x="4049" y="3238"/>
                    <a:pt x="5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7" name="Google Shape;2217;p52"/>
          <p:cNvGrpSpPr/>
          <p:nvPr/>
        </p:nvGrpSpPr>
        <p:grpSpPr>
          <a:xfrm rot="2456025">
            <a:off x="6302081" y="1939318"/>
            <a:ext cx="1137582" cy="1649919"/>
            <a:chOff x="5474850" y="1474442"/>
            <a:chExt cx="1137582" cy="1649919"/>
          </a:xfrm>
        </p:grpSpPr>
        <p:sp>
          <p:nvSpPr>
            <p:cNvPr id="2218" name="Google Shape;2218;p52"/>
            <p:cNvSpPr/>
            <p:nvPr/>
          </p:nvSpPr>
          <p:spPr>
            <a:xfrm>
              <a:off x="5474850" y="1474442"/>
              <a:ext cx="1137582" cy="1649919"/>
            </a:xfrm>
            <a:custGeom>
              <a:avLst/>
              <a:gdLst/>
              <a:ahLst/>
              <a:cxnLst/>
              <a:rect l="l" t="t" r="r" b="b"/>
              <a:pathLst>
                <a:path w="28725" h="41662" extrusionOk="0">
                  <a:moveTo>
                    <a:pt x="13713" y="1"/>
                  </a:moveTo>
                  <a:cubicBezTo>
                    <a:pt x="12600" y="1"/>
                    <a:pt x="11554" y="507"/>
                    <a:pt x="10745" y="1401"/>
                  </a:cubicBezTo>
                  <a:cubicBezTo>
                    <a:pt x="9901" y="2328"/>
                    <a:pt x="9227" y="3340"/>
                    <a:pt x="8704" y="4403"/>
                  </a:cubicBezTo>
                  <a:lnTo>
                    <a:pt x="8349" y="4167"/>
                  </a:lnTo>
                  <a:cubicBezTo>
                    <a:pt x="7945" y="3863"/>
                    <a:pt x="7439" y="3711"/>
                    <a:pt x="6950" y="3711"/>
                  </a:cubicBezTo>
                  <a:cubicBezTo>
                    <a:pt x="6595" y="3711"/>
                    <a:pt x="6258" y="3779"/>
                    <a:pt x="5938" y="3931"/>
                  </a:cubicBezTo>
                  <a:cubicBezTo>
                    <a:pt x="5162" y="4302"/>
                    <a:pt x="4605" y="5044"/>
                    <a:pt x="4538" y="5904"/>
                  </a:cubicBezTo>
                  <a:lnTo>
                    <a:pt x="4470" y="6967"/>
                  </a:lnTo>
                  <a:cubicBezTo>
                    <a:pt x="4318" y="8586"/>
                    <a:pt x="4689" y="10171"/>
                    <a:pt x="5516" y="11622"/>
                  </a:cubicBezTo>
                  <a:cubicBezTo>
                    <a:pt x="5195" y="11993"/>
                    <a:pt x="4892" y="12398"/>
                    <a:pt x="4521" y="12870"/>
                  </a:cubicBezTo>
                  <a:cubicBezTo>
                    <a:pt x="1" y="18807"/>
                    <a:pt x="2598" y="26397"/>
                    <a:pt x="3930" y="29365"/>
                  </a:cubicBezTo>
                  <a:cubicBezTo>
                    <a:pt x="5313" y="32452"/>
                    <a:pt x="9243" y="39789"/>
                    <a:pt x="16159" y="41408"/>
                  </a:cubicBezTo>
                  <a:cubicBezTo>
                    <a:pt x="16850" y="41577"/>
                    <a:pt x="17575" y="41661"/>
                    <a:pt x="18250" y="41661"/>
                  </a:cubicBezTo>
                  <a:cubicBezTo>
                    <a:pt x="20257" y="41661"/>
                    <a:pt x="22028" y="40953"/>
                    <a:pt x="23226" y="39620"/>
                  </a:cubicBezTo>
                  <a:cubicBezTo>
                    <a:pt x="24592" y="38119"/>
                    <a:pt x="25149" y="36045"/>
                    <a:pt x="24828" y="33396"/>
                  </a:cubicBezTo>
                  <a:cubicBezTo>
                    <a:pt x="24794" y="33042"/>
                    <a:pt x="24744" y="32705"/>
                    <a:pt x="24676" y="32351"/>
                  </a:cubicBezTo>
                  <a:cubicBezTo>
                    <a:pt x="24558" y="31507"/>
                    <a:pt x="24457" y="30765"/>
                    <a:pt x="24558" y="30259"/>
                  </a:cubicBezTo>
                  <a:cubicBezTo>
                    <a:pt x="24643" y="29804"/>
                    <a:pt x="24963" y="29214"/>
                    <a:pt x="25250" y="28623"/>
                  </a:cubicBezTo>
                  <a:cubicBezTo>
                    <a:pt x="25503" y="28134"/>
                    <a:pt x="25756" y="27696"/>
                    <a:pt x="25992" y="27274"/>
                  </a:cubicBezTo>
                  <a:cubicBezTo>
                    <a:pt x="27021" y="25435"/>
                    <a:pt x="28083" y="23513"/>
                    <a:pt x="28370" y="20730"/>
                  </a:cubicBezTo>
                  <a:cubicBezTo>
                    <a:pt x="28724" y="17272"/>
                    <a:pt x="27881" y="15079"/>
                    <a:pt x="26616" y="13393"/>
                  </a:cubicBezTo>
                  <a:cubicBezTo>
                    <a:pt x="26953" y="13039"/>
                    <a:pt x="27324" y="12516"/>
                    <a:pt x="27459" y="11841"/>
                  </a:cubicBezTo>
                  <a:cubicBezTo>
                    <a:pt x="27695" y="10863"/>
                    <a:pt x="27459" y="9901"/>
                    <a:pt x="26869" y="9109"/>
                  </a:cubicBezTo>
                  <a:cubicBezTo>
                    <a:pt x="26903" y="8822"/>
                    <a:pt x="26869" y="8569"/>
                    <a:pt x="26852" y="8350"/>
                  </a:cubicBezTo>
                  <a:cubicBezTo>
                    <a:pt x="26667" y="7034"/>
                    <a:pt x="25520" y="5465"/>
                    <a:pt x="22973" y="5449"/>
                  </a:cubicBezTo>
                  <a:lnTo>
                    <a:pt x="22602" y="5449"/>
                  </a:lnTo>
                  <a:lnTo>
                    <a:pt x="22568" y="4791"/>
                  </a:lnTo>
                  <a:cubicBezTo>
                    <a:pt x="22551" y="4049"/>
                    <a:pt x="22214" y="3374"/>
                    <a:pt x="21623" y="2936"/>
                  </a:cubicBezTo>
                  <a:cubicBezTo>
                    <a:pt x="21202" y="2615"/>
                    <a:pt x="20696" y="2446"/>
                    <a:pt x="20173" y="2446"/>
                  </a:cubicBezTo>
                  <a:cubicBezTo>
                    <a:pt x="19987" y="2446"/>
                    <a:pt x="19768" y="2497"/>
                    <a:pt x="19583" y="2531"/>
                  </a:cubicBezTo>
                  <a:lnTo>
                    <a:pt x="18840" y="2716"/>
                  </a:lnTo>
                  <a:cubicBezTo>
                    <a:pt x="18318" y="2851"/>
                    <a:pt x="17795" y="3037"/>
                    <a:pt x="17306" y="3222"/>
                  </a:cubicBezTo>
                  <a:lnTo>
                    <a:pt x="17154" y="2699"/>
                  </a:lnTo>
                  <a:cubicBezTo>
                    <a:pt x="16800" y="1418"/>
                    <a:pt x="15906" y="473"/>
                    <a:pt x="14691" y="136"/>
                  </a:cubicBezTo>
                  <a:cubicBezTo>
                    <a:pt x="14371" y="51"/>
                    <a:pt x="14050" y="1"/>
                    <a:pt x="137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5626490" y="1594835"/>
              <a:ext cx="869037" cy="1412542"/>
            </a:xfrm>
            <a:custGeom>
              <a:avLst/>
              <a:gdLst/>
              <a:ahLst/>
              <a:cxnLst/>
              <a:rect l="l" t="t" r="r" b="b"/>
              <a:pathLst>
                <a:path w="21944" h="35668" extrusionOk="0">
                  <a:moveTo>
                    <a:pt x="9801" y="0"/>
                  </a:moveTo>
                  <a:cubicBezTo>
                    <a:pt x="9517" y="0"/>
                    <a:pt x="9258" y="207"/>
                    <a:pt x="9091" y="402"/>
                  </a:cubicBezTo>
                  <a:cubicBezTo>
                    <a:pt x="7590" y="2071"/>
                    <a:pt x="6747" y="4011"/>
                    <a:pt x="6663" y="5967"/>
                  </a:cubicBezTo>
                  <a:cubicBezTo>
                    <a:pt x="5532" y="5478"/>
                    <a:pt x="4470" y="4888"/>
                    <a:pt x="3542" y="4213"/>
                  </a:cubicBezTo>
                  <a:lnTo>
                    <a:pt x="3542" y="4213"/>
                  </a:lnTo>
                  <a:cubicBezTo>
                    <a:pt x="3390" y="6018"/>
                    <a:pt x="4251" y="7705"/>
                    <a:pt x="5769" y="8970"/>
                  </a:cubicBezTo>
                  <a:cubicBezTo>
                    <a:pt x="5111" y="8970"/>
                    <a:pt x="3272" y="11331"/>
                    <a:pt x="3002" y="11685"/>
                  </a:cubicBezTo>
                  <a:cubicBezTo>
                    <a:pt x="0" y="15598"/>
                    <a:pt x="894" y="20962"/>
                    <a:pt x="2749" y="25162"/>
                  </a:cubicBezTo>
                  <a:cubicBezTo>
                    <a:pt x="4639" y="29395"/>
                    <a:pt x="8147" y="34388"/>
                    <a:pt x="12920" y="35501"/>
                  </a:cubicBezTo>
                  <a:cubicBezTo>
                    <a:pt x="13380" y="35607"/>
                    <a:pt x="13866" y="35668"/>
                    <a:pt x="14347" y="35668"/>
                  </a:cubicBezTo>
                  <a:cubicBezTo>
                    <a:pt x="15397" y="35668"/>
                    <a:pt x="16425" y="35376"/>
                    <a:pt x="17120" y="34624"/>
                  </a:cubicBezTo>
                  <a:cubicBezTo>
                    <a:pt x="18031" y="33629"/>
                    <a:pt x="18115" y="32111"/>
                    <a:pt x="17963" y="30761"/>
                  </a:cubicBezTo>
                  <a:cubicBezTo>
                    <a:pt x="17794" y="29412"/>
                    <a:pt x="17457" y="28063"/>
                    <a:pt x="17710" y="26713"/>
                  </a:cubicBezTo>
                  <a:cubicBezTo>
                    <a:pt x="17879" y="25853"/>
                    <a:pt x="18300" y="25027"/>
                    <a:pt x="18705" y="24251"/>
                  </a:cubicBezTo>
                  <a:cubicBezTo>
                    <a:pt x="19970" y="21839"/>
                    <a:pt x="21218" y="20186"/>
                    <a:pt x="21505" y="17437"/>
                  </a:cubicBezTo>
                  <a:cubicBezTo>
                    <a:pt x="21944" y="13726"/>
                    <a:pt x="20662" y="12208"/>
                    <a:pt x="18806" y="10505"/>
                  </a:cubicBezTo>
                  <a:cubicBezTo>
                    <a:pt x="18553" y="10268"/>
                    <a:pt x="18284" y="10066"/>
                    <a:pt x="17997" y="9847"/>
                  </a:cubicBezTo>
                  <a:cubicBezTo>
                    <a:pt x="18806" y="9442"/>
                    <a:pt x="19565" y="9003"/>
                    <a:pt x="20308" y="8565"/>
                  </a:cubicBezTo>
                  <a:cubicBezTo>
                    <a:pt x="20476" y="8464"/>
                    <a:pt x="20662" y="8329"/>
                    <a:pt x="20695" y="8177"/>
                  </a:cubicBezTo>
                  <a:cubicBezTo>
                    <a:pt x="20777" y="7853"/>
                    <a:pt x="20187" y="7653"/>
                    <a:pt x="19692" y="7653"/>
                  </a:cubicBezTo>
                  <a:cubicBezTo>
                    <a:pt x="19672" y="7653"/>
                    <a:pt x="19652" y="7653"/>
                    <a:pt x="19633" y="7654"/>
                  </a:cubicBezTo>
                  <a:cubicBezTo>
                    <a:pt x="19328" y="7664"/>
                    <a:pt x="19005" y="7717"/>
                    <a:pt x="18700" y="7717"/>
                  </a:cubicBezTo>
                  <a:cubicBezTo>
                    <a:pt x="18499" y="7717"/>
                    <a:pt x="18306" y="7694"/>
                    <a:pt x="18132" y="7620"/>
                  </a:cubicBezTo>
                  <a:cubicBezTo>
                    <a:pt x="18671" y="7148"/>
                    <a:pt x="19228" y="6693"/>
                    <a:pt x="19768" y="6204"/>
                  </a:cubicBezTo>
                  <a:cubicBezTo>
                    <a:pt x="19903" y="6102"/>
                    <a:pt x="20055" y="5951"/>
                    <a:pt x="20021" y="5799"/>
                  </a:cubicBezTo>
                  <a:cubicBezTo>
                    <a:pt x="19987" y="5529"/>
                    <a:pt x="19498" y="5461"/>
                    <a:pt x="19093" y="5445"/>
                  </a:cubicBezTo>
                  <a:cubicBezTo>
                    <a:pt x="17811" y="5445"/>
                    <a:pt x="16513" y="5563"/>
                    <a:pt x="15264" y="5816"/>
                  </a:cubicBezTo>
                  <a:cubicBezTo>
                    <a:pt x="15585" y="4770"/>
                    <a:pt x="15754" y="3690"/>
                    <a:pt x="15703" y="2611"/>
                  </a:cubicBezTo>
                  <a:lnTo>
                    <a:pt x="15703" y="2611"/>
                  </a:lnTo>
                  <a:cubicBezTo>
                    <a:pt x="13983" y="3066"/>
                    <a:pt x="12498" y="3960"/>
                    <a:pt x="11655" y="5124"/>
                  </a:cubicBezTo>
                  <a:lnTo>
                    <a:pt x="10390" y="503"/>
                  </a:lnTo>
                  <a:cubicBezTo>
                    <a:pt x="10356" y="317"/>
                    <a:pt x="10238" y="81"/>
                    <a:pt x="9985" y="30"/>
                  </a:cubicBezTo>
                  <a:cubicBezTo>
                    <a:pt x="9923" y="10"/>
                    <a:pt x="9862" y="0"/>
                    <a:pt x="9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5579046" y="1571351"/>
              <a:ext cx="941866" cy="1458798"/>
            </a:xfrm>
            <a:custGeom>
              <a:avLst/>
              <a:gdLst/>
              <a:ahLst/>
              <a:cxnLst/>
              <a:rect l="l" t="t" r="r" b="b"/>
              <a:pathLst>
                <a:path w="23783" h="36836" extrusionOk="0">
                  <a:moveTo>
                    <a:pt x="11048" y="1180"/>
                  </a:moveTo>
                  <a:cubicBezTo>
                    <a:pt x="11048" y="1214"/>
                    <a:pt x="11065" y="1231"/>
                    <a:pt x="11065" y="1248"/>
                  </a:cubicBezTo>
                  <a:lnTo>
                    <a:pt x="12667" y="7066"/>
                  </a:lnTo>
                  <a:lnTo>
                    <a:pt x="13410" y="6071"/>
                  </a:lnTo>
                  <a:cubicBezTo>
                    <a:pt x="14034" y="5211"/>
                    <a:pt x="15096" y="4503"/>
                    <a:pt x="16361" y="4030"/>
                  </a:cubicBezTo>
                  <a:lnTo>
                    <a:pt x="16361" y="4030"/>
                  </a:lnTo>
                  <a:cubicBezTo>
                    <a:pt x="16311" y="4773"/>
                    <a:pt x="16176" y="5515"/>
                    <a:pt x="15956" y="6240"/>
                  </a:cubicBezTo>
                  <a:lnTo>
                    <a:pt x="15670" y="7218"/>
                  </a:lnTo>
                  <a:lnTo>
                    <a:pt x="16648" y="6999"/>
                  </a:lnTo>
                  <a:cubicBezTo>
                    <a:pt x="17829" y="6746"/>
                    <a:pt x="19060" y="6645"/>
                    <a:pt x="20274" y="6645"/>
                  </a:cubicBezTo>
                  <a:lnTo>
                    <a:pt x="18250" y="8382"/>
                  </a:lnTo>
                  <a:lnTo>
                    <a:pt x="19144" y="8753"/>
                  </a:lnTo>
                  <a:cubicBezTo>
                    <a:pt x="19407" y="8860"/>
                    <a:pt x="19686" y="8894"/>
                    <a:pt x="19960" y="8894"/>
                  </a:cubicBezTo>
                  <a:cubicBezTo>
                    <a:pt x="20161" y="8894"/>
                    <a:pt x="20358" y="8876"/>
                    <a:pt x="20544" y="8854"/>
                  </a:cubicBezTo>
                  <a:cubicBezTo>
                    <a:pt x="20662" y="8854"/>
                    <a:pt x="20780" y="8837"/>
                    <a:pt x="20881" y="8837"/>
                  </a:cubicBezTo>
                  <a:lnTo>
                    <a:pt x="20915" y="8837"/>
                  </a:lnTo>
                  <a:cubicBezTo>
                    <a:pt x="20274" y="9225"/>
                    <a:pt x="19684" y="9563"/>
                    <a:pt x="19077" y="9866"/>
                  </a:cubicBezTo>
                  <a:cubicBezTo>
                    <a:pt x="17677" y="10510"/>
                    <a:pt x="15831" y="10670"/>
                    <a:pt x="14263" y="10670"/>
                  </a:cubicBezTo>
                  <a:cubicBezTo>
                    <a:pt x="13488" y="10670"/>
                    <a:pt x="12781" y="10631"/>
                    <a:pt x="12229" y="10592"/>
                  </a:cubicBezTo>
                  <a:cubicBezTo>
                    <a:pt x="10357" y="10440"/>
                    <a:pt x="8670" y="9917"/>
                    <a:pt x="7506" y="9158"/>
                  </a:cubicBezTo>
                  <a:lnTo>
                    <a:pt x="7439" y="9107"/>
                  </a:lnTo>
                  <a:cubicBezTo>
                    <a:pt x="6343" y="8163"/>
                    <a:pt x="5668" y="7066"/>
                    <a:pt x="5465" y="5936"/>
                  </a:cubicBezTo>
                  <a:lnTo>
                    <a:pt x="5465" y="5936"/>
                  </a:lnTo>
                  <a:cubicBezTo>
                    <a:pt x="6157" y="6358"/>
                    <a:pt x="6899" y="6746"/>
                    <a:pt x="7692" y="7083"/>
                  </a:cubicBezTo>
                  <a:lnTo>
                    <a:pt x="8501" y="7454"/>
                  </a:lnTo>
                  <a:lnTo>
                    <a:pt x="8535" y="6560"/>
                  </a:lnTo>
                  <a:cubicBezTo>
                    <a:pt x="8603" y="4722"/>
                    <a:pt x="9378" y="2934"/>
                    <a:pt x="10795" y="1382"/>
                  </a:cubicBezTo>
                  <a:cubicBezTo>
                    <a:pt x="10896" y="1248"/>
                    <a:pt x="10998" y="1214"/>
                    <a:pt x="11048" y="1180"/>
                  </a:cubicBezTo>
                  <a:close/>
                  <a:moveTo>
                    <a:pt x="7068" y="10119"/>
                  </a:moveTo>
                  <a:lnTo>
                    <a:pt x="8080" y="10153"/>
                  </a:lnTo>
                  <a:cubicBezTo>
                    <a:pt x="9547" y="10845"/>
                    <a:pt x="11166" y="11081"/>
                    <a:pt x="12145" y="11165"/>
                  </a:cubicBezTo>
                  <a:cubicBezTo>
                    <a:pt x="12684" y="11199"/>
                    <a:pt x="13410" y="11249"/>
                    <a:pt x="14202" y="11249"/>
                  </a:cubicBezTo>
                  <a:cubicBezTo>
                    <a:pt x="15585" y="11249"/>
                    <a:pt x="17188" y="11114"/>
                    <a:pt x="18537" y="10676"/>
                  </a:cubicBezTo>
                  <a:lnTo>
                    <a:pt x="18841" y="10912"/>
                  </a:lnTo>
                  <a:cubicBezTo>
                    <a:pt x="19144" y="11114"/>
                    <a:pt x="19380" y="11334"/>
                    <a:pt x="19600" y="11536"/>
                  </a:cubicBezTo>
                  <a:cubicBezTo>
                    <a:pt x="21371" y="13189"/>
                    <a:pt x="22534" y="14505"/>
                    <a:pt x="22180" y="17945"/>
                  </a:cubicBezTo>
                  <a:cubicBezTo>
                    <a:pt x="21961" y="19986"/>
                    <a:pt x="21168" y="21454"/>
                    <a:pt x="20207" y="23107"/>
                  </a:cubicBezTo>
                  <a:cubicBezTo>
                    <a:pt x="19954" y="23562"/>
                    <a:pt x="19701" y="24034"/>
                    <a:pt x="19431" y="24523"/>
                  </a:cubicBezTo>
                  <a:cubicBezTo>
                    <a:pt x="19026" y="25299"/>
                    <a:pt x="18571" y="26176"/>
                    <a:pt x="18385" y="27155"/>
                  </a:cubicBezTo>
                  <a:cubicBezTo>
                    <a:pt x="18166" y="28285"/>
                    <a:pt x="18335" y="29381"/>
                    <a:pt x="18486" y="30444"/>
                  </a:cubicBezTo>
                  <a:cubicBezTo>
                    <a:pt x="18520" y="30764"/>
                    <a:pt x="18571" y="31084"/>
                    <a:pt x="18604" y="31371"/>
                  </a:cubicBezTo>
                  <a:cubicBezTo>
                    <a:pt x="18807" y="32923"/>
                    <a:pt x="18571" y="34053"/>
                    <a:pt x="17930" y="34744"/>
                  </a:cubicBezTo>
                  <a:cubicBezTo>
                    <a:pt x="17310" y="35442"/>
                    <a:pt x="16407" y="35616"/>
                    <a:pt x="15642" y="35616"/>
                  </a:cubicBezTo>
                  <a:cubicBezTo>
                    <a:pt x="15074" y="35616"/>
                    <a:pt x="14582" y="35520"/>
                    <a:pt x="14337" y="35470"/>
                  </a:cubicBezTo>
                  <a:cubicBezTo>
                    <a:pt x="8822" y="34188"/>
                    <a:pt x="5449" y="27475"/>
                    <a:pt x="4555" y="25451"/>
                  </a:cubicBezTo>
                  <a:cubicBezTo>
                    <a:pt x="3475" y="23056"/>
                    <a:pt x="1350" y="17001"/>
                    <a:pt x="4723" y="12599"/>
                  </a:cubicBezTo>
                  <a:cubicBezTo>
                    <a:pt x="5769" y="11199"/>
                    <a:pt x="6747" y="10237"/>
                    <a:pt x="7068" y="10119"/>
                  </a:cubicBezTo>
                  <a:close/>
                  <a:moveTo>
                    <a:pt x="11046" y="1"/>
                  </a:moveTo>
                  <a:cubicBezTo>
                    <a:pt x="10635" y="1"/>
                    <a:pt x="10210" y="208"/>
                    <a:pt x="9868" y="590"/>
                  </a:cubicBezTo>
                  <a:cubicBezTo>
                    <a:pt x="8485" y="2108"/>
                    <a:pt x="7624" y="3862"/>
                    <a:pt x="7371" y="5650"/>
                  </a:cubicBezTo>
                  <a:cubicBezTo>
                    <a:pt x="6579" y="5262"/>
                    <a:pt x="5820" y="4806"/>
                    <a:pt x="5111" y="4300"/>
                  </a:cubicBezTo>
                  <a:lnTo>
                    <a:pt x="4251" y="3693"/>
                  </a:lnTo>
                  <a:lnTo>
                    <a:pt x="4167" y="4756"/>
                  </a:lnTo>
                  <a:cubicBezTo>
                    <a:pt x="4015" y="6442"/>
                    <a:pt x="4673" y="8062"/>
                    <a:pt x="5988" y="9428"/>
                  </a:cubicBezTo>
                  <a:cubicBezTo>
                    <a:pt x="5482" y="9833"/>
                    <a:pt x="4757" y="10575"/>
                    <a:pt x="3745" y="11890"/>
                  </a:cubicBezTo>
                  <a:cubicBezTo>
                    <a:pt x="1" y="16815"/>
                    <a:pt x="2278" y="23360"/>
                    <a:pt x="3425" y="25957"/>
                  </a:cubicBezTo>
                  <a:cubicBezTo>
                    <a:pt x="4656" y="28723"/>
                    <a:pt x="8147" y="35267"/>
                    <a:pt x="14034" y="36650"/>
                  </a:cubicBezTo>
                  <a:cubicBezTo>
                    <a:pt x="14557" y="36768"/>
                    <a:pt x="15096" y="36836"/>
                    <a:pt x="15585" y="36836"/>
                  </a:cubicBezTo>
                  <a:cubicBezTo>
                    <a:pt x="16901" y="36836"/>
                    <a:pt x="18048" y="36397"/>
                    <a:pt x="18807" y="35571"/>
                  </a:cubicBezTo>
                  <a:cubicBezTo>
                    <a:pt x="19684" y="34593"/>
                    <a:pt x="20004" y="33142"/>
                    <a:pt x="19802" y="31253"/>
                  </a:cubicBezTo>
                  <a:cubicBezTo>
                    <a:pt x="19751" y="30933"/>
                    <a:pt x="19701" y="30595"/>
                    <a:pt x="19667" y="30275"/>
                  </a:cubicBezTo>
                  <a:cubicBezTo>
                    <a:pt x="19515" y="29263"/>
                    <a:pt x="19380" y="28318"/>
                    <a:pt x="19549" y="27391"/>
                  </a:cubicBezTo>
                  <a:cubicBezTo>
                    <a:pt x="19684" y="26581"/>
                    <a:pt x="20089" y="25822"/>
                    <a:pt x="20477" y="25097"/>
                  </a:cubicBezTo>
                  <a:cubicBezTo>
                    <a:pt x="20730" y="24608"/>
                    <a:pt x="20983" y="24135"/>
                    <a:pt x="21236" y="23697"/>
                  </a:cubicBezTo>
                  <a:cubicBezTo>
                    <a:pt x="22214" y="21909"/>
                    <a:pt x="23091" y="20374"/>
                    <a:pt x="23344" y="18063"/>
                  </a:cubicBezTo>
                  <a:cubicBezTo>
                    <a:pt x="23783" y="14083"/>
                    <a:pt x="22315" y="12430"/>
                    <a:pt x="20409" y="10659"/>
                  </a:cubicBezTo>
                  <a:cubicBezTo>
                    <a:pt x="20359" y="10608"/>
                    <a:pt x="20325" y="10592"/>
                    <a:pt x="20274" y="10541"/>
                  </a:cubicBezTo>
                  <a:cubicBezTo>
                    <a:pt x="20780" y="10271"/>
                    <a:pt x="21286" y="9984"/>
                    <a:pt x="21809" y="9664"/>
                  </a:cubicBezTo>
                  <a:cubicBezTo>
                    <a:pt x="22028" y="9529"/>
                    <a:pt x="22416" y="9310"/>
                    <a:pt x="22484" y="8905"/>
                  </a:cubicBezTo>
                  <a:cubicBezTo>
                    <a:pt x="22551" y="8635"/>
                    <a:pt x="22484" y="8382"/>
                    <a:pt x="22298" y="8163"/>
                  </a:cubicBezTo>
                  <a:cubicBezTo>
                    <a:pt x="22012" y="7809"/>
                    <a:pt x="21421" y="7657"/>
                    <a:pt x="20915" y="7640"/>
                  </a:cubicBezTo>
                  <a:lnTo>
                    <a:pt x="21371" y="7235"/>
                  </a:lnTo>
                  <a:cubicBezTo>
                    <a:pt x="21522" y="7117"/>
                    <a:pt x="21893" y="6797"/>
                    <a:pt x="21843" y="6307"/>
                  </a:cubicBezTo>
                  <a:cubicBezTo>
                    <a:pt x="21792" y="6054"/>
                    <a:pt x="21590" y="5447"/>
                    <a:pt x="20325" y="5447"/>
                  </a:cubicBezTo>
                  <a:cubicBezTo>
                    <a:pt x="19313" y="5447"/>
                    <a:pt x="18301" y="5515"/>
                    <a:pt x="17306" y="5683"/>
                  </a:cubicBezTo>
                  <a:cubicBezTo>
                    <a:pt x="17474" y="4874"/>
                    <a:pt x="17559" y="4047"/>
                    <a:pt x="17542" y="3238"/>
                  </a:cubicBezTo>
                  <a:lnTo>
                    <a:pt x="17508" y="2479"/>
                  </a:lnTo>
                  <a:lnTo>
                    <a:pt x="16783" y="2664"/>
                  </a:lnTo>
                  <a:cubicBezTo>
                    <a:pt x="15366" y="3018"/>
                    <a:pt x="14101" y="3693"/>
                    <a:pt x="13173" y="4536"/>
                  </a:cubicBezTo>
                  <a:lnTo>
                    <a:pt x="12178" y="944"/>
                  </a:lnTo>
                  <a:cubicBezTo>
                    <a:pt x="12060" y="472"/>
                    <a:pt x="11790" y="168"/>
                    <a:pt x="11386" y="50"/>
                  </a:cubicBezTo>
                  <a:cubicBezTo>
                    <a:pt x="11275" y="17"/>
                    <a:pt x="11161" y="1"/>
                    <a:pt x="11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5794130" y="1619389"/>
              <a:ext cx="611225" cy="374006"/>
            </a:xfrm>
            <a:custGeom>
              <a:avLst/>
              <a:gdLst/>
              <a:ahLst/>
              <a:cxnLst/>
              <a:rect l="l" t="t" r="r" b="b"/>
              <a:pathLst>
                <a:path w="15434" h="9444" extrusionOk="0">
                  <a:moveTo>
                    <a:pt x="5584" y="1"/>
                  </a:moveTo>
                  <a:cubicBezTo>
                    <a:pt x="5550" y="18"/>
                    <a:pt x="5449" y="85"/>
                    <a:pt x="5331" y="186"/>
                  </a:cubicBezTo>
                  <a:cubicBezTo>
                    <a:pt x="3931" y="1738"/>
                    <a:pt x="3155" y="3543"/>
                    <a:pt x="3087" y="5364"/>
                  </a:cubicBezTo>
                  <a:lnTo>
                    <a:pt x="3037" y="6258"/>
                  </a:lnTo>
                  <a:lnTo>
                    <a:pt x="2244" y="5904"/>
                  </a:lnTo>
                  <a:cubicBezTo>
                    <a:pt x="1434" y="5567"/>
                    <a:pt x="692" y="5162"/>
                    <a:pt x="1" y="4740"/>
                  </a:cubicBezTo>
                  <a:lnTo>
                    <a:pt x="1" y="4740"/>
                  </a:lnTo>
                  <a:cubicBezTo>
                    <a:pt x="220" y="5870"/>
                    <a:pt x="895" y="6950"/>
                    <a:pt x="1957" y="7877"/>
                  </a:cubicBezTo>
                  <a:lnTo>
                    <a:pt x="2025" y="7911"/>
                  </a:lnTo>
                  <a:cubicBezTo>
                    <a:pt x="3188" y="8687"/>
                    <a:pt x="4875" y="9210"/>
                    <a:pt x="6747" y="9362"/>
                  </a:cubicBezTo>
                  <a:cubicBezTo>
                    <a:pt x="7287" y="9405"/>
                    <a:pt x="7977" y="9444"/>
                    <a:pt x="8733" y="9444"/>
                  </a:cubicBezTo>
                  <a:cubicBezTo>
                    <a:pt x="10316" y="9444"/>
                    <a:pt x="12191" y="9276"/>
                    <a:pt x="13595" y="8636"/>
                  </a:cubicBezTo>
                  <a:cubicBezTo>
                    <a:pt x="14219" y="8316"/>
                    <a:pt x="14810" y="7979"/>
                    <a:pt x="15434" y="7608"/>
                  </a:cubicBezTo>
                  <a:cubicBezTo>
                    <a:pt x="15316" y="7608"/>
                    <a:pt x="15197" y="7624"/>
                    <a:pt x="15063" y="7692"/>
                  </a:cubicBezTo>
                  <a:cubicBezTo>
                    <a:pt x="14899" y="7698"/>
                    <a:pt x="14723" y="7710"/>
                    <a:pt x="14542" y="7710"/>
                  </a:cubicBezTo>
                  <a:cubicBezTo>
                    <a:pt x="14254" y="7710"/>
                    <a:pt x="13952" y="7681"/>
                    <a:pt x="13663" y="7557"/>
                  </a:cubicBezTo>
                  <a:lnTo>
                    <a:pt x="12786" y="7186"/>
                  </a:lnTo>
                  <a:lnTo>
                    <a:pt x="14810" y="5449"/>
                  </a:lnTo>
                  <a:cubicBezTo>
                    <a:pt x="13578" y="5449"/>
                    <a:pt x="12364" y="5584"/>
                    <a:pt x="11183" y="5820"/>
                  </a:cubicBezTo>
                  <a:lnTo>
                    <a:pt x="10188" y="6022"/>
                  </a:lnTo>
                  <a:lnTo>
                    <a:pt x="10492" y="5061"/>
                  </a:lnTo>
                  <a:cubicBezTo>
                    <a:pt x="10694" y="4319"/>
                    <a:pt x="10846" y="3576"/>
                    <a:pt x="10880" y="2834"/>
                  </a:cubicBezTo>
                  <a:lnTo>
                    <a:pt x="10880" y="2834"/>
                  </a:lnTo>
                  <a:cubicBezTo>
                    <a:pt x="9648" y="3307"/>
                    <a:pt x="8586" y="4015"/>
                    <a:pt x="7962" y="4892"/>
                  </a:cubicBezTo>
                  <a:lnTo>
                    <a:pt x="7220" y="5870"/>
                  </a:lnTo>
                  <a:lnTo>
                    <a:pt x="5617" y="51"/>
                  </a:lnTo>
                  <a:cubicBezTo>
                    <a:pt x="5617" y="35"/>
                    <a:pt x="5584" y="18"/>
                    <a:pt x="5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5818843" y="2318781"/>
              <a:ext cx="27445" cy="84868"/>
            </a:xfrm>
            <a:custGeom>
              <a:avLst/>
              <a:gdLst/>
              <a:ahLst/>
              <a:cxnLst/>
              <a:rect l="l" t="t" r="r" b="b"/>
              <a:pathLst>
                <a:path w="693" h="2143" extrusionOk="0">
                  <a:moveTo>
                    <a:pt x="102" y="0"/>
                  </a:moveTo>
                  <a:lnTo>
                    <a:pt x="1" y="2108"/>
                  </a:lnTo>
                  <a:lnTo>
                    <a:pt x="591" y="2142"/>
                  </a:lnTo>
                  <a:lnTo>
                    <a:pt x="692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5966483" y="2197199"/>
              <a:ext cx="50810" cy="70849"/>
            </a:xfrm>
            <a:custGeom>
              <a:avLst/>
              <a:gdLst/>
              <a:ahLst/>
              <a:cxnLst/>
              <a:rect l="l" t="t" r="r" b="b"/>
              <a:pathLst>
                <a:path w="1283" h="1789" extrusionOk="0">
                  <a:moveTo>
                    <a:pt x="810" y="0"/>
                  </a:moveTo>
                  <a:cubicBezTo>
                    <a:pt x="439" y="473"/>
                    <a:pt x="135" y="1046"/>
                    <a:pt x="0" y="1636"/>
                  </a:cubicBezTo>
                  <a:lnTo>
                    <a:pt x="591" y="1788"/>
                  </a:lnTo>
                  <a:cubicBezTo>
                    <a:pt x="709" y="1282"/>
                    <a:pt x="962" y="793"/>
                    <a:pt x="1282" y="371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6190241" y="2131735"/>
              <a:ext cx="42137" cy="60156"/>
            </a:xfrm>
            <a:custGeom>
              <a:avLst/>
              <a:gdLst/>
              <a:ahLst/>
              <a:cxnLst/>
              <a:rect l="l" t="t" r="r" b="b"/>
              <a:pathLst>
                <a:path w="1064" h="1519" extrusionOk="0">
                  <a:moveTo>
                    <a:pt x="557" y="0"/>
                  </a:moveTo>
                  <a:cubicBezTo>
                    <a:pt x="304" y="422"/>
                    <a:pt x="119" y="894"/>
                    <a:pt x="1" y="1367"/>
                  </a:cubicBezTo>
                  <a:lnTo>
                    <a:pt x="591" y="1518"/>
                  </a:lnTo>
                  <a:cubicBezTo>
                    <a:pt x="692" y="1097"/>
                    <a:pt x="861" y="692"/>
                    <a:pt x="1063" y="321"/>
                  </a:cubicBezTo>
                  <a:lnTo>
                    <a:pt x="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6251032" y="2268683"/>
              <a:ext cx="42771" cy="66809"/>
            </a:xfrm>
            <a:custGeom>
              <a:avLst/>
              <a:gdLst/>
              <a:ahLst/>
              <a:cxnLst/>
              <a:rect l="l" t="t" r="r" b="b"/>
              <a:pathLst>
                <a:path w="1080" h="1687" extrusionOk="0">
                  <a:moveTo>
                    <a:pt x="523" y="0"/>
                  </a:moveTo>
                  <a:lnTo>
                    <a:pt x="0" y="1501"/>
                  </a:lnTo>
                  <a:lnTo>
                    <a:pt x="557" y="1687"/>
                  </a:lnTo>
                  <a:lnTo>
                    <a:pt x="1080" y="20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5911039" y="2064924"/>
              <a:ext cx="29425" cy="67522"/>
            </a:xfrm>
            <a:custGeom>
              <a:avLst/>
              <a:gdLst/>
              <a:ahLst/>
              <a:cxnLst/>
              <a:rect l="l" t="t" r="r" b="b"/>
              <a:pathLst>
                <a:path w="743" h="1705" extrusionOk="0">
                  <a:moveTo>
                    <a:pt x="675" y="1"/>
                  </a:moveTo>
                  <a:lnTo>
                    <a:pt x="85" y="68"/>
                  </a:lnTo>
                  <a:cubicBezTo>
                    <a:pt x="135" y="574"/>
                    <a:pt x="102" y="1080"/>
                    <a:pt x="0" y="1586"/>
                  </a:cubicBezTo>
                  <a:lnTo>
                    <a:pt x="591" y="1704"/>
                  </a:lnTo>
                  <a:cubicBezTo>
                    <a:pt x="726" y="1165"/>
                    <a:pt x="742" y="591"/>
                    <a:pt x="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6146836" y="2417630"/>
              <a:ext cx="28078" cy="93541"/>
            </a:xfrm>
            <a:custGeom>
              <a:avLst/>
              <a:gdLst/>
              <a:ahLst/>
              <a:cxnLst/>
              <a:rect l="l" t="t" r="r" b="b"/>
              <a:pathLst>
                <a:path w="709" h="2362" extrusionOk="0">
                  <a:moveTo>
                    <a:pt x="118" y="0"/>
                  </a:moveTo>
                  <a:cubicBezTo>
                    <a:pt x="17" y="776"/>
                    <a:pt x="0" y="1569"/>
                    <a:pt x="34" y="2362"/>
                  </a:cubicBezTo>
                  <a:lnTo>
                    <a:pt x="624" y="2311"/>
                  </a:lnTo>
                  <a:cubicBezTo>
                    <a:pt x="591" y="1569"/>
                    <a:pt x="607" y="810"/>
                    <a:pt x="709" y="85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5899673" y="2612675"/>
              <a:ext cx="58176" cy="68829"/>
            </a:xfrm>
            <a:custGeom>
              <a:avLst/>
              <a:gdLst/>
              <a:ahLst/>
              <a:cxnLst/>
              <a:rect l="l" t="t" r="r" b="b"/>
              <a:pathLst>
                <a:path w="1469" h="1738" extrusionOk="0">
                  <a:moveTo>
                    <a:pt x="540" y="0"/>
                  </a:moveTo>
                  <a:lnTo>
                    <a:pt x="1" y="236"/>
                  </a:lnTo>
                  <a:cubicBezTo>
                    <a:pt x="220" y="810"/>
                    <a:pt x="608" y="1316"/>
                    <a:pt x="1063" y="1738"/>
                  </a:cubicBezTo>
                  <a:lnTo>
                    <a:pt x="1468" y="1282"/>
                  </a:lnTo>
                  <a:cubicBezTo>
                    <a:pt x="1063" y="928"/>
                    <a:pt x="760" y="489"/>
                    <a:pt x="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6064659" y="2279336"/>
              <a:ext cx="35444" cy="64829"/>
            </a:xfrm>
            <a:custGeom>
              <a:avLst/>
              <a:gdLst/>
              <a:ahLst/>
              <a:cxnLst/>
              <a:rect l="l" t="t" r="r" b="b"/>
              <a:pathLst>
                <a:path w="895" h="1637" extrusionOk="0">
                  <a:moveTo>
                    <a:pt x="338" y="1"/>
                  </a:moveTo>
                  <a:cubicBezTo>
                    <a:pt x="136" y="507"/>
                    <a:pt x="18" y="1064"/>
                    <a:pt x="1" y="1603"/>
                  </a:cubicBezTo>
                  <a:lnTo>
                    <a:pt x="591" y="1637"/>
                  </a:lnTo>
                  <a:cubicBezTo>
                    <a:pt x="608" y="1165"/>
                    <a:pt x="692" y="709"/>
                    <a:pt x="895" y="237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5902999" y="2491094"/>
              <a:ext cx="31444" cy="41464"/>
            </a:xfrm>
            <a:custGeom>
              <a:avLst/>
              <a:gdLst/>
              <a:ahLst/>
              <a:cxnLst/>
              <a:rect l="l" t="t" r="r" b="b"/>
              <a:pathLst>
                <a:path w="794" h="1047" extrusionOk="0">
                  <a:moveTo>
                    <a:pt x="574" y="1"/>
                  </a:moveTo>
                  <a:lnTo>
                    <a:pt x="1" y="136"/>
                  </a:lnTo>
                  <a:lnTo>
                    <a:pt x="220" y="1046"/>
                  </a:lnTo>
                  <a:lnTo>
                    <a:pt x="794" y="911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6098718" y="2686139"/>
              <a:ext cx="44157" cy="64829"/>
            </a:xfrm>
            <a:custGeom>
              <a:avLst/>
              <a:gdLst/>
              <a:ahLst/>
              <a:cxnLst/>
              <a:rect l="l" t="t" r="r" b="b"/>
              <a:pathLst>
                <a:path w="1115" h="1637" extrusionOk="0">
                  <a:moveTo>
                    <a:pt x="557" y="1"/>
                  </a:moveTo>
                  <a:lnTo>
                    <a:pt x="1" y="220"/>
                  </a:lnTo>
                  <a:lnTo>
                    <a:pt x="557" y="1637"/>
                  </a:lnTo>
                  <a:lnTo>
                    <a:pt x="1114" y="141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6194241" y="2648081"/>
              <a:ext cx="31444" cy="60156"/>
            </a:xfrm>
            <a:custGeom>
              <a:avLst/>
              <a:gdLst/>
              <a:ahLst/>
              <a:cxnLst/>
              <a:rect l="l" t="t" r="r" b="b"/>
              <a:pathLst>
                <a:path w="794" h="1519" extrusionOk="0">
                  <a:moveTo>
                    <a:pt x="237" y="0"/>
                  </a:moveTo>
                  <a:cubicBezTo>
                    <a:pt x="68" y="473"/>
                    <a:pt x="1" y="1012"/>
                    <a:pt x="18" y="1518"/>
                  </a:cubicBezTo>
                  <a:lnTo>
                    <a:pt x="608" y="1468"/>
                  </a:lnTo>
                  <a:cubicBezTo>
                    <a:pt x="591" y="1029"/>
                    <a:pt x="659" y="591"/>
                    <a:pt x="794" y="186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6011908" y="2813741"/>
              <a:ext cx="62136" cy="70176"/>
            </a:xfrm>
            <a:custGeom>
              <a:avLst/>
              <a:gdLst/>
              <a:ahLst/>
              <a:cxnLst/>
              <a:rect l="l" t="t" r="r" b="b"/>
              <a:pathLst>
                <a:path w="1569" h="1772" extrusionOk="0">
                  <a:moveTo>
                    <a:pt x="472" y="0"/>
                  </a:moveTo>
                  <a:lnTo>
                    <a:pt x="0" y="371"/>
                  </a:lnTo>
                  <a:lnTo>
                    <a:pt x="1097" y="1771"/>
                  </a:lnTo>
                  <a:lnTo>
                    <a:pt x="1569" y="1400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6181568" y="2854492"/>
              <a:ext cx="32751" cy="49464"/>
            </a:xfrm>
            <a:custGeom>
              <a:avLst/>
              <a:gdLst/>
              <a:ahLst/>
              <a:cxnLst/>
              <a:rect l="l" t="t" r="r" b="b"/>
              <a:pathLst>
                <a:path w="827" h="1249" extrusionOk="0">
                  <a:moveTo>
                    <a:pt x="253" y="0"/>
                  </a:moveTo>
                  <a:lnTo>
                    <a:pt x="0" y="1113"/>
                  </a:lnTo>
                  <a:lnTo>
                    <a:pt x="574" y="1248"/>
                  </a:lnTo>
                  <a:lnTo>
                    <a:pt x="827" y="13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5784784" y="2142428"/>
              <a:ext cx="42810" cy="54810"/>
            </a:xfrm>
            <a:custGeom>
              <a:avLst/>
              <a:gdLst/>
              <a:ahLst/>
              <a:cxnLst/>
              <a:rect l="l" t="t" r="r" b="b"/>
              <a:pathLst>
                <a:path w="1081" h="1384" extrusionOk="0">
                  <a:moveTo>
                    <a:pt x="625" y="0"/>
                  </a:moveTo>
                  <a:cubicBezTo>
                    <a:pt x="338" y="371"/>
                    <a:pt x="119" y="793"/>
                    <a:pt x="1" y="1232"/>
                  </a:cubicBezTo>
                  <a:lnTo>
                    <a:pt x="591" y="1383"/>
                  </a:lnTo>
                  <a:cubicBezTo>
                    <a:pt x="692" y="1012"/>
                    <a:pt x="878" y="658"/>
                    <a:pt x="1080" y="38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6287110" y="2403610"/>
              <a:ext cx="47444" cy="59483"/>
            </a:xfrm>
            <a:custGeom>
              <a:avLst/>
              <a:gdLst/>
              <a:ahLst/>
              <a:cxnLst/>
              <a:rect l="l" t="t" r="r" b="b"/>
              <a:pathLst>
                <a:path w="1198" h="1502" extrusionOk="0">
                  <a:moveTo>
                    <a:pt x="692" y="0"/>
                  </a:moveTo>
                  <a:lnTo>
                    <a:pt x="0" y="1214"/>
                  </a:lnTo>
                  <a:lnTo>
                    <a:pt x="523" y="1501"/>
                  </a:lnTo>
                  <a:lnTo>
                    <a:pt x="1198" y="304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6028581" y="2476401"/>
              <a:ext cx="29464" cy="57503"/>
            </a:xfrm>
            <a:custGeom>
              <a:avLst/>
              <a:gdLst/>
              <a:ahLst/>
              <a:cxnLst/>
              <a:rect l="l" t="t" r="r" b="b"/>
              <a:pathLst>
                <a:path w="744" h="1452" extrusionOk="0">
                  <a:moveTo>
                    <a:pt x="153" y="1"/>
                  </a:moveTo>
                  <a:lnTo>
                    <a:pt x="1" y="1384"/>
                  </a:lnTo>
                  <a:lnTo>
                    <a:pt x="591" y="1451"/>
                  </a:lnTo>
                  <a:lnTo>
                    <a:pt x="743" y="6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6351228" y="2158467"/>
              <a:ext cx="27405" cy="52790"/>
            </a:xfrm>
            <a:custGeom>
              <a:avLst/>
              <a:gdLst/>
              <a:ahLst/>
              <a:cxnLst/>
              <a:rect l="l" t="t" r="r" b="b"/>
              <a:pathLst>
                <a:path w="692" h="1333" extrusionOk="0">
                  <a:moveTo>
                    <a:pt x="591" y="0"/>
                  </a:moveTo>
                  <a:lnTo>
                    <a:pt x="0" y="152"/>
                  </a:lnTo>
                  <a:cubicBezTo>
                    <a:pt x="85" y="506"/>
                    <a:pt x="102" y="894"/>
                    <a:pt x="68" y="1248"/>
                  </a:cubicBezTo>
                  <a:lnTo>
                    <a:pt x="658" y="1333"/>
                  </a:lnTo>
                  <a:cubicBezTo>
                    <a:pt x="692" y="894"/>
                    <a:pt x="675" y="439"/>
                    <a:pt x="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52"/>
          <p:cNvGrpSpPr/>
          <p:nvPr/>
        </p:nvGrpSpPr>
        <p:grpSpPr>
          <a:xfrm>
            <a:off x="3452183" y="3403275"/>
            <a:ext cx="2119451" cy="1302038"/>
            <a:chOff x="4492975" y="3233513"/>
            <a:chExt cx="2119451" cy="1302038"/>
          </a:xfrm>
        </p:grpSpPr>
        <p:sp>
          <p:nvSpPr>
            <p:cNvPr id="2240" name="Google Shape;2240;p52"/>
            <p:cNvSpPr/>
            <p:nvPr/>
          </p:nvSpPr>
          <p:spPr>
            <a:xfrm>
              <a:off x="4492975" y="3233513"/>
              <a:ext cx="2119451" cy="1302038"/>
            </a:xfrm>
            <a:custGeom>
              <a:avLst/>
              <a:gdLst/>
              <a:ahLst/>
              <a:cxnLst/>
              <a:rect l="l" t="t" r="r" b="b"/>
              <a:pathLst>
                <a:path w="48982" h="30091" extrusionOk="0">
                  <a:moveTo>
                    <a:pt x="25587" y="1"/>
                  </a:moveTo>
                  <a:cubicBezTo>
                    <a:pt x="24440" y="1"/>
                    <a:pt x="23344" y="338"/>
                    <a:pt x="22096" y="1047"/>
                  </a:cubicBezTo>
                  <a:cubicBezTo>
                    <a:pt x="20460" y="1991"/>
                    <a:pt x="19397" y="3459"/>
                    <a:pt x="19110" y="5230"/>
                  </a:cubicBezTo>
                  <a:cubicBezTo>
                    <a:pt x="19043" y="5618"/>
                    <a:pt x="19026" y="6005"/>
                    <a:pt x="19009" y="6376"/>
                  </a:cubicBezTo>
                  <a:cubicBezTo>
                    <a:pt x="18807" y="6360"/>
                    <a:pt x="18604" y="6343"/>
                    <a:pt x="18368" y="6343"/>
                  </a:cubicBezTo>
                  <a:lnTo>
                    <a:pt x="18284" y="6343"/>
                  </a:lnTo>
                  <a:cubicBezTo>
                    <a:pt x="17154" y="6343"/>
                    <a:pt x="16058" y="6629"/>
                    <a:pt x="15012" y="7203"/>
                  </a:cubicBezTo>
                  <a:cubicBezTo>
                    <a:pt x="13494" y="8046"/>
                    <a:pt x="12516" y="9244"/>
                    <a:pt x="12128" y="10745"/>
                  </a:cubicBezTo>
                  <a:cubicBezTo>
                    <a:pt x="11875" y="10711"/>
                    <a:pt x="11622" y="10677"/>
                    <a:pt x="11352" y="10677"/>
                  </a:cubicBezTo>
                  <a:cubicBezTo>
                    <a:pt x="11133" y="10677"/>
                    <a:pt x="10930" y="10711"/>
                    <a:pt x="10711" y="10728"/>
                  </a:cubicBezTo>
                  <a:cubicBezTo>
                    <a:pt x="10070" y="10812"/>
                    <a:pt x="9497" y="11015"/>
                    <a:pt x="8991" y="11183"/>
                  </a:cubicBezTo>
                  <a:lnTo>
                    <a:pt x="8822" y="11251"/>
                  </a:lnTo>
                  <a:cubicBezTo>
                    <a:pt x="8046" y="11521"/>
                    <a:pt x="7422" y="12061"/>
                    <a:pt x="7034" y="12735"/>
                  </a:cubicBezTo>
                  <a:cubicBezTo>
                    <a:pt x="6494" y="13595"/>
                    <a:pt x="5887" y="14928"/>
                    <a:pt x="6461" y="16496"/>
                  </a:cubicBezTo>
                  <a:cubicBezTo>
                    <a:pt x="6579" y="16834"/>
                    <a:pt x="6730" y="17171"/>
                    <a:pt x="6899" y="17475"/>
                  </a:cubicBezTo>
                  <a:lnTo>
                    <a:pt x="5955" y="17593"/>
                  </a:lnTo>
                  <a:cubicBezTo>
                    <a:pt x="4437" y="17812"/>
                    <a:pt x="3205" y="18183"/>
                    <a:pt x="2160" y="18757"/>
                  </a:cubicBezTo>
                  <a:cubicBezTo>
                    <a:pt x="760" y="19516"/>
                    <a:pt x="1" y="20781"/>
                    <a:pt x="68" y="22299"/>
                  </a:cubicBezTo>
                  <a:cubicBezTo>
                    <a:pt x="119" y="23445"/>
                    <a:pt x="422" y="24339"/>
                    <a:pt x="1063" y="25065"/>
                  </a:cubicBezTo>
                  <a:cubicBezTo>
                    <a:pt x="1063" y="25065"/>
                    <a:pt x="1097" y="25098"/>
                    <a:pt x="1164" y="25233"/>
                  </a:cubicBezTo>
                  <a:cubicBezTo>
                    <a:pt x="1822" y="26448"/>
                    <a:pt x="2868" y="27207"/>
                    <a:pt x="3846" y="27780"/>
                  </a:cubicBezTo>
                  <a:cubicBezTo>
                    <a:pt x="4706" y="28286"/>
                    <a:pt x="5735" y="28607"/>
                    <a:pt x="6798" y="28691"/>
                  </a:cubicBezTo>
                  <a:cubicBezTo>
                    <a:pt x="7287" y="28725"/>
                    <a:pt x="7759" y="28758"/>
                    <a:pt x="8248" y="28775"/>
                  </a:cubicBezTo>
                  <a:lnTo>
                    <a:pt x="8299" y="28775"/>
                  </a:lnTo>
                  <a:cubicBezTo>
                    <a:pt x="8889" y="28809"/>
                    <a:pt x="9513" y="28826"/>
                    <a:pt x="10104" y="28876"/>
                  </a:cubicBezTo>
                  <a:cubicBezTo>
                    <a:pt x="10357" y="28893"/>
                    <a:pt x="10660" y="28944"/>
                    <a:pt x="10930" y="28961"/>
                  </a:cubicBezTo>
                  <a:cubicBezTo>
                    <a:pt x="11284" y="29011"/>
                    <a:pt x="11672" y="29062"/>
                    <a:pt x="12094" y="29096"/>
                  </a:cubicBezTo>
                  <a:cubicBezTo>
                    <a:pt x="13747" y="29180"/>
                    <a:pt x="15400" y="29231"/>
                    <a:pt x="16783" y="29281"/>
                  </a:cubicBezTo>
                  <a:cubicBezTo>
                    <a:pt x="17778" y="29298"/>
                    <a:pt x="18942" y="29332"/>
                    <a:pt x="20122" y="29332"/>
                  </a:cubicBezTo>
                  <a:lnTo>
                    <a:pt x="20291" y="29332"/>
                  </a:lnTo>
                  <a:cubicBezTo>
                    <a:pt x="20949" y="29332"/>
                    <a:pt x="21573" y="29298"/>
                    <a:pt x="22214" y="29281"/>
                  </a:cubicBezTo>
                  <a:cubicBezTo>
                    <a:pt x="22416" y="29248"/>
                    <a:pt x="22652" y="29248"/>
                    <a:pt x="22855" y="29231"/>
                  </a:cubicBezTo>
                  <a:lnTo>
                    <a:pt x="22973" y="29231"/>
                  </a:lnTo>
                  <a:cubicBezTo>
                    <a:pt x="23192" y="29231"/>
                    <a:pt x="23243" y="29281"/>
                    <a:pt x="23276" y="29298"/>
                  </a:cubicBezTo>
                  <a:cubicBezTo>
                    <a:pt x="23681" y="29568"/>
                    <a:pt x="24103" y="29720"/>
                    <a:pt x="24440" y="29821"/>
                  </a:cubicBezTo>
                  <a:lnTo>
                    <a:pt x="24491" y="29838"/>
                  </a:lnTo>
                  <a:cubicBezTo>
                    <a:pt x="25047" y="30007"/>
                    <a:pt x="25621" y="30091"/>
                    <a:pt x="26194" y="30091"/>
                  </a:cubicBezTo>
                  <a:cubicBezTo>
                    <a:pt x="27156" y="30091"/>
                    <a:pt x="28151" y="29838"/>
                    <a:pt x="29146" y="29332"/>
                  </a:cubicBezTo>
                  <a:cubicBezTo>
                    <a:pt x="29315" y="29248"/>
                    <a:pt x="29483" y="29214"/>
                    <a:pt x="29669" y="29214"/>
                  </a:cubicBezTo>
                  <a:lnTo>
                    <a:pt x="29838" y="29214"/>
                  </a:lnTo>
                  <a:cubicBezTo>
                    <a:pt x="30495" y="29281"/>
                    <a:pt x="31204" y="29298"/>
                    <a:pt x="31946" y="29298"/>
                  </a:cubicBezTo>
                  <a:cubicBezTo>
                    <a:pt x="33346" y="29298"/>
                    <a:pt x="34712" y="29197"/>
                    <a:pt x="35724" y="29113"/>
                  </a:cubicBezTo>
                  <a:cubicBezTo>
                    <a:pt x="35994" y="29079"/>
                    <a:pt x="36264" y="29062"/>
                    <a:pt x="36517" y="29028"/>
                  </a:cubicBezTo>
                  <a:cubicBezTo>
                    <a:pt x="37073" y="28961"/>
                    <a:pt x="37613" y="28910"/>
                    <a:pt x="38102" y="28910"/>
                  </a:cubicBezTo>
                  <a:lnTo>
                    <a:pt x="38187" y="28910"/>
                  </a:lnTo>
                  <a:cubicBezTo>
                    <a:pt x="39806" y="28910"/>
                    <a:pt x="41408" y="28758"/>
                    <a:pt x="42960" y="28404"/>
                  </a:cubicBezTo>
                  <a:cubicBezTo>
                    <a:pt x="44916" y="27983"/>
                    <a:pt x="46535" y="27004"/>
                    <a:pt x="47784" y="25453"/>
                  </a:cubicBezTo>
                  <a:cubicBezTo>
                    <a:pt x="48644" y="24390"/>
                    <a:pt x="48981" y="23311"/>
                    <a:pt x="48796" y="22147"/>
                  </a:cubicBezTo>
                  <a:cubicBezTo>
                    <a:pt x="48644" y="21371"/>
                    <a:pt x="48526" y="20629"/>
                    <a:pt x="48306" y="19870"/>
                  </a:cubicBezTo>
                  <a:cubicBezTo>
                    <a:pt x="48070" y="19026"/>
                    <a:pt x="47564" y="18284"/>
                    <a:pt x="46805" y="17711"/>
                  </a:cubicBezTo>
                  <a:cubicBezTo>
                    <a:pt x="46181" y="17222"/>
                    <a:pt x="45490" y="16901"/>
                    <a:pt x="44832" y="16648"/>
                  </a:cubicBezTo>
                  <a:cubicBezTo>
                    <a:pt x="45287" y="15721"/>
                    <a:pt x="45675" y="14523"/>
                    <a:pt x="45254" y="13157"/>
                  </a:cubicBezTo>
                  <a:cubicBezTo>
                    <a:pt x="45085" y="12651"/>
                    <a:pt x="44899" y="12179"/>
                    <a:pt x="44680" y="11673"/>
                  </a:cubicBezTo>
                  <a:cubicBezTo>
                    <a:pt x="44528" y="11318"/>
                    <a:pt x="44275" y="10981"/>
                    <a:pt x="43989" y="10745"/>
                  </a:cubicBezTo>
                  <a:cubicBezTo>
                    <a:pt x="43550" y="10391"/>
                    <a:pt x="43044" y="9969"/>
                    <a:pt x="42487" y="9581"/>
                  </a:cubicBezTo>
                  <a:cubicBezTo>
                    <a:pt x="42133" y="9328"/>
                    <a:pt x="41661" y="9159"/>
                    <a:pt x="41206" y="9126"/>
                  </a:cubicBezTo>
                  <a:cubicBezTo>
                    <a:pt x="40953" y="9109"/>
                    <a:pt x="40700" y="9075"/>
                    <a:pt x="40447" y="9075"/>
                  </a:cubicBezTo>
                  <a:cubicBezTo>
                    <a:pt x="40210" y="9075"/>
                    <a:pt x="40008" y="9075"/>
                    <a:pt x="39789" y="9109"/>
                  </a:cubicBezTo>
                  <a:cubicBezTo>
                    <a:pt x="39721" y="8451"/>
                    <a:pt x="39519" y="7810"/>
                    <a:pt x="39182" y="7254"/>
                  </a:cubicBezTo>
                  <a:cubicBezTo>
                    <a:pt x="38709" y="6495"/>
                    <a:pt x="38102" y="5854"/>
                    <a:pt x="37259" y="5348"/>
                  </a:cubicBezTo>
                  <a:cubicBezTo>
                    <a:pt x="36854" y="5095"/>
                    <a:pt x="36416" y="4909"/>
                    <a:pt x="35994" y="4774"/>
                  </a:cubicBezTo>
                  <a:cubicBezTo>
                    <a:pt x="35707" y="4690"/>
                    <a:pt x="35387" y="4656"/>
                    <a:pt x="35066" y="4656"/>
                  </a:cubicBezTo>
                  <a:cubicBezTo>
                    <a:pt x="34914" y="4656"/>
                    <a:pt x="34796" y="4656"/>
                    <a:pt x="34645" y="4673"/>
                  </a:cubicBezTo>
                  <a:cubicBezTo>
                    <a:pt x="34493" y="4184"/>
                    <a:pt x="34273" y="3745"/>
                    <a:pt x="33970" y="3374"/>
                  </a:cubicBezTo>
                  <a:lnTo>
                    <a:pt x="33869" y="3239"/>
                  </a:lnTo>
                  <a:cubicBezTo>
                    <a:pt x="33464" y="2733"/>
                    <a:pt x="33025" y="2194"/>
                    <a:pt x="32435" y="1721"/>
                  </a:cubicBezTo>
                  <a:cubicBezTo>
                    <a:pt x="31271" y="794"/>
                    <a:pt x="29973" y="271"/>
                    <a:pt x="28556" y="136"/>
                  </a:cubicBezTo>
                  <a:cubicBezTo>
                    <a:pt x="28033" y="102"/>
                    <a:pt x="27493" y="85"/>
                    <a:pt x="26987" y="52"/>
                  </a:cubicBezTo>
                  <a:cubicBezTo>
                    <a:pt x="26650" y="52"/>
                    <a:pt x="26279" y="35"/>
                    <a:pt x="25941" y="18"/>
                  </a:cubicBezTo>
                  <a:cubicBezTo>
                    <a:pt x="25806" y="18"/>
                    <a:pt x="25705" y="1"/>
                    <a:pt x="255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4576182" y="3326845"/>
              <a:ext cx="1952299" cy="1127659"/>
            </a:xfrm>
            <a:custGeom>
              <a:avLst/>
              <a:gdLst/>
              <a:ahLst/>
              <a:cxnLst/>
              <a:rect l="l" t="t" r="r" b="b"/>
              <a:pathLst>
                <a:path w="45119" h="26061" extrusionOk="0">
                  <a:moveTo>
                    <a:pt x="17687" y="9093"/>
                  </a:moveTo>
                  <a:cubicBezTo>
                    <a:pt x="17739" y="9093"/>
                    <a:pt x="17792" y="9093"/>
                    <a:pt x="17845" y="9094"/>
                  </a:cubicBezTo>
                  <a:cubicBezTo>
                    <a:pt x="19279" y="9161"/>
                    <a:pt x="20713" y="9279"/>
                    <a:pt x="22146" y="9448"/>
                  </a:cubicBezTo>
                  <a:cubicBezTo>
                    <a:pt x="22905" y="9532"/>
                    <a:pt x="23580" y="9870"/>
                    <a:pt x="24018" y="10561"/>
                  </a:cubicBezTo>
                  <a:cubicBezTo>
                    <a:pt x="24204" y="10865"/>
                    <a:pt x="24423" y="11185"/>
                    <a:pt x="24862" y="11219"/>
                  </a:cubicBezTo>
                  <a:lnTo>
                    <a:pt x="24862" y="10848"/>
                  </a:lnTo>
                  <a:cubicBezTo>
                    <a:pt x="24929" y="10797"/>
                    <a:pt x="24946" y="10764"/>
                    <a:pt x="24963" y="10764"/>
                  </a:cubicBezTo>
                  <a:cubicBezTo>
                    <a:pt x="24993" y="10768"/>
                    <a:pt x="25021" y="10770"/>
                    <a:pt x="25048" y="10770"/>
                  </a:cubicBezTo>
                  <a:cubicBezTo>
                    <a:pt x="25230" y="10770"/>
                    <a:pt x="25337" y="10672"/>
                    <a:pt x="25469" y="10511"/>
                  </a:cubicBezTo>
                  <a:cubicBezTo>
                    <a:pt x="25739" y="10173"/>
                    <a:pt x="26076" y="9870"/>
                    <a:pt x="26413" y="9583"/>
                  </a:cubicBezTo>
                  <a:cubicBezTo>
                    <a:pt x="26498" y="9516"/>
                    <a:pt x="26633" y="9465"/>
                    <a:pt x="26751" y="9465"/>
                  </a:cubicBezTo>
                  <a:cubicBezTo>
                    <a:pt x="27409" y="9414"/>
                    <a:pt x="28083" y="9296"/>
                    <a:pt x="28758" y="9279"/>
                  </a:cubicBezTo>
                  <a:cubicBezTo>
                    <a:pt x="28814" y="9278"/>
                    <a:pt x="28871" y="9277"/>
                    <a:pt x="28927" y="9277"/>
                  </a:cubicBezTo>
                  <a:cubicBezTo>
                    <a:pt x="29380" y="9277"/>
                    <a:pt x="29843" y="9330"/>
                    <a:pt x="30293" y="9330"/>
                  </a:cubicBezTo>
                  <a:cubicBezTo>
                    <a:pt x="31524" y="9347"/>
                    <a:pt x="32722" y="9499"/>
                    <a:pt x="33919" y="9617"/>
                  </a:cubicBezTo>
                  <a:cubicBezTo>
                    <a:pt x="34476" y="9684"/>
                    <a:pt x="34880" y="10005"/>
                    <a:pt x="35336" y="10190"/>
                  </a:cubicBezTo>
                  <a:cubicBezTo>
                    <a:pt x="35420" y="10224"/>
                    <a:pt x="35488" y="10376"/>
                    <a:pt x="35505" y="10477"/>
                  </a:cubicBezTo>
                  <a:cubicBezTo>
                    <a:pt x="35572" y="10797"/>
                    <a:pt x="35589" y="11135"/>
                    <a:pt x="35639" y="11455"/>
                  </a:cubicBezTo>
                  <a:cubicBezTo>
                    <a:pt x="35673" y="11776"/>
                    <a:pt x="35505" y="11978"/>
                    <a:pt x="35235" y="12113"/>
                  </a:cubicBezTo>
                  <a:cubicBezTo>
                    <a:pt x="35150" y="12147"/>
                    <a:pt x="35066" y="12164"/>
                    <a:pt x="34999" y="12197"/>
                  </a:cubicBezTo>
                  <a:cubicBezTo>
                    <a:pt x="34341" y="12417"/>
                    <a:pt x="34206" y="12619"/>
                    <a:pt x="34256" y="13327"/>
                  </a:cubicBezTo>
                  <a:cubicBezTo>
                    <a:pt x="34223" y="14002"/>
                    <a:pt x="34206" y="14626"/>
                    <a:pt x="33953" y="15183"/>
                  </a:cubicBezTo>
                  <a:cubicBezTo>
                    <a:pt x="33885" y="15335"/>
                    <a:pt x="33801" y="15486"/>
                    <a:pt x="33700" y="15638"/>
                  </a:cubicBezTo>
                  <a:cubicBezTo>
                    <a:pt x="33464" y="16009"/>
                    <a:pt x="33160" y="16195"/>
                    <a:pt x="32705" y="16212"/>
                  </a:cubicBezTo>
                  <a:cubicBezTo>
                    <a:pt x="31693" y="16279"/>
                    <a:pt x="30698" y="16481"/>
                    <a:pt x="29686" y="16515"/>
                  </a:cubicBezTo>
                  <a:cubicBezTo>
                    <a:pt x="29100" y="16536"/>
                    <a:pt x="28501" y="16609"/>
                    <a:pt x="27905" y="16609"/>
                  </a:cubicBezTo>
                  <a:cubicBezTo>
                    <a:pt x="27541" y="16609"/>
                    <a:pt x="27177" y="16582"/>
                    <a:pt x="26818" y="16498"/>
                  </a:cubicBezTo>
                  <a:cubicBezTo>
                    <a:pt x="26785" y="16498"/>
                    <a:pt x="26751" y="16465"/>
                    <a:pt x="26717" y="16465"/>
                  </a:cubicBezTo>
                  <a:cubicBezTo>
                    <a:pt x="26042" y="16414"/>
                    <a:pt x="25992" y="16363"/>
                    <a:pt x="25891" y="15689"/>
                  </a:cubicBezTo>
                  <a:cubicBezTo>
                    <a:pt x="25857" y="15419"/>
                    <a:pt x="25823" y="15149"/>
                    <a:pt x="25773" y="14862"/>
                  </a:cubicBezTo>
                  <a:cubicBezTo>
                    <a:pt x="25705" y="14609"/>
                    <a:pt x="25621" y="14323"/>
                    <a:pt x="25486" y="14103"/>
                  </a:cubicBezTo>
                  <a:cubicBezTo>
                    <a:pt x="25348" y="13884"/>
                    <a:pt x="25139" y="13774"/>
                    <a:pt x="24933" y="13774"/>
                  </a:cubicBezTo>
                  <a:cubicBezTo>
                    <a:pt x="24712" y="13774"/>
                    <a:pt x="24495" y="13901"/>
                    <a:pt x="24373" y="14154"/>
                  </a:cubicBezTo>
                  <a:cubicBezTo>
                    <a:pt x="24187" y="14508"/>
                    <a:pt x="24052" y="14913"/>
                    <a:pt x="23934" y="15284"/>
                  </a:cubicBezTo>
                  <a:cubicBezTo>
                    <a:pt x="23883" y="15402"/>
                    <a:pt x="23867" y="15486"/>
                    <a:pt x="23850" y="15588"/>
                  </a:cubicBezTo>
                  <a:cubicBezTo>
                    <a:pt x="23715" y="16026"/>
                    <a:pt x="23445" y="16279"/>
                    <a:pt x="22990" y="16330"/>
                  </a:cubicBezTo>
                  <a:cubicBezTo>
                    <a:pt x="21843" y="16414"/>
                    <a:pt x="20713" y="16600"/>
                    <a:pt x="19549" y="16633"/>
                  </a:cubicBezTo>
                  <a:cubicBezTo>
                    <a:pt x="19471" y="16637"/>
                    <a:pt x="19393" y="16638"/>
                    <a:pt x="19314" y="16638"/>
                  </a:cubicBezTo>
                  <a:cubicBezTo>
                    <a:pt x="18644" y="16638"/>
                    <a:pt x="17953" y="16516"/>
                    <a:pt x="17289" y="16380"/>
                  </a:cubicBezTo>
                  <a:cubicBezTo>
                    <a:pt x="16867" y="16296"/>
                    <a:pt x="16445" y="16094"/>
                    <a:pt x="16074" y="15874"/>
                  </a:cubicBezTo>
                  <a:cubicBezTo>
                    <a:pt x="15737" y="15689"/>
                    <a:pt x="15602" y="15335"/>
                    <a:pt x="15501" y="14997"/>
                  </a:cubicBezTo>
                  <a:cubicBezTo>
                    <a:pt x="15248" y="14238"/>
                    <a:pt x="15332" y="13479"/>
                    <a:pt x="15400" y="12703"/>
                  </a:cubicBezTo>
                  <a:cubicBezTo>
                    <a:pt x="15416" y="12467"/>
                    <a:pt x="15433" y="12248"/>
                    <a:pt x="15450" y="12029"/>
                  </a:cubicBezTo>
                  <a:cubicBezTo>
                    <a:pt x="15484" y="11776"/>
                    <a:pt x="15349" y="11641"/>
                    <a:pt x="15096" y="11624"/>
                  </a:cubicBezTo>
                  <a:cubicBezTo>
                    <a:pt x="14927" y="11624"/>
                    <a:pt x="14759" y="11624"/>
                    <a:pt x="14590" y="11607"/>
                  </a:cubicBezTo>
                  <a:cubicBezTo>
                    <a:pt x="14253" y="11556"/>
                    <a:pt x="14067" y="11371"/>
                    <a:pt x="14151" y="11050"/>
                  </a:cubicBezTo>
                  <a:cubicBezTo>
                    <a:pt x="14236" y="10646"/>
                    <a:pt x="14388" y="10275"/>
                    <a:pt x="14573" y="9887"/>
                  </a:cubicBezTo>
                  <a:cubicBezTo>
                    <a:pt x="14657" y="9752"/>
                    <a:pt x="14894" y="9617"/>
                    <a:pt x="15062" y="9549"/>
                  </a:cubicBezTo>
                  <a:cubicBezTo>
                    <a:pt x="15891" y="9231"/>
                    <a:pt x="16780" y="9093"/>
                    <a:pt x="17687" y="9093"/>
                  </a:cubicBezTo>
                  <a:close/>
                  <a:moveTo>
                    <a:pt x="13304" y="15880"/>
                  </a:moveTo>
                  <a:cubicBezTo>
                    <a:pt x="14051" y="15880"/>
                    <a:pt x="14745" y="16025"/>
                    <a:pt x="15366" y="16515"/>
                  </a:cubicBezTo>
                  <a:cubicBezTo>
                    <a:pt x="15922" y="16937"/>
                    <a:pt x="15922" y="17443"/>
                    <a:pt x="15433" y="17915"/>
                  </a:cubicBezTo>
                  <a:cubicBezTo>
                    <a:pt x="14941" y="18359"/>
                    <a:pt x="14375" y="18610"/>
                    <a:pt x="13720" y="18610"/>
                  </a:cubicBezTo>
                  <a:cubicBezTo>
                    <a:pt x="13678" y="18610"/>
                    <a:pt x="13637" y="18609"/>
                    <a:pt x="13595" y="18607"/>
                  </a:cubicBezTo>
                  <a:cubicBezTo>
                    <a:pt x="12718" y="18556"/>
                    <a:pt x="11824" y="18455"/>
                    <a:pt x="10947" y="18354"/>
                  </a:cubicBezTo>
                  <a:cubicBezTo>
                    <a:pt x="10761" y="18320"/>
                    <a:pt x="10542" y="18202"/>
                    <a:pt x="10390" y="18084"/>
                  </a:cubicBezTo>
                  <a:cubicBezTo>
                    <a:pt x="9935" y="17696"/>
                    <a:pt x="9918" y="17072"/>
                    <a:pt x="10357" y="16650"/>
                  </a:cubicBezTo>
                  <a:cubicBezTo>
                    <a:pt x="10626" y="16397"/>
                    <a:pt x="10964" y="16178"/>
                    <a:pt x="11352" y="16110"/>
                  </a:cubicBezTo>
                  <a:cubicBezTo>
                    <a:pt x="11875" y="16026"/>
                    <a:pt x="12397" y="15975"/>
                    <a:pt x="12920" y="15891"/>
                  </a:cubicBezTo>
                  <a:cubicBezTo>
                    <a:pt x="13049" y="15884"/>
                    <a:pt x="13177" y="15880"/>
                    <a:pt x="13304" y="15880"/>
                  </a:cubicBezTo>
                  <a:close/>
                  <a:moveTo>
                    <a:pt x="37480" y="16634"/>
                  </a:moveTo>
                  <a:cubicBezTo>
                    <a:pt x="37921" y="16634"/>
                    <a:pt x="38374" y="16703"/>
                    <a:pt x="38810" y="16903"/>
                  </a:cubicBezTo>
                  <a:cubicBezTo>
                    <a:pt x="38895" y="16937"/>
                    <a:pt x="39013" y="16954"/>
                    <a:pt x="39097" y="17021"/>
                  </a:cubicBezTo>
                  <a:cubicBezTo>
                    <a:pt x="39401" y="17207"/>
                    <a:pt x="39603" y="17493"/>
                    <a:pt x="39569" y="17848"/>
                  </a:cubicBezTo>
                  <a:cubicBezTo>
                    <a:pt x="39552" y="18168"/>
                    <a:pt x="39350" y="18354"/>
                    <a:pt x="39030" y="18472"/>
                  </a:cubicBezTo>
                  <a:cubicBezTo>
                    <a:pt x="38473" y="18657"/>
                    <a:pt x="37883" y="18708"/>
                    <a:pt x="37326" y="18708"/>
                  </a:cubicBezTo>
                  <a:cubicBezTo>
                    <a:pt x="37006" y="18708"/>
                    <a:pt x="36702" y="18708"/>
                    <a:pt x="36398" y="18657"/>
                  </a:cubicBezTo>
                  <a:cubicBezTo>
                    <a:pt x="35892" y="18624"/>
                    <a:pt x="35386" y="18539"/>
                    <a:pt x="34880" y="18472"/>
                  </a:cubicBezTo>
                  <a:cubicBezTo>
                    <a:pt x="34830" y="18472"/>
                    <a:pt x="34762" y="18455"/>
                    <a:pt x="34729" y="18438"/>
                  </a:cubicBezTo>
                  <a:cubicBezTo>
                    <a:pt x="34459" y="18286"/>
                    <a:pt x="34138" y="18168"/>
                    <a:pt x="34121" y="17797"/>
                  </a:cubicBezTo>
                  <a:cubicBezTo>
                    <a:pt x="34088" y="17426"/>
                    <a:pt x="34341" y="17173"/>
                    <a:pt x="34661" y="17004"/>
                  </a:cubicBezTo>
                  <a:cubicBezTo>
                    <a:pt x="35150" y="16751"/>
                    <a:pt x="35656" y="16667"/>
                    <a:pt x="36196" y="16667"/>
                  </a:cubicBezTo>
                  <a:lnTo>
                    <a:pt x="36921" y="16667"/>
                  </a:lnTo>
                  <a:cubicBezTo>
                    <a:pt x="37104" y="16647"/>
                    <a:pt x="37291" y="16634"/>
                    <a:pt x="37480" y="16634"/>
                  </a:cubicBezTo>
                  <a:close/>
                  <a:moveTo>
                    <a:pt x="27101" y="18712"/>
                  </a:moveTo>
                  <a:cubicBezTo>
                    <a:pt x="27358" y="18712"/>
                    <a:pt x="27628" y="18767"/>
                    <a:pt x="27797" y="18877"/>
                  </a:cubicBezTo>
                  <a:cubicBezTo>
                    <a:pt x="27847" y="19197"/>
                    <a:pt x="27392" y="19264"/>
                    <a:pt x="27459" y="19619"/>
                  </a:cubicBezTo>
                  <a:cubicBezTo>
                    <a:pt x="27493" y="19889"/>
                    <a:pt x="27409" y="20192"/>
                    <a:pt x="27409" y="20479"/>
                  </a:cubicBezTo>
                  <a:cubicBezTo>
                    <a:pt x="27409" y="21052"/>
                    <a:pt x="27071" y="21390"/>
                    <a:pt x="26650" y="21693"/>
                  </a:cubicBezTo>
                  <a:cubicBezTo>
                    <a:pt x="26067" y="22149"/>
                    <a:pt x="25438" y="22351"/>
                    <a:pt x="24783" y="22351"/>
                  </a:cubicBezTo>
                  <a:cubicBezTo>
                    <a:pt x="24395" y="22351"/>
                    <a:pt x="23998" y="22280"/>
                    <a:pt x="23597" y="22149"/>
                  </a:cubicBezTo>
                  <a:cubicBezTo>
                    <a:pt x="23209" y="22014"/>
                    <a:pt x="22990" y="21693"/>
                    <a:pt x="22871" y="21322"/>
                  </a:cubicBezTo>
                  <a:cubicBezTo>
                    <a:pt x="22787" y="20985"/>
                    <a:pt x="22737" y="20648"/>
                    <a:pt x="22703" y="20310"/>
                  </a:cubicBezTo>
                  <a:cubicBezTo>
                    <a:pt x="22686" y="19973"/>
                    <a:pt x="22602" y="19720"/>
                    <a:pt x="22315" y="19534"/>
                  </a:cubicBezTo>
                  <a:cubicBezTo>
                    <a:pt x="22231" y="19484"/>
                    <a:pt x="22163" y="19315"/>
                    <a:pt x="22180" y="19231"/>
                  </a:cubicBezTo>
                  <a:cubicBezTo>
                    <a:pt x="22231" y="19113"/>
                    <a:pt x="22349" y="18944"/>
                    <a:pt x="22450" y="18927"/>
                  </a:cubicBezTo>
                  <a:cubicBezTo>
                    <a:pt x="22653" y="18895"/>
                    <a:pt x="22863" y="18883"/>
                    <a:pt x="23071" y="18883"/>
                  </a:cubicBezTo>
                  <a:cubicBezTo>
                    <a:pt x="23191" y="18883"/>
                    <a:pt x="23311" y="18887"/>
                    <a:pt x="23428" y="18893"/>
                  </a:cubicBezTo>
                  <a:cubicBezTo>
                    <a:pt x="23749" y="18944"/>
                    <a:pt x="23799" y="19130"/>
                    <a:pt x="23580" y="19349"/>
                  </a:cubicBezTo>
                  <a:cubicBezTo>
                    <a:pt x="23091" y="19770"/>
                    <a:pt x="23259" y="20276"/>
                    <a:pt x="23377" y="20766"/>
                  </a:cubicBezTo>
                  <a:cubicBezTo>
                    <a:pt x="23512" y="21255"/>
                    <a:pt x="23850" y="21558"/>
                    <a:pt x="24373" y="21609"/>
                  </a:cubicBezTo>
                  <a:cubicBezTo>
                    <a:pt x="24554" y="21630"/>
                    <a:pt x="24733" y="21642"/>
                    <a:pt x="24909" y="21642"/>
                  </a:cubicBezTo>
                  <a:cubicBezTo>
                    <a:pt x="25450" y="21642"/>
                    <a:pt x="25959" y="21523"/>
                    <a:pt x="26430" y="21154"/>
                  </a:cubicBezTo>
                  <a:cubicBezTo>
                    <a:pt x="26768" y="20884"/>
                    <a:pt x="27021" y="20040"/>
                    <a:pt x="26869" y="19652"/>
                  </a:cubicBezTo>
                  <a:cubicBezTo>
                    <a:pt x="26818" y="19551"/>
                    <a:pt x="26700" y="19467"/>
                    <a:pt x="26565" y="19416"/>
                  </a:cubicBezTo>
                  <a:cubicBezTo>
                    <a:pt x="26295" y="19298"/>
                    <a:pt x="26262" y="19062"/>
                    <a:pt x="26481" y="18877"/>
                  </a:cubicBezTo>
                  <a:cubicBezTo>
                    <a:pt x="26599" y="18767"/>
                    <a:pt x="26844" y="18712"/>
                    <a:pt x="27101" y="18712"/>
                  </a:cubicBezTo>
                  <a:close/>
                  <a:moveTo>
                    <a:pt x="24181" y="0"/>
                  </a:moveTo>
                  <a:cubicBezTo>
                    <a:pt x="22994" y="0"/>
                    <a:pt x="21883" y="274"/>
                    <a:pt x="20848" y="880"/>
                  </a:cubicBezTo>
                  <a:cubicBezTo>
                    <a:pt x="20223" y="1251"/>
                    <a:pt x="19785" y="1757"/>
                    <a:pt x="19448" y="2398"/>
                  </a:cubicBezTo>
                  <a:cubicBezTo>
                    <a:pt x="18908" y="3342"/>
                    <a:pt x="18891" y="4354"/>
                    <a:pt x="18958" y="5400"/>
                  </a:cubicBezTo>
                  <a:cubicBezTo>
                    <a:pt x="18975" y="5822"/>
                    <a:pt x="19144" y="6159"/>
                    <a:pt x="19380" y="6496"/>
                  </a:cubicBezTo>
                  <a:cubicBezTo>
                    <a:pt x="19549" y="6733"/>
                    <a:pt x="19701" y="6952"/>
                    <a:pt x="19852" y="7171"/>
                  </a:cubicBezTo>
                  <a:cubicBezTo>
                    <a:pt x="19954" y="7374"/>
                    <a:pt x="19903" y="7643"/>
                    <a:pt x="19734" y="7728"/>
                  </a:cubicBezTo>
                  <a:cubicBezTo>
                    <a:pt x="19676" y="7759"/>
                    <a:pt x="19625" y="7773"/>
                    <a:pt x="19577" y="7773"/>
                  </a:cubicBezTo>
                  <a:cubicBezTo>
                    <a:pt x="19472" y="7773"/>
                    <a:pt x="19383" y="7708"/>
                    <a:pt x="19279" y="7627"/>
                  </a:cubicBezTo>
                  <a:lnTo>
                    <a:pt x="18874" y="7222"/>
                  </a:lnTo>
                  <a:cubicBezTo>
                    <a:pt x="18503" y="6834"/>
                    <a:pt x="18048" y="6615"/>
                    <a:pt x="17542" y="6463"/>
                  </a:cubicBezTo>
                  <a:cubicBezTo>
                    <a:pt x="17169" y="6344"/>
                    <a:pt x="16792" y="6296"/>
                    <a:pt x="16415" y="6296"/>
                  </a:cubicBezTo>
                  <a:cubicBezTo>
                    <a:pt x="15991" y="6296"/>
                    <a:pt x="15566" y="6357"/>
                    <a:pt x="15147" y="6446"/>
                  </a:cubicBezTo>
                  <a:cubicBezTo>
                    <a:pt x="13494" y="6800"/>
                    <a:pt x="12448" y="7795"/>
                    <a:pt x="11976" y="9414"/>
                  </a:cubicBezTo>
                  <a:cubicBezTo>
                    <a:pt x="11858" y="9853"/>
                    <a:pt x="11875" y="10275"/>
                    <a:pt x="12178" y="10629"/>
                  </a:cubicBezTo>
                  <a:cubicBezTo>
                    <a:pt x="12381" y="10882"/>
                    <a:pt x="12617" y="11118"/>
                    <a:pt x="12819" y="11354"/>
                  </a:cubicBezTo>
                  <a:cubicBezTo>
                    <a:pt x="12971" y="11506"/>
                    <a:pt x="12988" y="11691"/>
                    <a:pt x="12853" y="11809"/>
                  </a:cubicBezTo>
                  <a:cubicBezTo>
                    <a:pt x="12784" y="11879"/>
                    <a:pt x="12624" y="11936"/>
                    <a:pt x="12513" y="11936"/>
                  </a:cubicBezTo>
                  <a:cubicBezTo>
                    <a:pt x="12488" y="11936"/>
                    <a:pt x="12466" y="11934"/>
                    <a:pt x="12448" y="11928"/>
                  </a:cubicBezTo>
                  <a:cubicBezTo>
                    <a:pt x="12262" y="11860"/>
                    <a:pt x="12111" y="11691"/>
                    <a:pt x="11942" y="11590"/>
                  </a:cubicBezTo>
                  <a:cubicBezTo>
                    <a:pt x="11706" y="11438"/>
                    <a:pt x="11503" y="11253"/>
                    <a:pt x="11267" y="11135"/>
                  </a:cubicBezTo>
                  <a:cubicBezTo>
                    <a:pt x="10636" y="10815"/>
                    <a:pt x="10000" y="10653"/>
                    <a:pt x="9351" y="10653"/>
                  </a:cubicBezTo>
                  <a:cubicBezTo>
                    <a:pt x="8803" y="10653"/>
                    <a:pt x="8246" y="10768"/>
                    <a:pt x="7675" y="11000"/>
                  </a:cubicBezTo>
                  <a:cubicBezTo>
                    <a:pt x="6528" y="11455"/>
                    <a:pt x="5937" y="12771"/>
                    <a:pt x="6393" y="13901"/>
                  </a:cubicBezTo>
                  <a:cubicBezTo>
                    <a:pt x="6730" y="14677"/>
                    <a:pt x="7287" y="15216"/>
                    <a:pt x="7995" y="15655"/>
                  </a:cubicBezTo>
                  <a:cubicBezTo>
                    <a:pt x="8333" y="15857"/>
                    <a:pt x="8636" y="16144"/>
                    <a:pt x="8906" y="16397"/>
                  </a:cubicBezTo>
                  <a:cubicBezTo>
                    <a:pt x="9092" y="16566"/>
                    <a:pt x="9058" y="16768"/>
                    <a:pt x="8839" y="16920"/>
                  </a:cubicBezTo>
                  <a:cubicBezTo>
                    <a:pt x="8754" y="16987"/>
                    <a:pt x="8636" y="17021"/>
                    <a:pt x="8501" y="17038"/>
                  </a:cubicBezTo>
                  <a:cubicBezTo>
                    <a:pt x="7759" y="17106"/>
                    <a:pt x="7034" y="17190"/>
                    <a:pt x="6292" y="17207"/>
                  </a:cubicBezTo>
                  <a:cubicBezTo>
                    <a:pt x="4723" y="17274"/>
                    <a:pt x="3239" y="17612"/>
                    <a:pt x="1755" y="18101"/>
                  </a:cubicBezTo>
                  <a:cubicBezTo>
                    <a:pt x="979" y="18354"/>
                    <a:pt x="321" y="18758"/>
                    <a:pt x="135" y="19652"/>
                  </a:cubicBezTo>
                  <a:cubicBezTo>
                    <a:pt x="0" y="20243"/>
                    <a:pt x="119" y="20816"/>
                    <a:pt x="338" y="21322"/>
                  </a:cubicBezTo>
                  <a:cubicBezTo>
                    <a:pt x="844" y="22402"/>
                    <a:pt x="1687" y="23194"/>
                    <a:pt x="2665" y="23818"/>
                  </a:cubicBezTo>
                  <a:cubicBezTo>
                    <a:pt x="3749" y="24494"/>
                    <a:pt x="4950" y="24716"/>
                    <a:pt x="6187" y="24716"/>
                  </a:cubicBezTo>
                  <a:cubicBezTo>
                    <a:pt x="6278" y="24716"/>
                    <a:pt x="6369" y="24715"/>
                    <a:pt x="6460" y="24712"/>
                  </a:cubicBezTo>
                  <a:cubicBezTo>
                    <a:pt x="7000" y="24712"/>
                    <a:pt x="7557" y="24763"/>
                    <a:pt x="8096" y="24797"/>
                  </a:cubicBezTo>
                  <a:cubicBezTo>
                    <a:pt x="9210" y="24915"/>
                    <a:pt x="10357" y="25067"/>
                    <a:pt x="11470" y="25134"/>
                  </a:cubicBezTo>
                  <a:cubicBezTo>
                    <a:pt x="12988" y="25218"/>
                    <a:pt x="14523" y="25218"/>
                    <a:pt x="16057" y="25286"/>
                  </a:cubicBezTo>
                  <a:cubicBezTo>
                    <a:pt x="16762" y="25316"/>
                    <a:pt x="17471" y="25333"/>
                    <a:pt x="18181" y="25333"/>
                  </a:cubicBezTo>
                  <a:cubicBezTo>
                    <a:pt x="19051" y="25333"/>
                    <a:pt x="19924" y="25308"/>
                    <a:pt x="20797" y="25252"/>
                  </a:cubicBezTo>
                  <a:cubicBezTo>
                    <a:pt x="20898" y="25252"/>
                    <a:pt x="20999" y="25201"/>
                    <a:pt x="21151" y="25168"/>
                  </a:cubicBezTo>
                  <a:cubicBezTo>
                    <a:pt x="21067" y="24999"/>
                    <a:pt x="20999" y="24881"/>
                    <a:pt x="20949" y="24763"/>
                  </a:cubicBezTo>
                  <a:cubicBezTo>
                    <a:pt x="20814" y="24493"/>
                    <a:pt x="20864" y="24291"/>
                    <a:pt x="21117" y="24173"/>
                  </a:cubicBezTo>
                  <a:cubicBezTo>
                    <a:pt x="21187" y="24130"/>
                    <a:pt x="21243" y="24107"/>
                    <a:pt x="21292" y="24107"/>
                  </a:cubicBezTo>
                  <a:cubicBezTo>
                    <a:pt x="21398" y="24107"/>
                    <a:pt x="21474" y="24212"/>
                    <a:pt x="21590" y="24442"/>
                  </a:cubicBezTo>
                  <a:cubicBezTo>
                    <a:pt x="21961" y="25185"/>
                    <a:pt x="22467" y="25758"/>
                    <a:pt x="23327" y="25944"/>
                  </a:cubicBezTo>
                  <a:cubicBezTo>
                    <a:pt x="23651" y="26014"/>
                    <a:pt x="23972" y="26061"/>
                    <a:pt x="24292" y="26061"/>
                  </a:cubicBezTo>
                  <a:cubicBezTo>
                    <a:pt x="24737" y="26061"/>
                    <a:pt x="25179" y="25970"/>
                    <a:pt x="25621" y="25724"/>
                  </a:cubicBezTo>
                  <a:cubicBezTo>
                    <a:pt x="26380" y="25303"/>
                    <a:pt x="27172" y="24948"/>
                    <a:pt x="27662" y="24173"/>
                  </a:cubicBezTo>
                  <a:cubicBezTo>
                    <a:pt x="27746" y="24021"/>
                    <a:pt x="27915" y="23936"/>
                    <a:pt x="28117" y="23768"/>
                  </a:cubicBezTo>
                  <a:lnTo>
                    <a:pt x="28117" y="23768"/>
                  </a:lnTo>
                  <a:cubicBezTo>
                    <a:pt x="28387" y="24375"/>
                    <a:pt x="27813" y="24679"/>
                    <a:pt x="27797" y="25168"/>
                  </a:cubicBezTo>
                  <a:cubicBezTo>
                    <a:pt x="27965" y="25201"/>
                    <a:pt x="28134" y="25269"/>
                    <a:pt x="28303" y="25286"/>
                  </a:cubicBezTo>
                  <a:cubicBezTo>
                    <a:pt x="28406" y="25290"/>
                    <a:pt x="28510" y="25291"/>
                    <a:pt x="28614" y="25291"/>
                  </a:cubicBezTo>
                  <a:cubicBezTo>
                    <a:pt x="28801" y="25291"/>
                    <a:pt x="28989" y="25287"/>
                    <a:pt x="29176" y="25287"/>
                  </a:cubicBezTo>
                  <a:cubicBezTo>
                    <a:pt x="29347" y="25287"/>
                    <a:pt x="29517" y="25290"/>
                    <a:pt x="29686" y="25303"/>
                  </a:cubicBezTo>
                  <a:cubicBezTo>
                    <a:pt x="30001" y="25321"/>
                    <a:pt x="30316" y="25329"/>
                    <a:pt x="30631" y="25329"/>
                  </a:cubicBezTo>
                  <a:cubicBezTo>
                    <a:pt x="31726" y="25329"/>
                    <a:pt x="32814" y="25233"/>
                    <a:pt x="33902" y="25168"/>
                  </a:cubicBezTo>
                  <a:cubicBezTo>
                    <a:pt x="34695" y="25100"/>
                    <a:pt x="35488" y="24932"/>
                    <a:pt x="36264" y="24932"/>
                  </a:cubicBezTo>
                  <a:cubicBezTo>
                    <a:pt x="36355" y="24933"/>
                    <a:pt x="36446" y="24933"/>
                    <a:pt x="36536" y="24933"/>
                  </a:cubicBezTo>
                  <a:cubicBezTo>
                    <a:pt x="37691" y="24933"/>
                    <a:pt x="38831" y="24836"/>
                    <a:pt x="39957" y="24695"/>
                  </a:cubicBezTo>
                  <a:cubicBezTo>
                    <a:pt x="41948" y="24442"/>
                    <a:pt x="43550" y="23616"/>
                    <a:pt x="44697" y="21963"/>
                  </a:cubicBezTo>
                  <a:cubicBezTo>
                    <a:pt x="44950" y="21592"/>
                    <a:pt x="45085" y="21221"/>
                    <a:pt x="45085" y="20749"/>
                  </a:cubicBezTo>
                  <a:cubicBezTo>
                    <a:pt x="45118" y="19855"/>
                    <a:pt x="44967" y="19113"/>
                    <a:pt x="44680" y="18421"/>
                  </a:cubicBezTo>
                  <a:cubicBezTo>
                    <a:pt x="44511" y="18016"/>
                    <a:pt x="44326" y="17578"/>
                    <a:pt x="44005" y="17274"/>
                  </a:cubicBezTo>
                  <a:cubicBezTo>
                    <a:pt x="43482" y="16785"/>
                    <a:pt x="42858" y="16414"/>
                    <a:pt x="42150" y="16195"/>
                  </a:cubicBezTo>
                  <a:cubicBezTo>
                    <a:pt x="41813" y="16094"/>
                    <a:pt x="41475" y="15975"/>
                    <a:pt x="41121" y="15857"/>
                  </a:cubicBezTo>
                  <a:cubicBezTo>
                    <a:pt x="40826" y="15762"/>
                    <a:pt x="40537" y="15700"/>
                    <a:pt x="40242" y="15700"/>
                  </a:cubicBezTo>
                  <a:cubicBezTo>
                    <a:pt x="40066" y="15700"/>
                    <a:pt x="39887" y="15723"/>
                    <a:pt x="39704" y="15773"/>
                  </a:cubicBezTo>
                  <a:cubicBezTo>
                    <a:pt x="39614" y="15800"/>
                    <a:pt x="39509" y="15818"/>
                    <a:pt x="39406" y="15818"/>
                  </a:cubicBezTo>
                  <a:cubicBezTo>
                    <a:pt x="39315" y="15818"/>
                    <a:pt x="39226" y="15804"/>
                    <a:pt x="39148" y="15773"/>
                  </a:cubicBezTo>
                  <a:cubicBezTo>
                    <a:pt x="39030" y="15722"/>
                    <a:pt x="38895" y="15520"/>
                    <a:pt x="38878" y="15402"/>
                  </a:cubicBezTo>
                  <a:cubicBezTo>
                    <a:pt x="38861" y="15216"/>
                    <a:pt x="39063" y="15149"/>
                    <a:pt x="39266" y="15149"/>
                  </a:cubicBezTo>
                  <a:cubicBezTo>
                    <a:pt x="39356" y="15149"/>
                    <a:pt x="39461" y="15157"/>
                    <a:pt x="39566" y="15157"/>
                  </a:cubicBezTo>
                  <a:cubicBezTo>
                    <a:pt x="39618" y="15157"/>
                    <a:pt x="39671" y="15155"/>
                    <a:pt x="39721" y="15149"/>
                  </a:cubicBezTo>
                  <a:cubicBezTo>
                    <a:pt x="39907" y="15098"/>
                    <a:pt x="40143" y="15065"/>
                    <a:pt x="40295" y="14930"/>
                  </a:cubicBezTo>
                  <a:cubicBezTo>
                    <a:pt x="40868" y="14457"/>
                    <a:pt x="41239" y="13817"/>
                    <a:pt x="41425" y="13074"/>
                  </a:cubicBezTo>
                  <a:cubicBezTo>
                    <a:pt x="41678" y="12113"/>
                    <a:pt x="41492" y="11219"/>
                    <a:pt x="40902" y="10443"/>
                  </a:cubicBezTo>
                  <a:cubicBezTo>
                    <a:pt x="40287" y="9639"/>
                    <a:pt x="39584" y="8983"/>
                    <a:pt x="38517" y="8983"/>
                  </a:cubicBezTo>
                  <a:cubicBezTo>
                    <a:pt x="38443" y="8983"/>
                    <a:pt x="38366" y="8986"/>
                    <a:pt x="38287" y="8993"/>
                  </a:cubicBezTo>
                  <a:cubicBezTo>
                    <a:pt x="37916" y="9010"/>
                    <a:pt x="37528" y="9060"/>
                    <a:pt x="37174" y="9094"/>
                  </a:cubicBezTo>
                  <a:cubicBezTo>
                    <a:pt x="36753" y="9145"/>
                    <a:pt x="36398" y="9330"/>
                    <a:pt x="36145" y="9684"/>
                  </a:cubicBezTo>
                  <a:cubicBezTo>
                    <a:pt x="36061" y="9819"/>
                    <a:pt x="35926" y="9920"/>
                    <a:pt x="35808" y="10005"/>
                  </a:cubicBezTo>
                  <a:cubicBezTo>
                    <a:pt x="35776" y="10018"/>
                    <a:pt x="35734" y="10023"/>
                    <a:pt x="35689" y="10023"/>
                  </a:cubicBezTo>
                  <a:cubicBezTo>
                    <a:pt x="35618" y="10023"/>
                    <a:pt x="35540" y="10009"/>
                    <a:pt x="35488" y="9988"/>
                  </a:cubicBezTo>
                  <a:cubicBezTo>
                    <a:pt x="35437" y="9954"/>
                    <a:pt x="35437" y="9785"/>
                    <a:pt x="35471" y="9701"/>
                  </a:cubicBezTo>
                  <a:cubicBezTo>
                    <a:pt x="35488" y="9600"/>
                    <a:pt x="35572" y="9499"/>
                    <a:pt x="35606" y="9398"/>
                  </a:cubicBezTo>
                  <a:cubicBezTo>
                    <a:pt x="35926" y="8639"/>
                    <a:pt x="36078" y="7846"/>
                    <a:pt x="35909" y="7036"/>
                  </a:cubicBezTo>
                  <a:cubicBezTo>
                    <a:pt x="35724" y="6075"/>
                    <a:pt x="35083" y="5468"/>
                    <a:pt x="34324" y="4962"/>
                  </a:cubicBezTo>
                  <a:cubicBezTo>
                    <a:pt x="33928" y="4705"/>
                    <a:pt x="33527" y="4569"/>
                    <a:pt x="33113" y="4569"/>
                  </a:cubicBezTo>
                  <a:cubicBezTo>
                    <a:pt x="32821" y="4569"/>
                    <a:pt x="32523" y="4637"/>
                    <a:pt x="32216" y="4776"/>
                  </a:cubicBezTo>
                  <a:cubicBezTo>
                    <a:pt x="31929" y="4894"/>
                    <a:pt x="31676" y="5113"/>
                    <a:pt x="31389" y="5282"/>
                  </a:cubicBezTo>
                  <a:cubicBezTo>
                    <a:pt x="31298" y="5339"/>
                    <a:pt x="31221" y="5367"/>
                    <a:pt x="31157" y="5367"/>
                  </a:cubicBezTo>
                  <a:cubicBezTo>
                    <a:pt x="31032" y="5367"/>
                    <a:pt x="30962" y="5258"/>
                    <a:pt x="30951" y="5046"/>
                  </a:cubicBezTo>
                  <a:cubicBezTo>
                    <a:pt x="30951" y="4844"/>
                    <a:pt x="30967" y="4624"/>
                    <a:pt x="31001" y="4439"/>
                  </a:cubicBezTo>
                  <a:cubicBezTo>
                    <a:pt x="31035" y="3781"/>
                    <a:pt x="30951" y="3157"/>
                    <a:pt x="30529" y="2651"/>
                  </a:cubicBezTo>
                  <a:cubicBezTo>
                    <a:pt x="30090" y="2145"/>
                    <a:pt x="29635" y="1673"/>
                    <a:pt x="29146" y="1184"/>
                  </a:cubicBezTo>
                  <a:cubicBezTo>
                    <a:pt x="28775" y="829"/>
                    <a:pt x="28319" y="661"/>
                    <a:pt x="27847" y="475"/>
                  </a:cubicBezTo>
                  <a:cubicBezTo>
                    <a:pt x="26734" y="37"/>
                    <a:pt x="25570" y="37"/>
                    <a:pt x="24389" y="3"/>
                  </a:cubicBezTo>
                  <a:cubicBezTo>
                    <a:pt x="24320" y="1"/>
                    <a:pt x="24250" y="0"/>
                    <a:pt x="24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4555024" y="3296513"/>
              <a:ext cx="1998252" cy="1183608"/>
            </a:xfrm>
            <a:custGeom>
              <a:avLst/>
              <a:gdLst/>
              <a:ahLst/>
              <a:cxnLst/>
              <a:rect l="l" t="t" r="r" b="b"/>
              <a:pathLst>
                <a:path w="46181" h="27354" extrusionOk="0">
                  <a:moveTo>
                    <a:pt x="24616" y="732"/>
                  </a:moveTo>
                  <a:cubicBezTo>
                    <a:pt x="24714" y="732"/>
                    <a:pt x="24813" y="734"/>
                    <a:pt x="24912" y="738"/>
                  </a:cubicBezTo>
                  <a:cubicBezTo>
                    <a:pt x="26093" y="754"/>
                    <a:pt x="27240" y="754"/>
                    <a:pt x="28370" y="1193"/>
                  </a:cubicBezTo>
                  <a:cubicBezTo>
                    <a:pt x="28825" y="1379"/>
                    <a:pt x="29297" y="1547"/>
                    <a:pt x="29652" y="1918"/>
                  </a:cubicBezTo>
                  <a:cubicBezTo>
                    <a:pt x="30141" y="2391"/>
                    <a:pt x="30596" y="2863"/>
                    <a:pt x="31035" y="3369"/>
                  </a:cubicBezTo>
                  <a:cubicBezTo>
                    <a:pt x="31456" y="3875"/>
                    <a:pt x="31558" y="4499"/>
                    <a:pt x="31507" y="5157"/>
                  </a:cubicBezTo>
                  <a:cubicBezTo>
                    <a:pt x="31490" y="5342"/>
                    <a:pt x="31456" y="5561"/>
                    <a:pt x="31456" y="5764"/>
                  </a:cubicBezTo>
                  <a:cubicBezTo>
                    <a:pt x="31479" y="5976"/>
                    <a:pt x="31553" y="6085"/>
                    <a:pt x="31679" y="6085"/>
                  </a:cubicBezTo>
                  <a:cubicBezTo>
                    <a:pt x="31743" y="6085"/>
                    <a:pt x="31821" y="6057"/>
                    <a:pt x="31912" y="6000"/>
                  </a:cubicBezTo>
                  <a:cubicBezTo>
                    <a:pt x="32182" y="5831"/>
                    <a:pt x="32435" y="5629"/>
                    <a:pt x="32721" y="5494"/>
                  </a:cubicBezTo>
                  <a:cubicBezTo>
                    <a:pt x="33028" y="5354"/>
                    <a:pt x="33327" y="5287"/>
                    <a:pt x="33619" y="5287"/>
                  </a:cubicBezTo>
                  <a:cubicBezTo>
                    <a:pt x="34033" y="5287"/>
                    <a:pt x="34434" y="5422"/>
                    <a:pt x="34830" y="5679"/>
                  </a:cubicBezTo>
                  <a:cubicBezTo>
                    <a:pt x="35606" y="6185"/>
                    <a:pt x="36230" y="6810"/>
                    <a:pt x="36415" y="7754"/>
                  </a:cubicBezTo>
                  <a:cubicBezTo>
                    <a:pt x="36584" y="8581"/>
                    <a:pt x="36449" y="9356"/>
                    <a:pt x="36128" y="10115"/>
                  </a:cubicBezTo>
                  <a:cubicBezTo>
                    <a:pt x="36078" y="10217"/>
                    <a:pt x="35994" y="10318"/>
                    <a:pt x="35977" y="10436"/>
                  </a:cubicBezTo>
                  <a:cubicBezTo>
                    <a:pt x="35960" y="10520"/>
                    <a:pt x="35960" y="10689"/>
                    <a:pt x="35994" y="10706"/>
                  </a:cubicBezTo>
                  <a:cubicBezTo>
                    <a:pt x="36047" y="10727"/>
                    <a:pt x="36127" y="10748"/>
                    <a:pt x="36200" y="10748"/>
                  </a:cubicBezTo>
                  <a:cubicBezTo>
                    <a:pt x="36243" y="10748"/>
                    <a:pt x="36283" y="10741"/>
                    <a:pt x="36314" y="10723"/>
                  </a:cubicBezTo>
                  <a:cubicBezTo>
                    <a:pt x="36449" y="10655"/>
                    <a:pt x="36567" y="10537"/>
                    <a:pt x="36651" y="10402"/>
                  </a:cubicBezTo>
                  <a:cubicBezTo>
                    <a:pt x="36904" y="10048"/>
                    <a:pt x="37259" y="9862"/>
                    <a:pt x="37680" y="9812"/>
                  </a:cubicBezTo>
                  <a:cubicBezTo>
                    <a:pt x="38034" y="9778"/>
                    <a:pt x="38422" y="9727"/>
                    <a:pt x="38793" y="9711"/>
                  </a:cubicBezTo>
                  <a:cubicBezTo>
                    <a:pt x="38873" y="9704"/>
                    <a:pt x="38951" y="9701"/>
                    <a:pt x="39026" y="9701"/>
                  </a:cubicBezTo>
                  <a:cubicBezTo>
                    <a:pt x="40107" y="9701"/>
                    <a:pt x="40809" y="10357"/>
                    <a:pt x="41408" y="11161"/>
                  </a:cubicBezTo>
                  <a:cubicBezTo>
                    <a:pt x="41998" y="11954"/>
                    <a:pt x="42200" y="12831"/>
                    <a:pt x="41947" y="13809"/>
                  </a:cubicBezTo>
                  <a:cubicBezTo>
                    <a:pt x="41745" y="14534"/>
                    <a:pt x="41374" y="15175"/>
                    <a:pt x="40800" y="15648"/>
                  </a:cubicBezTo>
                  <a:cubicBezTo>
                    <a:pt x="40649" y="15783"/>
                    <a:pt x="40429" y="15816"/>
                    <a:pt x="40227" y="15867"/>
                  </a:cubicBezTo>
                  <a:cubicBezTo>
                    <a:pt x="40182" y="15873"/>
                    <a:pt x="40133" y="15874"/>
                    <a:pt x="40083" y="15874"/>
                  </a:cubicBezTo>
                  <a:cubicBezTo>
                    <a:pt x="39982" y="15874"/>
                    <a:pt x="39873" y="15867"/>
                    <a:pt x="39772" y="15867"/>
                  </a:cubicBezTo>
                  <a:cubicBezTo>
                    <a:pt x="39586" y="15867"/>
                    <a:pt x="39367" y="15934"/>
                    <a:pt x="39384" y="16120"/>
                  </a:cubicBezTo>
                  <a:cubicBezTo>
                    <a:pt x="39417" y="16238"/>
                    <a:pt x="39535" y="16440"/>
                    <a:pt x="39670" y="16491"/>
                  </a:cubicBezTo>
                  <a:cubicBezTo>
                    <a:pt x="39749" y="16522"/>
                    <a:pt x="39835" y="16535"/>
                    <a:pt x="39921" y="16535"/>
                  </a:cubicBezTo>
                  <a:cubicBezTo>
                    <a:pt x="40020" y="16535"/>
                    <a:pt x="40120" y="16518"/>
                    <a:pt x="40210" y="16491"/>
                  </a:cubicBezTo>
                  <a:cubicBezTo>
                    <a:pt x="40385" y="16443"/>
                    <a:pt x="40555" y="16423"/>
                    <a:pt x="40723" y="16423"/>
                  </a:cubicBezTo>
                  <a:cubicBezTo>
                    <a:pt x="41026" y="16423"/>
                    <a:pt x="41323" y="16488"/>
                    <a:pt x="41627" y="16575"/>
                  </a:cubicBezTo>
                  <a:cubicBezTo>
                    <a:pt x="41981" y="16693"/>
                    <a:pt x="42318" y="16811"/>
                    <a:pt x="42656" y="16913"/>
                  </a:cubicBezTo>
                  <a:cubicBezTo>
                    <a:pt x="43381" y="17132"/>
                    <a:pt x="43988" y="17520"/>
                    <a:pt x="44511" y="17992"/>
                  </a:cubicBezTo>
                  <a:cubicBezTo>
                    <a:pt x="44832" y="18296"/>
                    <a:pt x="45017" y="18734"/>
                    <a:pt x="45186" y="19139"/>
                  </a:cubicBezTo>
                  <a:cubicBezTo>
                    <a:pt x="45456" y="19847"/>
                    <a:pt x="45624" y="20590"/>
                    <a:pt x="45624" y="21349"/>
                  </a:cubicBezTo>
                  <a:cubicBezTo>
                    <a:pt x="45624" y="21821"/>
                    <a:pt x="45506" y="22192"/>
                    <a:pt x="45253" y="22546"/>
                  </a:cubicBezTo>
                  <a:cubicBezTo>
                    <a:pt x="44089" y="24216"/>
                    <a:pt x="42487" y="25042"/>
                    <a:pt x="40514" y="25295"/>
                  </a:cubicBezTo>
                  <a:cubicBezTo>
                    <a:pt x="39372" y="25436"/>
                    <a:pt x="38245" y="25533"/>
                    <a:pt x="37093" y="25533"/>
                  </a:cubicBezTo>
                  <a:cubicBezTo>
                    <a:pt x="37002" y="25533"/>
                    <a:pt x="36911" y="25533"/>
                    <a:pt x="36820" y="25531"/>
                  </a:cubicBezTo>
                  <a:cubicBezTo>
                    <a:pt x="36044" y="25531"/>
                    <a:pt x="35235" y="25700"/>
                    <a:pt x="34459" y="25751"/>
                  </a:cubicBezTo>
                  <a:cubicBezTo>
                    <a:pt x="33333" y="25818"/>
                    <a:pt x="32230" y="25927"/>
                    <a:pt x="31113" y="25927"/>
                  </a:cubicBezTo>
                  <a:cubicBezTo>
                    <a:pt x="30824" y="25927"/>
                    <a:pt x="30534" y="25920"/>
                    <a:pt x="30242" y="25902"/>
                  </a:cubicBezTo>
                  <a:cubicBezTo>
                    <a:pt x="30068" y="25890"/>
                    <a:pt x="29895" y="25887"/>
                    <a:pt x="29724" y="25887"/>
                  </a:cubicBezTo>
                  <a:cubicBezTo>
                    <a:pt x="29536" y="25887"/>
                    <a:pt x="29349" y="25891"/>
                    <a:pt x="29161" y="25891"/>
                  </a:cubicBezTo>
                  <a:cubicBezTo>
                    <a:pt x="29055" y="25891"/>
                    <a:pt x="28949" y="25889"/>
                    <a:pt x="28842" y="25886"/>
                  </a:cubicBezTo>
                  <a:cubicBezTo>
                    <a:pt x="28673" y="25869"/>
                    <a:pt x="28505" y="25801"/>
                    <a:pt x="28336" y="25751"/>
                  </a:cubicBezTo>
                  <a:cubicBezTo>
                    <a:pt x="28370" y="25245"/>
                    <a:pt x="28926" y="24958"/>
                    <a:pt x="28623" y="24486"/>
                  </a:cubicBezTo>
                  <a:lnTo>
                    <a:pt x="28623" y="24486"/>
                  </a:lnTo>
                  <a:cubicBezTo>
                    <a:pt x="28437" y="24654"/>
                    <a:pt x="28269" y="24739"/>
                    <a:pt x="28184" y="24890"/>
                  </a:cubicBezTo>
                  <a:cubicBezTo>
                    <a:pt x="27695" y="25666"/>
                    <a:pt x="26886" y="26037"/>
                    <a:pt x="26127" y="26459"/>
                  </a:cubicBezTo>
                  <a:cubicBezTo>
                    <a:pt x="25696" y="26698"/>
                    <a:pt x="25266" y="26785"/>
                    <a:pt x="24833" y="26785"/>
                  </a:cubicBezTo>
                  <a:cubicBezTo>
                    <a:pt x="24502" y="26785"/>
                    <a:pt x="24169" y="26735"/>
                    <a:pt x="23833" y="26661"/>
                  </a:cubicBezTo>
                  <a:cubicBezTo>
                    <a:pt x="22973" y="26476"/>
                    <a:pt x="22467" y="25902"/>
                    <a:pt x="22112" y="25160"/>
                  </a:cubicBezTo>
                  <a:cubicBezTo>
                    <a:pt x="21997" y="24929"/>
                    <a:pt x="21921" y="24833"/>
                    <a:pt x="21809" y="24833"/>
                  </a:cubicBezTo>
                  <a:cubicBezTo>
                    <a:pt x="21757" y="24833"/>
                    <a:pt x="21698" y="24853"/>
                    <a:pt x="21623" y="24890"/>
                  </a:cubicBezTo>
                  <a:cubicBezTo>
                    <a:pt x="21370" y="25009"/>
                    <a:pt x="21320" y="25211"/>
                    <a:pt x="21455" y="25481"/>
                  </a:cubicBezTo>
                  <a:cubicBezTo>
                    <a:pt x="21522" y="25616"/>
                    <a:pt x="21573" y="25717"/>
                    <a:pt x="21657" y="25886"/>
                  </a:cubicBezTo>
                  <a:cubicBezTo>
                    <a:pt x="21522" y="25919"/>
                    <a:pt x="21404" y="25970"/>
                    <a:pt x="21303" y="25970"/>
                  </a:cubicBezTo>
                  <a:cubicBezTo>
                    <a:pt x="20430" y="26026"/>
                    <a:pt x="19562" y="26051"/>
                    <a:pt x="18694" y="26051"/>
                  </a:cubicBezTo>
                  <a:cubicBezTo>
                    <a:pt x="17985" y="26051"/>
                    <a:pt x="17276" y="26034"/>
                    <a:pt x="16563" y="26004"/>
                  </a:cubicBezTo>
                  <a:cubicBezTo>
                    <a:pt x="15045" y="25936"/>
                    <a:pt x="13510" y="25936"/>
                    <a:pt x="11992" y="25852"/>
                  </a:cubicBezTo>
                  <a:cubicBezTo>
                    <a:pt x="10862" y="25801"/>
                    <a:pt x="9732" y="25633"/>
                    <a:pt x="8619" y="25515"/>
                  </a:cubicBezTo>
                  <a:cubicBezTo>
                    <a:pt x="8063" y="25481"/>
                    <a:pt x="7523" y="25430"/>
                    <a:pt x="6966" y="25430"/>
                  </a:cubicBezTo>
                  <a:cubicBezTo>
                    <a:pt x="6875" y="25433"/>
                    <a:pt x="6784" y="25434"/>
                    <a:pt x="6693" y="25434"/>
                  </a:cubicBezTo>
                  <a:cubicBezTo>
                    <a:pt x="5456" y="25434"/>
                    <a:pt x="4255" y="25212"/>
                    <a:pt x="3171" y="24536"/>
                  </a:cubicBezTo>
                  <a:cubicBezTo>
                    <a:pt x="2210" y="23929"/>
                    <a:pt x="1367" y="23120"/>
                    <a:pt x="861" y="22040"/>
                  </a:cubicBezTo>
                  <a:cubicBezTo>
                    <a:pt x="624" y="21534"/>
                    <a:pt x="523" y="20977"/>
                    <a:pt x="641" y="20387"/>
                  </a:cubicBezTo>
                  <a:cubicBezTo>
                    <a:pt x="827" y="19476"/>
                    <a:pt x="1485" y="19072"/>
                    <a:pt x="2260" y="18819"/>
                  </a:cubicBezTo>
                  <a:cubicBezTo>
                    <a:pt x="3745" y="18329"/>
                    <a:pt x="5246" y="17992"/>
                    <a:pt x="6798" y="17941"/>
                  </a:cubicBezTo>
                  <a:cubicBezTo>
                    <a:pt x="7540" y="17908"/>
                    <a:pt x="8282" y="17823"/>
                    <a:pt x="9007" y="17773"/>
                  </a:cubicBezTo>
                  <a:cubicBezTo>
                    <a:pt x="9142" y="17739"/>
                    <a:pt x="9260" y="17705"/>
                    <a:pt x="9344" y="17638"/>
                  </a:cubicBezTo>
                  <a:cubicBezTo>
                    <a:pt x="9564" y="17486"/>
                    <a:pt x="9597" y="17284"/>
                    <a:pt x="9412" y="17115"/>
                  </a:cubicBezTo>
                  <a:cubicBezTo>
                    <a:pt x="9142" y="16862"/>
                    <a:pt x="8838" y="16592"/>
                    <a:pt x="8501" y="16373"/>
                  </a:cubicBezTo>
                  <a:cubicBezTo>
                    <a:pt x="7793" y="15934"/>
                    <a:pt x="7236" y="15411"/>
                    <a:pt x="6899" y="14619"/>
                  </a:cubicBezTo>
                  <a:cubicBezTo>
                    <a:pt x="6443" y="13489"/>
                    <a:pt x="7034" y="12173"/>
                    <a:pt x="8197" y="11718"/>
                  </a:cubicBezTo>
                  <a:cubicBezTo>
                    <a:pt x="8752" y="11490"/>
                    <a:pt x="9296" y="11378"/>
                    <a:pt x="9832" y="11378"/>
                  </a:cubicBezTo>
                  <a:cubicBezTo>
                    <a:pt x="10488" y="11378"/>
                    <a:pt x="11133" y="11545"/>
                    <a:pt x="11773" y="11870"/>
                  </a:cubicBezTo>
                  <a:cubicBezTo>
                    <a:pt x="12009" y="11971"/>
                    <a:pt x="12212" y="12156"/>
                    <a:pt x="12448" y="12308"/>
                  </a:cubicBezTo>
                  <a:cubicBezTo>
                    <a:pt x="12617" y="12409"/>
                    <a:pt x="12768" y="12578"/>
                    <a:pt x="12954" y="12645"/>
                  </a:cubicBezTo>
                  <a:cubicBezTo>
                    <a:pt x="12975" y="12653"/>
                    <a:pt x="13002" y="12656"/>
                    <a:pt x="13032" y="12656"/>
                  </a:cubicBezTo>
                  <a:cubicBezTo>
                    <a:pt x="13143" y="12656"/>
                    <a:pt x="13292" y="12610"/>
                    <a:pt x="13359" y="12544"/>
                  </a:cubicBezTo>
                  <a:cubicBezTo>
                    <a:pt x="13510" y="12409"/>
                    <a:pt x="13477" y="12224"/>
                    <a:pt x="13342" y="12072"/>
                  </a:cubicBezTo>
                  <a:cubicBezTo>
                    <a:pt x="13123" y="11836"/>
                    <a:pt x="12886" y="11617"/>
                    <a:pt x="12684" y="11364"/>
                  </a:cubicBezTo>
                  <a:cubicBezTo>
                    <a:pt x="12380" y="10992"/>
                    <a:pt x="12364" y="10571"/>
                    <a:pt x="12498" y="10132"/>
                  </a:cubicBezTo>
                  <a:cubicBezTo>
                    <a:pt x="12954" y="8513"/>
                    <a:pt x="14016" y="7518"/>
                    <a:pt x="15652" y="7164"/>
                  </a:cubicBezTo>
                  <a:cubicBezTo>
                    <a:pt x="16081" y="7074"/>
                    <a:pt x="16505" y="7013"/>
                    <a:pt x="16929" y="7013"/>
                  </a:cubicBezTo>
                  <a:cubicBezTo>
                    <a:pt x="17306" y="7013"/>
                    <a:pt x="17684" y="7062"/>
                    <a:pt x="18064" y="7181"/>
                  </a:cubicBezTo>
                  <a:cubicBezTo>
                    <a:pt x="18570" y="7332"/>
                    <a:pt x="19009" y="7569"/>
                    <a:pt x="19380" y="7940"/>
                  </a:cubicBezTo>
                  <a:lnTo>
                    <a:pt x="19785" y="8344"/>
                  </a:lnTo>
                  <a:cubicBezTo>
                    <a:pt x="19889" y="8426"/>
                    <a:pt x="19977" y="8491"/>
                    <a:pt x="20088" y="8491"/>
                  </a:cubicBezTo>
                  <a:cubicBezTo>
                    <a:pt x="20139" y="8491"/>
                    <a:pt x="20194" y="8477"/>
                    <a:pt x="20257" y="8446"/>
                  </a:cubicBezTo>
                  <a:cubicBezTo>
                    <a:pt x="20426" y="8361"/>
                    <a:pt x="20459" y="8091"/>
                    <a:pt x="20358" y="7906"/>
                  </a:cubicBezTo>
                  <a:cubicBezTo>
                    <a:pt x="20206" y="7670"/>
                    <a:pt x="20055" y="7450"/>
                    <a:pt x="19886" y="7231"/>
                  </a:cubicBezTo>
                  <a:cubicBezTo>
                    <a:pt x="19650" y="6894"/>
                    <a:pt x="19498" y="6557"/>
                    <a:pt x="19464" y="6135"/>
                  </a:cubicBezTo>
                  <a:cubicBezTo>
                    <a:pt x="19397" y="5072"/>
                    <a:pt x="19431" y="4060"/>
                    <a:pt x="19953" y="3116"/>
                  </a:cubicBezTo>
                  <a:cubicBezTo>
                    <a:pt x="20291" y="2475"/>
                    <a:pt x="20729" y="1969"/>
                    <a:pt x="21370" y="1598"/>
                  </a:cubicBezTo>
                  <a:cubicBezTo>
                    <a:pt x="22381" y="1007"/>
                    <a:pt x="23462" y="732"/>
                    <a:pt x="24616" y="732"/>
                  </a:cubicBezTo>
                  <a:close/>
                  <a:moveTo>
                    <a:pt x="24114" y="1"/>
                  </a:moveTo>
                  <a:cubicBezTo>
                    <a:pt x="23113" y="1"/>
                    <a:pt x="22225" y="366"/>
                    <a:pt x="21337" y="856"/>
                  </a:cubicBezTo>
                  <a:cubicBezTo>
                    <a:pt x="20055" y="1598"/>
                    <a:pt x="19262" y="2644"/>
                    <a:pt x="19009" y="4077"/>
                  </a:cubicBezTo>
                  <a:cubicBezTo>
                    <a:pt x="18891" y="4667"/>
                    <a:pt x="18941" y="5308"/>
                    <a:pt x="18925" y="5916"/>
                  </a:cubicBezTo>
                  <a:lnTo>
                    <a:pt x="18925" y="6658"/>
                  </a:lnTo>
                  <a:cubicBezTo>
                    <a:pt x="18688" y="6590"/>
                    <a:pt x="18537" y="6557"/>
                    <a:pt x="18385" y="6523"/>
                  </a:cubicBezTo>
                  <a:cubicBezTo>
                    <a:pt x="17913" y="6438"/>
                    <a:pt x="17407" y="6320"/>
                    <a:pt x="16917" y="6320"/>
                  </a:cubicBezTo>
                  <a:cubicBezTo>
                    <a:pt x="16858" y="6318"/>
                    <a:pt x="16799" y="6317"/>
                    <a:pt x="16740" y="6317"/>
                  </a:cubicBezTo>
                  <a:cubicBezTo>
                    <a:pt x="15859" y="6317"/>
                    <a:pt x="15010" y="6552"/>
                    <a:pt x="14236" y="6995"/>
                  </a:cubicBezTo>
                  <a:cubicBezTo>
                    <a:pt x="12785" y="7805"/>
                    <a:pt x="11925" y="9036"/>
                    <a:pt x="11891" y="10756"/>
                  </a:cubicBezTo>
                  <a:cubicBezTo>
                    <a:pt x="11891" y="10858"/>
                    <a:pt x="11858" y="10908"/>
                    <a:pt x="11841" y="11043"/>
                  </a:cubicBezTo>
                  <a:cubicBezTo>
                    <a:pt x="11453" y="10925"/>
                    <a:pt x="11099" y="10858"/>
                    <a:pt x="10761" y="10739"/>
                  </a:cubicBezTo>
                  <a:cubicBezTo>
                    <a:pt x="10474" y="10662"/>
                    <a:pt x="10187" y="10628"/>
                    <a:pt x="9895" y="10628"/>
                  </a:cubicBezTo>
                  <a:cubicBezTo>
                    <a:pt x="9741" y="10628"/>
                    <a:pt x="9586" y="10638"/>
                    <a:pt x="9429" y="10655"/>
                  </a:cubicBezTo>
                  <a:cubicBezTo>
                    <a:pt x="8855" y="10723"/>
                    <a:pt x="8349" y="10942"/>
                    <a:pt x="7843" y="11127"/>
                  </a:cubicBezTo>
                  <a:cubicBezTo>
                    <a:pt x="7388" y="11296"/>
                    <a:pt x="7000" y="11583"/>
                    <a:pt x="6747" y="12004"/>
                  </a:cubicBezTo>
                  <a:cubicBezTo>
                    <a:pt x="6275" y="12814"/>
                    <a:pt x="5954" y="13674"/>
                    <a:pt x="6292" y="14602"/>
                  </a:cubicBezTo>
                  <a:cubicBezTo>
                    <a:pt x="6629" y="15530"/>
                    <a:pt x="7202" y="16289"/>
                    <a:pt x="8046" y="16828"/>
                  </a:cubicBezTo>
                  <a:cubicBezTo>
                    <a:pt x="8096" y="16879"/>
                    <a:pt x="8164" y="16946"/>
                    <a:pt x="8265" y="17048"/>
                  </a:cubicBezTo>
                  <a:cubicBezTo>
                    <a:pt x="8079" y="17064"/>
                    <a:pt x="7961" y="17115"/>
                    <a:pt x="7877" y="17199"/>
                  </a:cubicBezTo>
                  <a:cubicBezTo>
                    <a:pt x="6831" y="17317"/>
                    <a:pt x="5786" y="17435"/>
                    <a:pt x="4757" y="17570"/>
                  </a:cubicBezTo>
                  <a:cubicBezTo>
                    <a:pt x="3593" y="17739"/>
                    <a:pt x="2446" y="18026"/>
                    <a:pt x="1417" y="18582"/>
                  </a:cubicBezTo>
                  <a:cubicBezTo>
                    <a:pt x="540" y="19072"/>
                    <a:pt x="0" y="19831"/>
                    <a:pt x="51" y="20893"/>
                  </a:cubicBezTo>
                  <a:cubicBezTo>
                    <a:pt x="68" y="21585"/>
                    <a:pt x="220" y="22259"/>
                    <a:pt x="709" y="22799"/>
                  </a:cubicBezTo>
                  <a:cubicBezTo>
                    <a:pt x="810" y="22934"/>
                    <a:pt x="894" y="23086"/>
                    <a:pt x="979" y="23221"/>
                  </a:cubicBezTo>
                  <a:cubicBezTo>
                    <a:pt x="1468" y="24148"/>
                    <a:pt x="2311" y="24722"/>
                    <a:pt x="3154" y="25228"/>
                  </a:cubicBezTo>
                  <a:cubicBezTo>
                    <a:pt x="3846" y="25649"/>
                    <a:pt x="4639" y="25886"/>
                    <a:pt x="5482" y="25953"/>
                  </a:cubicBezTo>
                  <a:cubicBezTo>
                    <a:pt x="6578" y="26004"/>
                    <a:pt x="7708" y="26054"/>
                    <a:pt x="8822" y="26139"/>
                  </a:cubicBezTo>
                  <a:cubicBezTo>
                    <a:pt x="9479" y="26172"/>
                    <a:pt x="10103" y="26307"/>
                    <a:pt x="10761" y="26341"/>
                  </a:cubicBezTo>
                  <a:cubicBezTo>
                    <a:pt x="12313" y="26425"/>
                    <a:pt x="13881" y="26493"/>
                    <a:pt x="15433" y="26543"/>
                  </a:cubicBezTo>
                  <a:cubicBezTo>
                    <a:pt x="16597" y="26577"/>
                    <a:pt x="17744" y="26594"/>
                    <a:pt x="18891" y="26594"/>
                  </a:cubicBezTo>
                  <a:cubicBezTo>
                    <a:pt x="19734" y="26594"/>
                    <a:pt x="20578" y="26543"/>
                    <a:pt x="21421" y="26493"/>
                  </a:cubicBezTo>
                  <a:cubicBezTo>
                    <a:pt x="21464" y="26491"/>
                    <a:pt x="21506" y="26490"/>
                    <a:pt x="21548" y="26490"/>
                  </a:cubicBezTo>
                  <a:cubicBezTo>
                    <a:pt x="21955" y="26490"/>
                    <a:pt x="22334" y="26569"/>
                    <a:pt x="22686" y="26813"/>
                  </a:cubicBezTo>
                  <a:cubicBezTo>
                    <a:pt x="22922" y="26982"/>
                    <a:pt x="23226" y="27066"/>
                    <a:pt x="23495" y="27151"/>
                  </a:cubicBezTo>
                  <a:cubicBezTo>
                    <a:pt x="23936" y="27290"/>
                    <a:pt x="24367" y="27353"/>
                    <a:pt x="24790" y="27353"/>
                  </a:cubicBezTo>
                  <a:cubicBezTo>
                    <a:pt x="25597" y="27353"/>
                    <a:pt x="26375" y="27122"/>
                    <a:pt x="27139" y="26746"/>
                  </a:cubicBezTo>
                  <a:cubicBezTo>
                    <a:pt x="27526" y="26552"/>
                    <a:pt x="27879" y="26483"/>
                    <a:pt x="28281" y="26483"/>
                  </a:cubicBezTo>
                  <a:cubicBezTo>
                    <a:pt x="28370" y="26483"/>
                    <a:pt x="28461" y="26487"/>
                    <a:pt x="28555" y="26493"/>
                  </a:cubicBezTo>
                  <a:cubicBezTo>
                    <a:pt x="29237" y="26548"/>
                    <a:pt x="29923" y="26572"/>
                    <a:pt x="30610" y="26572"/>
                  </a:cubicBezTo>
                  <a:cubicBezTo>
                    <a:pt x="31811" y="26572"/>
                    <a:pt x="33015" y="26499"/>
                    <a:pt x="34206" y="26392"/>
                  </a:cubicBezTo>
                  <a:cubicBezTo>
                    <a:pt x="35049" y="26324"/>
                    <a:pt x="35875" y="26206"/>
                    <a:pt x="36719" y="26206"/>
                  </a:cubicBezTo>
                  <a:cubicBezTo>
                    <a:pt x="36789" y="26207"/>
                    <a:pt x="36859" y="26207"/>
                    <a:pt x="36929" y="26207"/>
                  </a:cubicBezTo>
                  <a:cubicBezTo>
                    <a:pt x="38392" y="26207"/>
                    <a:pt x="39840" y="26040"/>
                    <a:pt x="41273" y="25734"/>
                  </a:cubicBezTo>
                  <a:cubicBezTo>
                    <a:pt x="42892" y="25380"/>
                    <a:pt x="44258" y="24570"/>
                    <a:pt x="45321" y="23271"/>
                  </a:cubicBezTo>
                  <a:cubicBezTo>
                    <a:pt x="45860" y="22614"/>
                    <a:pt x="46181" y="21922"/>
                    <a:pt x="46029" y="21045"/>
                  </a:cubicBezTo>
                  <a:cubicBezTo>
                    <a:pt x="45911" y="20320"/>
                    <a:pt x="45776" y="19594"/>
                    <a:pt x="45591" y="18886"/>
                  </a:cubicBezTo>
                  <a:cubicBezTo>
                    <a:pt x="45439" y="18296"/>
                    <a:pt x="45085" y="17807"/>
                    <a:pt x="44579" y="17435"/>
                  </a:cubicBezTo>
                  <a:cubicBezTo>
                    <a:pt x="43971" y="16946"/>
                    <a:pt x="43263" y="16693"/>
                    <a:pt x="42555" y="16440"/>
                  </a:cubicBezTo>
                  <a:cubicBezTo>
                    <a:pt x="42167" y="16305"/>
                    <a:pt x="41812" y="16187"/>
                    <a:pt x="41408" y="16036"/>
                  </a:cubicBezTo>
                  <a:cubicBezTo>
                    <a:pt x="41475" y="15867"/>
                    <a:pt x="41526" y="15783"/>
                    <a:pt x="41559" y="15698"/>
                  </a:cubicBezTo>
                  <a:cubicBezTo>
                    <a:pt x="41728" y="15428"/>
                    <a:pt x="41914" y="15192"/>
                    <a:pt x="42065" y="14922"/>
                  </a:cubicBezTo>
                  <a:cubicBezTo>
                    <a:pt x="42504" y="14045"/>
                    <a:pt x="42841" y="13168"/>
                    <a:pt x="42538" y="12190"/>
                  </a:cubicBezTo>
                  <a:cubicBezTo>
                    <a:pt x="42386" y="11735"/>
                    <a:pt x="42200" y="11296"/>
                    <a:pt x="41998" y="10858"/>
                  </a:cubicBezTo>
                  <a:cubicBezTo>
                    <a:pt x="41947" y="10689"/>
                    <a:pt x="41829" y="10537"/>
                    <a:pt x="41711" y="10436"/>
                  </a:cubicBezTo>
                  <a:cubicBezTo>
                    <a:pt x="41239" y="10048"/>
                    <a:pt x="40767" y="9677"/>
                    <a:pt x="40278" y="9340"/>
                  </a:cubicBezTo>
                  <a:cubicBezTo>
                    <a:pt x="40109" y="9205"/>
                    <a:pt x="39873" y="9137"/>
                    <a:pt x="39670" y="9120"/>
                  </a:cubicBezTo>
                  <a:cubicBezTo>
                    <a:pt x="39460" y="9102"/>
                    <a:pt x="39249" y="9093"/>
                    <a:pt x="39039" y="9093"/>
                  </a:cubicBezTo>
                  <a:cubicBezTo>
                    <a:pt x="38459" y="9093"/>
                    <a:pt x="37883" y="9166"/>
                    <a:pt x="37326" y="9340"/>
                  </a:cubicBezTo>
                  <a:cubicBezTo>
                    <a:pt x="37242" y="9356"/>
                    <a:pt x="37140" y="9373"/>
                    <a:pt x="36972" y="9390"/>
                  </a:cubicBezTo>
                  <a:cubicBezTo>
                    <a:pt x="36972" y="9171"/>
                    <a:pt x="36972" y="8952"/>
                    <a:pt x="36989" y="8766"/>
                  </a:cubicBezTo>
                  <a:cubicBezTo>
                    <a:pt x="37090" y="7990"/>
                    <a:pt x="36972" y="7248"/>
                    <a:pt x="36567" y="6573"/>
                  </a:cubicBezTo>
                  <a:cubicBezTo>
                    <a:pt x="36213" y="5966"/>
                    <a:pt x="35707" y="5494"/>
                    <a:pt x="35116" y="5140"/>
                  </a:cubicBezTo>
                  <a:cubicBezTo>
                    <a:pt x="34813" y="4954"/>
                    <a:pt x="34492" y="4802"/>
                    <a:pt x="34189" y="4718"/>
                  </a:cubicBezTo>
                  <a:cubicBezTo>
                    <a:pt x="34000" y="4668"/>
                    <a:pt x="33815" y="4646"/>
                    <a:pt x="33632" y="4646"/>
                  </a:cubicBezTo>
                  <a:cubicBezTo>
                    <a:pt x="33259" y="4646"/>
                    <a:pt x="32893" y="4740"/>
                    <a:pt x="32519" y="4887"/>
                  </a:cubicBezTo>
                  <a:cubicBezTo>
                    <a:pt x="32401" y="4935"/>
                    <a:pt x="32312" y="4961"/>
                    <a:pt x="32244" y="4961"/>
                  </a:cubicBezTo>
                  <a:cubicBezTo>
                    <a:pt x="32099" y="4961"/>
                    <a:pt x="32053" y="4842"/>
                    <a:pt x="32030" y="4566"/>
                  </a:cubicBezTo>
                  <a:cubicBezTo>
                    <a:pt x="31996" y="3942"/>
                    <a:pt x="31844" y="3318"/>
                    <a:pt x="31440" y="2846"/>
                  </a:cubicBezTo>
                  <a:cubicBezTo>
                    <a:pt x="31035" y="2340"/>
                    <a:pt x="30647" y="1800"/>
                    <a:pt x="30141" y="1412"/>
                  </a:cubicBezTo>
                  <a:cubicBezTo>
                    <a:pt x="29230" y="687"/>
                    <a:pt x="28184" y="232"/>
                    <a:pt x="27004" y="114"/>
                  </a:cubicBezTo>
                  <a:cubicBezTo>
                    <a:pt x="26127" y="63"/>
                    <a:pt x="25283" y="63"/>
                    <a:pt x="24423" y="12"/>
                  </a:cubicBezTo>
                  <a:cubicBezTo>
                    <a:pt x="24319" y="5"/>
                    <a:pt x="24216" y="1"/>
                    <a:pt x="24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5185591" y="3720252"/>
              <a:ext cx="931257" cy="326559"/>
            </a:xfrm>
            <a:custGeom>
              <a:avLst/>
              <a:gdLst/>
              <a:ahLst/>
              <a:cxnLst/>
              <a:rect l="l" t="t" r="r" b="b"/>
              <a:pathLst>
                <a:path w="21522" h="7547" extrusionOk="0">
                  <a:moveTo>
                    <a:pt x="3781" y="724"/>
                  </a:moveTo>
                  <a:cubicBezTo>
                    <a:pt x="3989" y="724"/>
                    <a:pt x="4196" y="727"/>
                    <a:pt x="4402" y="727"/>
                  </a:cubicBezTo>
                  <a:cubicBezTo>
                    <a:pt x="5279" y="761"/>
                    <a:pt x="6123" y="812"/>
                    <a:pt x="6966" y="930"/>
                  </a:cubicBezTo>
                  <a:cubicBezTo>
                    <a:pt x="7404" y="963"/>
                    <a:pt x="7843" y="1048"/>
                    <a:pt x="8265" y="1199"/>
                  </a:cubicBezTo>
                  <a:cubicBezTo>
                    <a:pt x="8821" y="1419"/>
                    <a:pt x="9277" y="1722"/>
                    <a:pt x="9597" y="2279"/>
                  </a:cubicBezTo>
                  <a:cubicBezTo>
                    <a:pt x="9837" y="2685"/>
                    <a:pt x="10158" y="2884"/>
                    <a:pt x="10496" y="2884"/>
                  </a:cubicBezTo>
                  <a:cubicBezTo>
                    <a:pt x="10776" y="2884"/>
                    <a:pt x="11067" y="2748"/>
                    <a:pt x="11334" y="2481"/>
                  </a:cubicBezTo>
                  <a:cubicBezTo>
                    <a:pt x="11520" y="2296"/>
                    <a:pt x="11689" y="2043"/>
                    <a:pt x="11840" y="1790"/>
                  </a:cubicBezTo>
                  <a:cubicBezTo>
                    <a:pt x="12060" y="1419"/>
                    <a:pt x="12346" y="1149"/>
                    <a:pt x="12852" y="1115"/>
                  </a:cubicBezTo>
                  <a:cubicBezTo>
                    <a:pt x="13375" y="1098"/>
                    <a:pt x="13898" y="1014"/>
                    <a:pt x="14421" y="946"/>
                  </a:cubicBezTo>
                  <a:cubicBezTo>
                    <a:pt x="14738" y="916"/>
                    <a:pt x="15053" y="904"/>
                    <a:pt x="15367" y="904"/>
                  </a:cubicBezTo>
                  <a:cubicBezTo>
                    <a:pt x="16107" y="904"/>
                    <a:pt x="16841" y="972"/>
                    <a:pt x="17575" y="1031"/>
                  </a:cubicBezTo>
                  <a:cubicBezTo>
                    <a:pt x="18216" y="1098"/>
                    <a:pt x="18874" y="1115"/>
                    <a:pt x="19515" y="1216"/>
                  </a:cubicBezTo>
                  <a:cubicBezTo>
                    <a:pt x="19886" y="1267"/>
                    <a:pt x="20223" y="1436"/>
                    <a:pt x="20560" y="1604"/>
                  </a:cubicBezTo>
                  <a:cubicBezTo>
                    <a:pt x="20729" y="1689"/>
                    <a:pt x="20830" y="1908"/>
                    <a:pt x="20915" y="2093"/>
                  </a:cubicBezTo>
                  <a:cubicBezTo>
                    <a:pt x="21049" y="2380"/>
                    <a:pt x="20948" y="2566"/>
                    <a:pt x="20662" y="2717"/>
                  </a:cubicBezTo>
                  <a:cubicBezTo>
                    <a:pt x="20442" y="2852"/>
                    <a:pt x="20189" y="2954"/>
                    <a:pt x="19936" y="3089"/>
                  </a:cubicBezTo>
                  <a:cubicBezTo>
                    <a:pt x="19650" y="3207"/>
                    <a:pt x="19531" y="3392"/>
                    <a:pt x="19531" y="3696"/>
                  </a:cubicBezTo>
                  <a:cubicBezTo>
                    <a:pt x="19531" y="4084"/>
                    <a:pt x="19548" y="4472"/>
                    <a:pt x="19515" y="4876"/>
                  </a:cubicBezTo>
                  <a:cubicBezTo>
                    <a:pt x="19464" y="5281"/>
                    <a:pt x="19380" y="5669"/>
                    <a:pt x="19278" y="6074"/>
                  </a:cubicBezTo>
                  <a:cubicBezTo>
                    <a:pt x="19194" y="6394"/>
                    <a:pt x="18975" y="6563"/>
                    <a:pt x="18621" y="6630"/>
                  </a:cubicBezTo>
                  <a:cubicBezTo>
                    <a:pt x="17170" y="6883"/>
                    <a:pt x="15686" y="7052"/>
                    <a:pt x="14219" y="7052"/>
                  </a:cubicBezTo>
                  <a:cubicBezTo>
                    <a:pt x="13780" y="7052"/>
                    <a:pt x="13358" y="7002"/>
                    <a:pt x="12937" y="6985"/>
                  </a:cubicBezTo>
                  <a:cubicBezTo>
                    <a:pt x="12549" y="6968"/>
                    <a:pt x="12380" y="6749"/>
                    <a:pt x="12296" y="6411"/>
                  </a:cubicBezTo>
                  <a:cubicBezTo>
                    <a:pt x="12211" y="6074"/>
                    <a:pt x="12144" y="5720"/>
                    <a:pt x="12093" y="5365"/>
                  </a:cubicBezTo>
                  <a:cubicBezTo>
                    <a:pt x="11980" y="4584"/>
                    <a:pt x="11471" y="4233"/>
                    <a:pt x="10879" y="4233"/>
                  </a:cubicBezTo>
                  <a:cubicBezTo>
                    <a:pt x="10769" y="4233"/>
                    <a:pt x="10656" y="4245"/>
                    <a:pt x="10542" y="4269"/>
                  </a:cubicBezTo>
                  <a:cubicBezTo>
                    <a:pt x="10154" y="4353"/>
                    <a:pt x="9833" y="4573"/>
                    <a:pt x="9681" y="4978"/>
                  </a:cubicBezTo>
                  <a:cubicBezTo>
                    <a:pt x="9530" y="5399"/>
                    <a:pt x="9361" y="5821"/>
                    <a:pt x="9243" y="6243"/>
                  </a:cubicBezTo>
                  <a:cubicBezTo>
                    <a:pt x="9142" y="6580"/>
                    <a:pt x="8973" y="6782"/>
                    <a:pt x="8568" y="6833"/>
                  </a:cubicBezTo>
                  <a:cubicBezTo>
                    <a:pt x="7739" y="6922"/>
                    <a:pt x="6922" y="7115"/>
                    <a:pt x="6085" y="7115"/>
                  </a:cubicBezTo>
                  <a:cubicBezTo>
                    <a:pt x="5968" y="7115"/>
                    <a:pt x="5852" y="7111"/>
                    <a:pt x="5735" y="7103"/>
                  </a:cubicBezTo>
                  <a:cubicBezTo>
                    <a:pt x="5060" y="7069"/>
                    <a:pt x="4368" y="6985"/>
                    <a:pt x="3694" y="6917"/>
                  </a:cubicBezTo>
                  <a:cubicBezTo>
                    <a:pt x="3120" y="6850"/>
                    <a:pt x="2665" y="6563"/>
                    <a:pt x="2226" y="6226"/>
                  </a:cubicBezTo>
                  <a:cubicBezTo>
                    <a:pt x="1855" y="5922"/>
                    <a:pt x="1805" y="5467"/>
                    <a:pt x="1805" y="5045"/>
                  </a:cubicBezTo>
                  <a:cubicBezTo>
                    <a:pt x="1771" y="4252"/>
                    <a:pt x="1838" y="3510"/>
                    <a:pt x="1855" y="2717"/>
                  </a:cubicBezTo>
                  <a:cubicBezTo>
                    <a:pt x="1889" y="2110"/>
                    <a:pt x="1788" y="2026"/>
                    <a:pt x="1214" y="2026"/>
                  </a:cubicBezTo>
                  <a:lnTo>
                    <a:pt x="1096" y="2026"/>
                  </a:lnTo>
                  <a:cubicBezTo>
                    <a:pt x="1072" y="2026"/>
                    <a:pt x="1046" y="2026"/>
                    <a:pt x="1021" y="2026"/>
                  </a:cubicBezTo>
                  <a:cubicBezTo>
                    <a:pt x="855" y="2026"/>
                    <a:pt x="685" y="2014"/>
                    <a:pt x="641" y="1824"/>
                  </a:cubicBezTo>
                  <a:cubicBezTo>
                    <a:pt x="573" y="1554"/>
                    <a:pt x="692" y="1368"/>
                    <a:pt x="928" y="1267"/>
                  </a:cubicBezTo>
                  <a:cubicBezTo>
                    <a:pt x="1181" y="1166"/>
                    <a:pt x="1451" y="1115"/>
                    <a:pt x="1704" y="1014"/>
                  </a:cubicBezTo>
                  <a:cubicBezTo>
                    <a:pt x="2391" y="754"/>
                    <a:pt x="3089" y="724"/>
                    <a:pt x="3781" y="724"/>
                  </a:cubicBezTo>
                  <a:close/>
                  <a:moveTo>
                    <a:pt x="3622" y="1"/>
                  </a:moveTo>
                  <a:cubicBezTo>
                    <a:pt x="2728" y="1"/>
                    <a:pt x="1824" y="139"/>
                    <a:pt x="995" y="457"/>
                  </a:cubicBezTo>
                  <a:cubicBezTo>
                    <a:pt x="826" y="525"/>
                    <a:pt x="590" y="660"/>
                    <a:pt x="506" y="795"/>
                  </a:cubicBezTo>
                  <a:cubicBezTo>
                    <a:pt x="320" y="1183"/>
                    <a:pt x="169" y="1554"/>
                    <a:pt x="84" y="1958"/>
                  </a:cubicBezTo>
                  <a:cubicBezTo>
                    <a:pt x="0" y="2279"/>
                    <a:pt x="186" y="2464"/>
                    <a:pt x="523" y="2515"/>
                  </a:cubicBezTo>
                  <a:cubicBezTo>
                    <a:pt x="692" y="2532"/>
                    <a:pt x="860" y="2532"/>
                    <a:pt x="1029" y="2532"/>
                  </a:cubicBezTo>
                  <a:cubicBezTo>
                    <a:pt x="1282" y="2549"/>
                    <a:pt x="1417" y="2684"/>
                    <a:pt x="1400" y="2937"/>
                  </a:cubicBezTo>
                  <a:cubicBezTo>
                    <a:pt x="1366" y="3156"/>
                    <a:pt x="1349" y="3375"/>
                    <a:pt x="1332" y="3611"/>
                  </a:cubicBezTo>
                  <a:cubicBezTo>
                    <a:pt x="1265" y="4387"/>
                    <a:pt x="1181" y="5146"/>
                    <a:pt x="1434" y="5905"/>
                  </a:cubicBezTo>
                  <a:cubicBezTo>
                    <a:pt x="1535" y="6243"/>
                    <a:pt x="1670" y="6597"/>
                    <a:pt x="2007" y="6782"/>
                  </a:cubicBezTo>
                  <a:cubicBezTo>
                    <a:pt x="2378" y="7002"/>
                    <a:pt x="2800" y="7204"/>
                    <a:pt x="3222" y="7288"/>
                  </a:cubicBezTo>
                  <a:cubicBezTo>
                    <a:pt x="3886" y="7424"/>
                    <a:pt x="4577" y="7546"/>
                    <a:pt x="5247" y="7546"/>
                  </a:cubicBezTo>
                  <a:cubicBezTo>
                    <a:pt x="5325" y="7546"/>
                    <a:pt x="5404" y="7545"/>
                    <a:pt x="5482" y="7541"/>
                  </a:cubicBezTo>
                  <a:cubicBezTo>
                    <a:pt x="6645" y="7508"/>
                    <a:pt x="7775" y="7322"/>
                    <a:pt x="8922" y="7238"/>
                  </a:cubicBezTo>
                  <a:cubicBezTo>
                    <a:pt x="9378" y="7187"/>
                    <a:pt x="9665" y="6934"/>
                    <a:pt x="9783" y="6496"/>
                  </a:cubicBezTo>
                  <a:cubicBezTo>
                    <a:pt x="9799" y="6394"/>
                    <a:pt x="9833" y="6310"/>
                    <a:pt x="9867" y="6192"/>
                  </a:cubicBezTo>
                  <a:cubicBezTo>
                    <a:pt x="10002" y="5821"/>
                    <a:pt x="10120" y="5416"/>
                    <a:pt x="10305" y="5062"/>
                  </a:cubicBezTo>
                  <a:cubicBezTo>
                    <a:pt x="10428" y="4809"/>
                    <a:pt x="10645" y="4682"/>
                    <a:pt x="10868" y="4682"/>
                  </a:cubicBezTo>
                  <a:cubicBezTo>
                    <a:pt x="11076" y="4682"/>
                    <a:pt x="11289" y="4792"/>
                    <a:pt x="11436" y="5011"/>
                  </a:cubicBezTo>
                  <a:cubicBezTo>
                    <a:pt x="11554" y="5231"/>
                    <a:pt x="11638" y="5517"/>
                    <a:pt x="11705" y="5770"/>
                  </a:cubicBezTo>
                  <a:cubicBezTo>
                    <a:pt x="11773" y="6057"/>
                    <a:pt x="11790" y="6327"/>
                    <a:pt x="11823" y="6597"/>
                  </a:cubicBezTo>
                  <a:cubicBezTo>
                    <a:pt x="11942" y="7271"/>
                    <a:pt x="11975" y="7322"/>
                    <a:pt x="12650" y="7389"/>
                  </a:cubicBezTo>
                  <a:cubicBezTo>
                    <a:pt x="12701" y="7389"/>
                    <a:pt x="12717" y="7406"/>
                    <a:pt x="12751" y="7406"/>
                  </a:cubicBezTo>
                  <a:cubicBezTo>
                    <a:pt x="13126" y="7498"/>
                    <a:pt x="13501" y="7529"/>
                    <a:pt x="13874" y="7529"/>
                  </a:cubicBezTo>
                  <a:cubicBezTo>
                    <a:pt x="14459" y="7529"/>
                    <a:pt x="15042" y="7454"/>
                    <a:pt x="15618" y="7423"/>
                  </a:cubicBezTo>
                  <a:cubicBezTo>
                    <a:pt x="16630" y="7389"/>
                    <a:pt x="17626" y="7187"/>
                    <a:pt x="18638" y="7136"/>
                  </a:cubicBezTo>
                  <a:cubicBezTo>
                    <a:pt x="19110" y="7103"/>
                    <a:pt x="19397" y="6917"/>
                    <a:pt x="19633" y="6546"/>
                  </a:cubicBezTo>
                  <a:cubicBezTo>
                    <a:pt x="19717" y="6394"/>
                    <a:pt x="19801" y="6243"/>
                    <a:pt x="19869" y="6091"/>
                  </a:cubicBezTo>
                  <a:cubicBezTo>
                    <a:pt x="20122" y="5534"/>
                    <a:pt x="20156" y="4910"/>
                    <a:pt x="20122" y="4286"/>
                  </a:cubicBezTo>
                  <a:cubicBezTo>
                    <a:pt x="20054" y="3561"/>
                    <a:pt x="20206" y="3375"/>
                    <a:pt x="20847" y="3139"/>
                  </a:cubicBezTo>
                  <a:cubicBezTo>
                    <a:pt x="20915" y="3122"/>
                    <a:pt x="20999" y="3105"/>
                    <a:pt x="21083" y="3055"/>
                  </a:cubicBezTo>
                  <a:cubicBezTo>
                    <a:pt x="21353" y="2937"/>
                    <a:pt x="21522" y="2717"/>
                    <a:pt x="21488" y="2414"/>
                  </a:cubicBezTo>
                  <a:cubicBezTo>
                    <a:pt x="21437" y="2093"/>
                    <a:pt x="21421" y="1756"/>
                    <a:pt x="21353" y="1436"/>
                  </a:cubicBezTo>
                  <a:cubicBezTo>
                    <a:pt x="21336" y="1334"/>
                    <a:pt x="21269" y="1183"/>
                    <a:pt x="21184" y="1149"/>
                  </a:cubicBezTo>
                  <a:cubicBezTo>
                    <a:pt x="20729" y="946"/>
                    <a:pt x="20324" y="643"/>
                    <a:pt x="19784" y="575"/>
                  </a:cubicBezTo>
                  <a:cubicBezTo>
                    <a:pt x="18570" y="440"/>
                    <a:pt x="17373" y="306"/>
                    <a:pt x="16158" y="272"/>
                  </a:cubicBezTo>
                  <a:cubicBezTo>
                    <a:pt x="15724" y="272"/>
                    <a:pt x="15266" y="235"/>
                    <a:pt x="14825" y="235"/>
                  </a:cubicBezTo>
                  <a:cubicBezTo>
                    <a:pt x="14752" y="235"/>
                    <a:pt x="14679" y="236"/>
                    <a:pt x="14606" y="238"/>
                  </a:cubicBezTo>
                  <a:cubicBezTo>
                    <a:pt x="13932" y="255"/>
                    <a:pt x="13257" y="356"/>
                    <a:pt x="12616" y="424"/>
                  </a:cubicBezTo>
                  <a:cubicBezTo>
                    <a:pt x="12481" y="424"/>
                    <a:pt x="12363" y="474"/>
                    <a:pt x="12279" y="525"/>
                  </a:cubicBezTo>
                  <a:cubicBezTo>
                    <a:pt x="11942" y="828"/>
                    <a:pt x="11604" y="1115"/>
                    <a:pt x="11317" y="1452"/>
                  </a:cubicBezTo>
                  <a:cubicBezTo>
                    <a:pt x="11206" y="1620"/>
                    <a:pt x="11094" y="1718"/>
                    <a:pt x="10925" y="1718"/>
                  </a:cubicBezTo>
                  <a:cubicBezTo>
                    <a:pt x="10890" y="1718"/>
                    <a:pt x="10852" y="1714"/>
                    <a:pt x="10811" y="1705"/>
                  </a:cubicBezTo>
                  <a:cubicBezTo>
                    <a:pt x="10795" y="1705"/>
                    <a:pt x="10778" y="1756"/>
                    <a:pt x="10710" y="1790"/>
                  </a:cubicBezTo>
                  <a:lnTo>
                    <a:pt x="10710" y="2178"/>
                  </a:lnTo>
                  <a:cubicBezTo>
                    <a:pt x="10272" y="2127"/>
                    <a:pt x="10052" y="1790"/>
                    <a:pt x="9951" y="1469"/>
                  </a:cubicBezTo>
                  <a:cubicBezTo>
                    <a:pt x="9513" y="778"/>
                    <a:pt x="8838" y="440"/>
                    <a:pt x="8079" y="356"/>
                  </a:cubicBezTo>
                  <a:cubicBezTo>
                    <a:pt x="6645" y="187"/>
                    <a:pt x="5212" y="69"/>
                    <a:pt x="3778" y="2"/>
                  </a:cubicBezTo>
                  <a:cubicBezTo>
                    <a:pt x="3726" y="1"/>
                    <a:pt x="3674" y="1"/>
                    <a:pt x="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5005287" y="4014702"/>
              <a:ext cx="260615" cy="118257"/>
            </a:xfrm>
            <a:custGeom>
              <a:avLst/>
              <a:gdLst/>
              <a:ahLst/>
              <a:cxnLst/>
              <a:rect l="l" t="t" r="r" b="b"/>
              <a:pathLst>
                <a:path w="6023" h="2733" extrusionOk="0">
                  <a:moveTo>
                    <a:pt x="3179" y="637"/>
                  </a:moveTo>
                  <a:cubicBezTo>
                    <a:pt x="3506" y="637"/>
                    <a:pt x="3836" y="672"/>
                    <a:pt x="4167" y="753"/>
                  </a:cubicBezTo>
                  <a:cubicBezTo>
                    <a:pt x="4437" y="804"/>
                    <a:pt x="4740" y="956"/>
                    <a:pt x="4993" y="1124"/>
                  </a:cubicBezTo>
                  <a:cubicBezTo>
                    <a:pt x="5230" y="1276"/>
                    <a:pt x="5196" y="1478"/>
                    <a:pt x="4977" y="1613"/>
                  </a:cubicBezTo>
                  <a:cubicBezTo>
                    <a:pt x="4428" y="1887"/>
                    <a:pt x="3905" y="2236"/>
                    <a:pt x="3417" y="2236"/>
                  </a:cubicBezTo>
                  <a:cubicBezTo>
                    <a:pt x="3334" y="2236"/>
                    <a:pt x="3252" y="2226"/>
                    <a:pt x="3172" y="2204"/>
                  </a:cubicBezTo>
                  <a:cubicBezTo>
                    <a:pt x="2497" y="2119"/>
                    <a:pt x="2042" y="2102"/>
                    <a:pt x="1570" y="2035"/>
                  </a:cubicBezTo>
                  <a:cubicBezTo>
                    <a:pt x="1317" y="1984"/>
                    <a:pt x="1097" y="1866"/>
                    <a:pt x="878" y="1715"/>
                  </a:cubicBezTo>
                  <a:cubicBezTo>
                    <a:pt x="642" y="1529"/>
                    <a:pt x="676" y="1293"/>
                    <a:pt x="895" y="1107"/>
                  </a:cubicBezTo>
                  <a:cubicBezTo>
                    <a:pt x="979" y="1040"/>
                    <a:pt x="1047" y="1006"/>
                    <a:pt x="1131" y="972"/>
                  </a:cubicBezTo>
                  <a:cubicBezTo>
                    <a:pt x="1806" y="789"/>
                    <a:pt x="2488" y="637"/>
                    <a:pt x="3179" y="637"/>
                  </a:cubicBezTo>
                  <a:close/>
                  <a:moveTo>
                    <a:pt x="3390" y="0"/>
                  </a:moveTo>
                  <a:cubicBezTo>
                    <a:pt x="3273" y="0"/>
                    <a:pt x="3156" y="4"/>
                    <a:pt x="3037" y="11"/>
                  </a:cubicBezTo>
                  <a:cubicBezTo>
                    <a:pt x="2497" y="78"/>
                    <a:pt x="1974" y="163"/>
                    <a:pt x="1435" y="247"/>
                  </a:cubicBezTo>
                  <a:cubicBezTo>
                    <a:pt x="1047" y="298"/>
                    <a:pt x="709" y="517"/>
                    <a:pt x="440" y="770"/>
                  </a:cubicBezTo>
                  <a:cubicBezTo>
                    <a:pt x="1" y="1192"/>
                    <a:pt x="18" y="1816"/>
                    <a:pt x="473" y="2204"/>
                  </a:cubicBezTo>
                  <a:cubicBezTo>
                    <a:pt x="625" y="2322"/>
                    <a:pt x="844" y="2457"/>
                    <a:pt x="1030" y="2474"/>
                  </a:cubicBezTo>
                  <a:cubicBezTo>
                    <a:pt x="1907" y="2575"/>
                    <a:pt x="2801" y="2693"/>
                    <a:pt x="3678" y="2727"/>
                  </a:cubicBezTo>
                  <a:cubicBezTo>
                    <a:pt x="3737" y="2731"/>
                    <a:pt x="3796" y="2733"/>
                    <a:pt x="3855" y="2733"/>
                  </a:cubicBezTo>
                  <a:cubicBezTo>
                    <a:pt x="4488" y="2733"/>
                    <a:pt x="5037" y="2483"/>
                    <a:pt x="5516" y="2035"/>
                  </a:cubicBezTo>
                  <a:cubicBezTo>
                    <a:pt x="6022" y="1563"/>
                    <a:pt x="6005" y="1040"/>
                    <a:pt x="5483" y="635"/>
                  </a:cubicBezTo>
                  <a:cubicBezTo>
                    <a:pt x="4841" y="154"/>
                    <a:pt x="4136" y="0"/>
                    <a:pt x="3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5535166" y="4136376"/>
              <a:ext cx="245990" cy="157676"/>
            </a:xfrm>
            <a:custGeom>
              <a:avLst/>
              <a:gdLst/>
              <a:ahLst/>
              <a:cxnLst/>
              <a:rect l="l" t="t" r="r" b="b"/>
              <a:pathLst>
                <a:path w="5685" h="3644" extrusionOk="0">
                  <a:moveTo>
                    <a:pt x="4966" y="1"/>
                  </a:moveTo>
                  <a:cubicBezTo>
                    <a:pt x="4703" y="1"/>
                    <a:pt x="4447" y="56"/>
                    <a:pt x="4318" y="168"/>
                  </a:cubicBezTo>
                  <a:cubicBezTo>
                    <a:pt x="4099" y="353"/>
                    <a:pt x="4132" y="589"/>
                    <a:pt x="4402" y="724"/>
                  </a:cubicBezTo>
                  <a:cubicBezTo>
                    <a:pt x="4537" y="758"/>
                    <a:pt x="4655" y="842"/>
                    <a:pt x="4706" y="943"/>
                  </a:cubicBezTo>
                  <a:cubicBezTo>
                    <a:pt x="4858" y="1331"/>
                    <a:pt x="4605" y="2175"/>
                    <a:pt x="4267" y="2445"/>
                  </a:cubicBezTo>
                  <a:cubicBezTo>
                    <a:pt x="3787" y="2821"/>
                    <a:pt x="3267" y="2948"/>
                    <a:pt x="2715" y="2948"/>
                  </a:cubicBezTo>
                  <a:cubicBezTo>
                    <a:pt x="2549" y="2948"/>
                    <a:pt x="2381" y="2936"/>
                    <a:pt x="2210" y="2917"/>
                  </a:cubicBezTo>
                  <a:cubicBezTo>
                    <a:pt x="1687" y="2849"/>
                    <a:pt x="1349" y="2546"/>
                    <a:pt x="1214" y="2073"/>
                  </a:cubicBezTo>
                  <a:cubicBezTo>
                    <a:pt x="1096" y="1567"/>
                    <a:pt x="928" y="1061"/>
                    <a:pt x="1417" y="640"/>
                  </a:cubicBezTo>
                  <a:cubicBezTo>
                    <a:pt x="1636" y="421"/>
                    <a:pt x="1586" y="235"/>
                    <a:pt x="1265" y="184"/>
                  </a:cubicBezTo>
                  <a:cubicBezTo>
                    <a:pt x="1148" y="178"/>
                    <a:pt x="1028" y="174"/>
                    <a:pt x="908" y="174"/>
                  </a:cubicBezTo>
                  <a:cubicBezTo>
                    <a:pt x="700" y="174"/>
                    <a:pt x="490" y="186"/>
                    <a:pt x="287" y="218"/>
                  </a:cubicBezTo>
                  <a:cubicBezTo>
                    <a:pt x="186" y="235"/>
                    <a:pt x="68" y="404"/>
                    <a:pt x="17" y="522"/>
                  </a:cubicBezTo>
                  <a:cubicBezTo>
                    <a:pt x="0" y="606"/>
                    <a:pt x="68" y="775"/>
                    <a:pt x="152" y="825"/>
                  </a:cubicBezTo>
                  <a:cubicBezTo>
                    <a:pt x="439" y="1011"/>
                    <a:pt x="523" y="1264"/>
                    <a:pt x="540" y="1601"/>
                  </a:cubicBezTo>
                  <a:cubicBezTo>
                    <a:pt x="574" y="1939"/>
                    <a:pt x="624" y="2276"/>
                    <a:pt x="708" y="2613"/>
                  </a:cubicBezTo>
                  <a:cubicBezTo>
                    <a:pt x="827" y="3001"/>
                    <a:pt x="1046" y="3305"/>
                    <a:pt x="1434" y="3440"/>
                  </a:cubicBezTo>
                  <a:cubicBezTo>
                    <a:pt x="1838" y="3572"/>
                    <a:pt x="2237" y="3643"/>
                    <a:pt x="2627" y="3643"/>
                  </a:cubicBezTo>
                  <a:cubicBezTo>
                    <a:pt x="3279" y="3643"/>
                    <a:pt x="3906" y="3444"/>
                    <a:pt x="4487" y="3001"/>
                  </a:cubicBezTo>
                  <a:cubicBezTo>
                    <a:pt x="4908" y="2681"/>
                    <a:pt x="5246" y="2343"/>
                    <a:pt x="5246" y="1770"/>
                  </a:cubicBezTo>
                  <a:cubicBezTo>
                    <a:pt x="5246" y="1483"/>
                    <a:pt x="5330" y="1180"/>
                    <a:pt x="5296" y="910"/>
                  </a:cubicBezTo>
                  <a:cubicBezTo>
                    <a:pt x="5212" y="522"/>
                    <a:pt x="5684" y="488"/>
                    <a:pt x="5634" y="151"/>
                  </a:cubicBezTo>
                  <a:cubicBezTo>
                    <a:pt x="5476" y="51"/>
                    <a:pt x="5218" y="1"/>
                    <a:pt x="4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6050377" y="4046591"/>
              <a:ext cx="239456" cy="89742"/>
            </a:xfrm>
            <a:custGeom>
              <a:avLst/>
              <a:gdLst/>
              <a:ahLst/>
              <a:cxnLst/>
              <a:rect l="l" t="t" r="r" b="b"/>
              <a:pathLst>
                <a:path w="5534" h="2074" extrusionOk="0">
                  <a:moveTo>
                    <a:pt x="2482" y="602"/>
                  </a:moveTo>
                  <a:cubicBezTo>
                    <a:pt x="3007" y="602"/>
                    <a:pt x="3533" y="631"/>
                    <a:pt x="4049" y="640"/>
                  </a:cubicBezTo>
                  <a:cubicBezTo>
                    <a:pt x="4521" y="657"/>
                    <a:pt x="4740" y="859"/>
                    <a:pt x="4976" y="1247"/>
                  </a:cubicBezTo>
                  <a:cubicBezTo>
                    <a:pt x="4875" y="1315"/>
                    <a:pt x="4791" y="1399"/>
                    <a:pt x="4690" y="1399"/>
                  </a:cubicBezTo>
                  <a:cubicBezTo>
                    <a:pt x="4116" y="1467"/>
                    <a:pt x="3560" y="1534"/>
                    <a:pt x="3003" y="1551"/>
                  </a:cubicBezTo>
                  <a:cubicBezTo>
                    <a:pt x="2902" y="1555"/>
                    <a:pt x="2800" y="1557"/>
                    <a:pt x="2697" y="1557"/>
                  </a:cubicBezTo>
                  <a:cubicBezTo>
                    <a:pt x="2389" y="1557"/>
                    <a:pt x="2075" y="1538"/>
                    <a:pt x="1772" y="1500"/>
                  </a:cubicBezTo>
                  <a:cubicBezTo>
                    <a:pt x="1536" y="1484"/>
                    <a:pt x="1316" y="1450"/>
                    <a:pt x="1080" y="1365"/>
                  </a:cubicBezTo>
                  <a:cubicBezTo>
                    <a:pt x="912" y="1315"/>
                    <a:pt x="760" y="1197"/>
                    <a:pt x="608" y="1079"/>
                  </a:cubicBezTo>
                  <a:cubicBezTo>
                    <a:pt x="760" y="809"/>
                    <a:pt x="945" y="725"/>
                    <a:pt x="1182" y="691"/>
                  </a:cubicBezTo>
                  <a:cubicBezTo>
                    <a:pt x="1610" y="622"/>
                    <a:pt x="2046" y="602"/>
                    <a:pt x="2482" y="602"/>
                  </a:cubicBezTo>
                  <a:close/>
                  <a:moveTo>
                    <a:pt x="3428" y="0"/>
                  </a:moveTo>
                  <a:cubicBezTo>
                    <a:pt x="3238" y="0"/>
                    <a:pt x="3051" y="13"/>
                    <a:pt x="2868" y="33"/>
                  </a:cubicBezTo>
                  <a:lnTo>
                    <a:pt x="2109" y="33"/>
                  </a:lnTo>
                  <a:cubicBezTo>
                    <a:pt x="1569" y="33"/>
                    <a:pt x="1063" y="117"/>
                    <a:pt x="574" y="370"/>
                  </a:cubicBezTo>
                  <a:cubicBezTo>
                    <a:pt x="254" y="539"/>
                    <a:pt x="1" y="792"/>
                    <a:pt x="18" y="1163"/>
                  </a:cubicBezTo>
                  <a:cubicBezTo>
                    <a:pt x="51" y="1534"/>
                    <a:pt x="355" y="1652"/>
                    <a:pt x="642" y="1804"/>
                  </a:cubicBezTo>
                  <a:cubicBezTo>
                    <a:pt x="676" y="1821"/>
                    <a:pt x="743" y="1838"/>
                    <a:pt x="777" y="1838"/>
                  </a:cubicBezTo>
                  <a:cubicBezTo>
                    <a:pt x="1283" y="1905"/>
                    <a:pt x="1789" y="1990"/>
                    <a:pt x="2295" y="2023"/>
                  </a:cubicBezTo>
                  <a:cubicBezTo>
                    <a:pt x="2615" y="2074"/>
                    <a:pt x="2919" y="2074"/>
                    <a:pt x="3222" y="2074"/>
                  </a:cubicBezTo>
                  <a:cubicBezTo>
                    <a:pt x="3796" y="2074"/>
                    <a:pt x="4386" y="2023"/>
                    <a:pt x="4943" y="1838"/>
                  </a:cubicBezTo>
                  <a:cubicBezTo>
                    <a:pt x="5246" y="1720"/>
                    <a:pt x="5466" y="1534"/>
                    <a:pt x="5482" y="1214"/>
                  </a:cubicBezTo>
                  <a:cubicBezTo>
                    <a:pt x="5533" y="859"/>
                    <a:pt x="5331" y="573"/>
                    <a:pt x="5044" y="387"/>
                  </a:cubicBezTo>
                  <a:cubicBezTo>
                    <a:pt x="4960" y="320"/>
                    <a:pt x="4858" y="303"/>
                    <a:pt x="4774" y="269"/>
                  </a:cubicBezTo>
                  <a:cubicBezTo>
                    <a:pt x="4326" y="69"/>
                    <a:pt x="3869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5211120" y="3751579"/>
              <a:ext cx="886040" cy="275803"/>
            </a:xfrm>
            <a:custGeom>
              <a:avLst/>
              <a:gdLst/>
              <a:ahLst/>
              <a:cxnLst/>
              <a:rect l="l" t="t" r="r" b="b"/>
              <a:pathLst>
                <a:path w="20477" h="6374" extrusionOk="0">
                  <a:moveTo>
                    <a:pt x="14657" y="475"/>
                  </a:moveTo>
                  <a:cubicBezTo>
                    <a:pt x="15197" y="475"/>
                    <a:pt x="15754" y="492"/>
                    <a:pt x="16293" y="526"/>
                  </a:cubicBezTo>
                  <a:cubicBezTo>
                    <a:pt x="16462" y="526"/>
                    <a:pt x="16631" y="560"/>
                    <a:pt x="16799" y="577"/>
                  </a:cubicBezTo>
                  <a:cubicBezTo>
                    <a:pt x="17356" y="627"/>
                    <a:pt x="17778" y="897"/>
                    <a:pt x="17879" y="1420"/>
                  </a:cubicBezTo>
                  <a:cubicBezTo>
                    <a:pt x="18014" y="2061"/>
                    <a:pt x="18199" y="2719"/>
                    <a:pt x="18115" y="3360"/>
                  </a:cubicBezTo>
                  <a:cubicBezTo>
                    <a:pt x="18048" y="3967"/>
                    <a:pt x="17845" y="4473"/>
                    <a:pt x="17390" y="4861"/>
                  </a:cubicBezTo>
                  <a:cubicBezTo>
                    <a:pt x="17170" y="5063"/>
                    <a:pt x="16917" y="5198"/>
                    <a:pt x="16614" y="5232"/>
                  </a:cubicBezTo>
                  <a:cubicBezTo>
                    <a:pt x="16091" y="5266"/>
                    <a:pt x="15568" y="5282"/>
                    <a:pt x="15028" y="5333"/>
                  </a:cubicBezTo>
                  <a:lnTo>
                    <a:pt x="15028" y="5282"/>
                  </a:lnTo>
                  <a:cubicBezTo>
                    <a:pt x="14691" y="5316"/>
                    <a:pt x="14337" y="5282"/>
                    <a:pt x="14016" y="5350"/>
                  </a:cubicBezTo>
                  <a:cubicBezTo>
                    <a:pt x="13890" y="5384"/>
                    <a:pt x="13766" y="5399"/>
                    <a:pt x="13644" y="5399"/>
                  </a:cubicBezTo>
                  <a:cubicBezTo>
                    <a:pt x="13228" y="5399"/>
                    <a:pt x="12831" y="5231"/>
                    <a:pt x="12414" y="5114"/>
                  </a:cubicBezTo>
                  <a:cubicBezTo>
                    <a:pt x="12245" y="5080"/>
                    <a:pt x="12043" y="4827"/>
                    <a:pt x="12043" y="4675"/>
                  </a:cubicBezTo>
                  <a:cubicBezTo>
                    <a:pt x="11992" y="3663"/>
                    <a:pt x="11706" y="2651"/>
                    <a:pt x="11992" y="1622"/>
                  </a:cubicBezTo>
                  <a:cubicBezTo>
                    <a:pt x="12161" y="1066"/>
                    <a:pt x="12414" y="712"/>
                    <a:pt x="12988" y="644"/>
                  </a:cubicBezTo>
                  <a:cubicBezTo>
                    <a:pt x="13241" y="627"/>
                    <a:pt x="13494" y="577"/>
                    <a:pt x="13747" y="560"/>
                  </a:cubicBezTo>
                  <a:cubicBezTo>
                    <a:pt x="14050" y="526"/>
                    <a:pt x="14337" y="475"/>
                    <a:pt x="14657" y="475"/>
                  </a:cubicBezTo>
                  <a:close/>
                  <a:moveTo>
                    <a:pt x="4890" y="573"/>
                  </a:moveTo>
                  <a:cubicBezTo>
                    <a:pt x="5582" y="573"/>
                    <a:pt x="6274" y="639"/>
                    <a:pt x="6966" y="796"/>
                  </a:cubicBezTo>
                  <a:cubicBezTo>
                    <a:pt x="7101" y="847"/>
                    <a:pt x="7270" y="897"/>
                    <a:pt x="7438" y="948"/>
                  </a:cubicBezTo>
                  <a:cubicBezTo>
                    <a:pt x="7776" y="1032"/>
                    <a:pt x="7944" y="1268"/>
                    <a:pt x="8012" y="1606"/>
                  </a:cubicBezTo>
                  <a:cubicBezTo>
                    <a:pt x="8197" y="2651"/>
                    <a:pt x="8248" y="3714"/>
                    <a:pt x="8063" y="4760"/>
                  </a:cubicBezTo>
                  <a:cubicBezTo>
                    <a:pt x="7944" y="5350"/>
                    <a:pt x="7405" y="5839"/>
                    <a:pt x="6798" y="5873"/>
                  </a:cubicBezTo>
                  <a:cubicBezTo>
                    <a:pt x="6174" y="5923"/>
                    <a:pt x="5583" y="5940"/>
                    <a:pt x="4706" y="5991"/>
                  </a:cubicBezTo>
                  <a:cubicBezTo>
                    <a:pt x="4369" y="5957"/>
                    <a:pt x="3778" y="5940"/>
                    <a:pt x="3205" y="5856"/>
                  </a:cubicBezTo>
                  <a:cubicBezTo>
                    <a:pt x="2530" y="5755"/>
                    <a:pt x="2159" y="5417"/>
                    <a:pt x="2075" y="4726"/>
                  </a:cubicBezTo>
                  <a:cubicBezTo>
                    <a:pt x="1940" y="3849"/>
                    <a:pt x="1873" y="3005"/>
                    <a:pt x="1856" y="2145"/>
                  </a:cubicBezTo>
                  <a:cubicBezTo>
                    <a:pt x="1839" y="1218"/>
                    <a:pt x="2210" y="813"/>
                    <a:pt x="3171" y="695"/>
                  </a:cubicBezTo>
                  <a:cubicBezTo>
                    <a:pt x="3744" y="618"/>
                    <a:pt x="4317" y="573"/>
                    <a:pt x="4890" y="573"/>
                  </a:cubicBezTo>
                  <a:close/>
                  <a:moveTo>
                    <a:pt x="3167" y="0"/>
                  </a:moveTo>
                  <a:cubicBezTo>
                    <a:pt x="2484" y="0"/>
                    <a:pt x="1801" y="30"/>
                    <a:pt x="1147" y="273"/>
                  </a:cubicBezTo>
                  <a:cubicBezTo>
                    <a:pt x="894" y="357"/>
                    <a:pt x="608" y="408"/>
                    <a:pt x="355" y="526"/>
                  </a:cubicBezTo>
                  <a:cubicBezTo>
                    <a:pt x="135" y="627"/>
                    <a:pt x="0" y="813"/>
                    <a:pt x="68" y="1066"/>
                  </a:cubicBezTo>
                  <a:cubicBezTo>
                    <a:pt x="121" y="1266"/>
                    <a:pt x="258" y="1287"/>
                    <a:pt x="405" y="1287"/>
                  </a:cubicBezTo>
                  <a:cubicBezTo>
                    <a:pt x="444" y="1287"/>
                    <a:pt x="484" y="1285"/>
                    <a:pt x="523" y="1285"/>
                  </a:cubicBezTo>
                  <a:lnTo>
                    <a:pt x="641" y="1285"/>
                  </a:lnTo>
                  <a:cubicBezTo>
                    <a:pt x="1248" y="1285"/>
                    <a:pt x="1316" y="1369"/>
                    <a:pt x="1282" y="1977"/>
                  </a:cubicBezTo>
                  <a:cubicBezTo>
                    <a:pt x="1265" y="2752"/>
                    <a:pt x="1198" y="3511"/>
                    <a:pt x="1232" y="4287"/>
                  </a:cubicBezTo>
                  <a:cubicBezTo>
                    <a:pt x="1232" y="4709"/>
                    <a:pt x="1282" y="5198"/>
                    <a:pt x="1653" y="5468"/>
                  </a:cubicBezTo>
                  <a:cubicBezTo>
                    <a:pt x="2092" y="5805"/>
                    <a:pt x="2547" y="6109"/>
                    <a:pt x="3121" y="6176"/>
                  </a:cubicBezTo>
                  <a:cubicBezTo>
                    <a:pt x="3795" y="6261"/>
                    <a:pt x="4487" y="6311"/>
                    <a:pt x="5162" y="6362"/>
                  </a:cubicBezTo>
                  <a:cubicBezTo>
                    <a:pt x="5281" y="6370"/>
                    <a:pt x="5399" y="6374"/>
                    <a:pt x="5517" y="6374"/>
                  </a:cubicBezTo>
                  <a:cubicBezTo>
                    <a:pt x="6366" y="6374"/>
                    <a:pt x="7180" y="6181"/>
                    <a:pt x="7995" y="6092"/>
                  </a:cubicBezTo>
                  <a:cubicBezTo>
                    <a:pt x="8400" y="6041"/>
                    <a:pt x="8569" y="5839"/>
                    <a:pt x="8670" y="5502"/>
                  </a:cubicBezTo>
                  <a:cubicBezTo>
                    <a:pt x="8788" y="5080"/>
                    <a:pt x="8956" y="4658"/>
                    <a:pt x="9108" y="4237"/>
                  </a:cubicBezTo>
                  <a:cubicBezTo>
                    <a:pt x="9260" y="3832"/>
                    <a:pt x="9547" y="3596"/>
                    <a:pt x="9968" y="3511"/>
                  </a:cubicBezTo>
                  <a:cubicBezTo>
                    <a:pt x="10068" y="3495"/>
                    <a:pt x="10167" y="3486"/>
                    <a:pt x="10264" y="3486"/>
                  </a:cubicBezTo>
                  <a:cubicBezTo>
                    <a:pt x="10860" y="3486"/>
                    <a:pt x="11390" y="3810"/>
                    <a:pt x="11520" y="4608"/>
                  </a:cubicBezTo>
                  <a:cubicBezTo>
                    <a:pt x="11571" y="4979"/>
                    <a:pt x="11638" y="5316"/>
                    <a:pt x="11723" y="5670"/>
                  </a:cubicBezTo>
                  <a:cubicBezTo>
                    <a:pt x="11807" y="5991"/>
                    <a:pt x="11976" y="6210"/>
                    <a:pt x="12364" y="6244"/>
                  </a:cubicBezTo>
                  <a:cubicBezTo>
                    <a:pt x="12802" y="6261"/>
                    <a:pt x="13224" y="6294"/>
                    <a:pt x="13645" y="6294"/>
                  </a:cubicBezTo>
                  <a:cubicBezTo>
                    <a:pt x="15113" y="6278"/>
                    <a:pt x="16597" y="6109"/>
                    <a:pt x="18048" y="5873"/>
                  </a:cubicBezTo>
                  <a:cubicBezTo>
                    <a:pt x="18402" y="5839"/>
                    <a:pt x="18621" y="5653"/>
                    <a:pt x="18705" y="5333"/>
                  </a:cubicBezTo>
                  <a:cubicBezTo>
                    <a:pt x="18790" y="4928"/>
                    <a:pt x="18891" y="4523"/>
                    <a:pt x="18941" y="4135"/>
                  </a:cubicBezTo>
                  <a:cubicBezTo>
                    <a:pt x="18975" y="3748"/>
                    <a:pt x="18958" y="3343"/>
                    <a:pt x="18958" y="2938"/>
                  </a:cubicBezTo>
                  <a:cubicBezTo>
                    <a:pt x="18958" y="2651"/>
                    <a:pt x="19110" y="2466"/>
                    <a:pt x="19363" y="2331"/>
                  </a:cubicBezTo>
                  <a:cubicBezTo>
                    <a:pt x="19616" y="2213"/>
                    <a:pt x="19835" y="2095"/>
                    <a:pt x="20088" y="1977"/>
                  </a:cubicBezTo>
                  <a:cubicBezTo>
                    <a:pt x="20392" y="1825"/>
                    <a:pt x="20476" y="1639"/>
                    <a:pt x="20358" y="1336"/>
                  </a:cubicBezTo>
                  <a:cubicBezTo>
                    <a:pt x="20257" y="1150"/>
                    <a:pt x="20156" y="948"/>
                    <a:pt x="19987" y="863"/>
                  </a:cubicBezTo>
                  <a:cubicBezTo>
                    <a:pt x="19650" y="695"/>
                    <a:pt x="19296" y="543"/>
                    <a:pt x="18941" y="475"/>
                  </a:cubicBezTo>
                  <a:cubicBezTo>
                    <a:pt x="18301" y="374"/>
                    <a:pt x="17643" y="357"/>
                    <a:pt x="17002" y="290"/>
                  </a:cubicBezTo>
                  <a:cubicBezTo>
                    <a:pt x="16278" y="221"/>
                    <a:pt x="15570" y="160"/>
                    <a:pt x="14856" y="160"/>
                  </a:cubicBezTo>
                  <a:cubicBezTo>
                    <a:pt x="14522" y="160"/>
                    <a:pt x="14187" y="173"/>
                    <a:pt x="13848" y="206"/>
                  </a:cubicBezTo>
                  <a:cubicBezTo>
                    <a:pt x="13325" y="256"/>
                    <a:pt x="12802" y="357"/>
                    <a:pt x="12279" y="374"/>
                  </a:cubicBezTo>
                  <a:cubicBezTo>
                    <a:pt x="11773" y="391"/>
                    <a:pt x="11503" y="678"/>
                    <a:pt x="11267" y="1049"/>
                  </a:cubicBezTo>
                  <a:cubicBezTo>
                    <a:pt x="11115" y="1302"/>
                    <a:pt x="10964" y="1555"/>
                    <a:pt x="10761" y="1740"/>
                  </a:cubicBezTo>
                  <a:cubicBezTo>
                    <a:pt x="10479" y="2008"/>
                    <a:pt x="10183" y="2143"/>
                    <a:pt x="9904" y="2143"/>
                  </a:cubicBezTo>
                  <a:cubicBezTo>
                    <a:pt x="9567" y="2143"/>
                    <a:pt x="9255" y="1944"/>
                    <a:pt x="9024" y="1538"/>
                  </a:cubicBezTo>
                  <a:cubicBezTo>
                    <a:pt x="8703" y="981"/>
                    <a:pt x="8248" y="644"/>
                    <a:pt x="7708" y="459"/>
                  </a:cubicBezTo>
                  <a:cubicBezTo>
                    <a:pt x="7287" y="307"/>
                    <a:pt x="6831" y="222"/>
                    <a:pt x="6393" y="189"/>
                  </a:cubicBezTo>
                  <a:cubicBezTo>
                    <a:pt x="5533" y="88"/>
                    <a:pt x="4689" y="54"/>
                    <a:pt x="3812" y="3"/>
                  </a:cubicBezTo>
                  <a:cubicBezTo>
                    <a:pt x="3598" y="3"/>
                    <a:pt x="3382" y="0"/>
                    <a:pt x="3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5033023" y="4040966"/>
              <a:ext cx="198566" cy="70227"/>
            </a:xfrm>
            <a:custGeom>
              <a:avLst/>
              <a:gdLst/>
              <a:ahLst/>
              <a:cxnLst/>
              <a:rect l="l" t="t" r="r" b="b"/>
              <a:pathLst>
                <a:path w="4589" h="1623" extrusionOk="0">
                  <a:moveTo>
                    <a:pt x="2571" y="1"/>
                  </a:moveTo>
                  <a:cubicBezTo>
                    <a:pt x="1869" y="1"/>
                    <a:pt x="1176" y="163"/>
                    <a:pt x="490" y="349"/>
                  </a:cubicBezTo>
                  <a:cubicBezTo>
                    <a:pt x="406" y="365"/>
                    <a:pt x="321" y="416"/>
                    <a:pt x="254" y="483"/>
                  </a:cubicBezTo>
                  <a:cubicBezTo>
                    <a:pt x="35" y="669"/>
                    <a:pt x="1" y="922"/>
                    <a:pt x="237" y="1091"/>
                  </a:cubicBezTo>
                  <a:cubicBezTo>
                    <a:pt x="456" y="1242"/>
                    <a:pt x="709" y="1361"/>
                    <a:pt x="929" y="1411"/>
                  </a:cubicBezTo>
                  <a:cubicBezTo>
                    <a:pt x="1401" y="1495"/>
                    <a:pt x="1856" y="1512"/>
                    <a:pt x="2531" y="1597"/>
                  </a:cubicBezTo>
                  <a:cubicBezTo>
                    <a:pt x="2606" y="1614"/>
                    <a:pt x="2682" y="1622"/>
                    <a:pt x="2758" y="1622"/>
                  </a:cubicBezTo>
                  <a:cubicBezTo>
                    <a:pt x="3264" y="1622"/>
                    <a:pt x="3793" y="1266"/>
                    <a:pt x="4336" y="973"/>
                  </a:cubicBezTo>
                  <a:cubicBezTo>
                    <a:pt x="4589" y="871"/>
                    <a:pt x="4589" y="652"/>
                    <a:pt x="4352" y="500"/>
                  </a:cubicBezTo>
                  <a:cubicBezTo>
                    <a:pt x="4099" y="332"/>
                    <a:pt x="3830" y="180"/>
                    <a:pt x="3526" y="112"/>
                  </a:cubicBezTo>
                  <a:cubicBezTo>
                    <a:pt x="3206" y="34"/>
                    <a:pt x="2888" y="1"/>
                    <a:pt x="25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6077377" y="4073332"/>
              <a:ext cx="188354" cy="41323"/>
            </a:xfrm>
            <a:custGeom>
              <a:avLst/>
              <a:gdLst/>
              <a:ahLst/>
              <a:cxnLst/>
              <a:rect l="l" t="t" r="r" b="b"/>
              <a:pathLst>
                <a:path w="4353" h="955" extrusionOk="0">
                  <a:moveTo>
                    <a:pt x="1865" y="1"/>
                  </a:moveTo>
                  <a:cubicBezTo>
                    <a:pt x="1430" y="1"/>
                    <a:pt x="994" y="21"/>
                    <a:pt x="558" y="90"/>
                  </a:cubicBezTo>
                  <a:cubicBezTo>
                    <a:pt x="338" y="123"/>
                    <a:pt x="136" y="208"/>
                    <a:pt x="1" y="494"/>
                  </a:cubicBezTo>
                  <a:cubicBezTo>
                    <a:pt x="170" y="562"/>
                    <a:pt x="288" y="697"/>
                    <a:pt x="456" y="764"/>
                  </a:cubicBezTo>
                  <a:cubicBezTo>
                    <a:pt x="676" y="849"/>
                    <a:pt x="912" y="882"/>
                    <a:pt x="1148" y="916"/>
                  </a:cubicBezTo>
                  <a:cubicBezTo>
                    <a:pt x="1475" y="930"/>
                    <a:pt x="1814" y="954"/>
                    <a:pt x="2146" y="954"/>
                  </a:cubicBezTo>
                  <a:cubicBezTo>
                    <a:pt x="2224" y="954"/>
                    <a:pt x="2302" y="953"/>
                    <a:pt x="2379" y="950"/>
                  </a:cubicBezTo>
                  <a:cubicBezTo>
                    <a:pt x="2953" y="933"/>
                    <a:pt x="3509" y="866"/>
                    <a:pt x="4066" y="798"/>
                  </a:cubicBezTo>
                  <a:cubicBezTo>
                    <a:pt x="4167" y="781"/>
                    <a:pt x="4251" y="697"/>
                    <a:pt x="4352" y="629"/>
                  </a:cubicBezTo>
                  <a:cubicBezTo>
                    <a:pt x="4150" y="241"/>
                    <a:pt x="3914" y="39"/>
                    <a:pt x="3425" y="39"/>
                  </a:cubicBezTo>
                  <a:cubicBezTo>
                    <a:pt x="2909" y="30"/>
                    <a:pt x="2388" y="1"/>
                    <a:pt x="1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5289914" y="3775377"/>
              <a:ext cx="277404" cy="235432"/>
            </a:xfrm>
            <a:custGeom>
              <a:avLst/>
              <a:gdLst/>
              <a:ahLst/>
              <a:cxnLst/>
              <a:rect l="l" t="t" r="r" b="b"/>
              <a:pathLst>
                <a:path w="6411" h="5441" extrusionOk="0">
                  <a:moveTo>
                    <a:pt x="2986" y="583"/>
                  </a:moveTo>
                  <a:cubicBezTo>
                    <a:pt x="3712" y="634"/>
                    <a:pt x="4403" y="668"/>
                    <a:pt x="5078" y="971"/>
                  </a:cubicBezTo>
                  <a:cubicBezTo>
                    <a:pt x="5331" y="1056"/>
                    <a:pt x="5584" y="1157"/>
                    <a:pt x="5617" y="1443"/>
                  </a:cubicBezTo>
                  <a:cubicBezTo>
                    <a:pt x="5769" y="2354"/>
                    <a:pt x="5870" y="3248"/>
                    <a:pt x="5601" y="4142"/>
                  </a:cubicBezTo>
                  <a:cubicBezTo>
                    <a:pt x="5483" y="4547"/>
                    <a:pt x="5196" y="4783"/>
                    <a:pt x="4774" y="4800"/>
                  </a:cubicBezTo>
                  <a:cubicBezTo>
                    <a:pt x="4234" y="4850"/>
                    <a:pt x="3661" y="4867"/>
                    <a:pt x="3088" y="4884"/>
                  </a:cubicBezTo>
                  <a:cubicBezTo>
                    <a:pt x="2851" y="4893"/>
                    <a:pt x="2607" y="4914"/>
                    <a:pt x="2360" y="4914"/>
                  </a:cubicBezTo>
                  <a:cubicBezTo>
                    <a:pt x="2113" y="4914"/>
                    <a:pt x="1865" y="4893"/>
                    <a:pt x="1620" y="4817"/>
                  </a:cubicBezTo>
                  <a:cubicBezTo>
                    <a:pt x="929" y="4614"/>
                    <a:pt x="760" y="4446"/>
                    <a:pt x="676" y="3720"/>
                  </a:cubicBezTo>
                  <a:cubicBezTo>
                    <a:pt x="608" y="3130"/>
                    <a:pt x="591" y="2574"/>
                    <a:pt x="541" y="1983"/>
                  </a:cubicBezTo>
                  <a:cubicBezTo>
                    <a:pt x="524" y="1781"/>
                    <a:pt x="558" y="1595"/>
                    <a:pt x="591" y="1410"/>
                  </a:cubicBezTo>
                  <a:cubicBezTo>
                    <a:pt x="625" y="1089"/>
                    <a:pt x="794" y="904"/>
                    <a:pt x="1114" y="853"/>
                  </a:cubicBezTo>
                  <a:cubicBezTo>
                    <a:pt x="1738" y="752"/>
                    <a:pt x="2362" y="668"/>
                    <a:pt x="2986" y="583"/>
                  </a:cubicBezTo>
                  <a:close/>
                  <a:moveTo>
                    <a:pt x="3076" y="0"/>
                  </a:moveTo>
                  <a:cubicBezTo>
                    <a:pt x="2490" y="0"/>
                    <a:pt x="1903" y="50"/>
                    <a:pt x="1317" y="128"/>
                  </a:cubicBezTo>
                  <a:cubicBezTo>
                    <a:pt x="389" y="246"/>
                    <a:pt x="1" y="634"/>
                    <a:pt x="18" y="1578"/>
                  </a:cubicBezTo>
                  <a:cubicBezTo>
                    <a:pt x="35" y="2439"/>
                    <a:pt x="119" y="3299"/>
                    <a:pt x="220" y="4142"/>
                  </a:cubicBezTo>
                  <a:cubicBezTo>
                    <a:pt x="305" y="4850"/>
                    <a:pt x="676" y="5188"/>
                    <a:pt x="1367" y="5289"/>
                  </a:cubicBezTo>
                  <a:cubicBezTo>
                    <a:pt x="1957" y="5373"/>
                    <a:pt x="2565" y="5407"/>
                    <a:pt x="2885" y="5441"/>
                  </a:cubicBezTo>
                  <a:cubicBezTo>
                    <a:pt x="3745" y="5407"/>
                    <a:pt x="4353" y="5390"/>
                    <a:pt x="4943" y="5306"/>
                  </a:cubicBezTo>
                  <a:cubicBezTo>
                    <a:pt x="5533" y="5272"/>
                    <a:pt x="6107" y="4766"/>
                    <a:pt x="6208" y="4193"/>
                  </a:cubicBezTo>
                  <a:cubicBezTo>
                    <a:pt x="6410" y="3130"/>
                    <a:pt x="6360" y="2084"/>
                    <a:pt x="6174" y="1022"/>
                  </a:cubicBezTo>
                  <a:cubicBezTo>
                    <a:pt x="6107" y="684"/>
                    <a:pt x="5938" y="482"/>
                    <a:pt x="5601" y="381"/>
                  </a:cubicBezTo>
                  <a:cubicBezTo>
                    <a:pt x="5449" y="330"/>
                    <a:pt x="5280" y="263"/>
                    <a:pt x="5111" y="229"/>
                  </a:cubicBezTo>
                  <a:cubicBezTo>
                    <a:pt x="4433" y="66"/>
                    <a:pt x="3755" y="0"/>
                    <a:pt x="3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5717591" y="3772868"/>
              <a:ext cx="281039" cy="213061"/>
            </a:xfrm>
            <a:custGeom>
              <a:avLst/>
              <a:gdLst/>
              <a:ahLst/>
              <a:cxnLst/>
              <a:rect l="l" t="t" r="r" b="b"/>
              <a:pathLst>
                <a:path w="6495" h="4924" extrusionOk="0">
                  <a:moveTo>
                    <a:pt x="3829" y="641"/>
                  </a:moveTo>
                  <a:cubicBezTo>
                    <a:pt x="4200" y="641"/>
                    <a:pt x="4555" y="692"/>
                    <a:pt x="4909" y="726"/>
                  </a:cubicBezTo>
                  <a:cubicBezTo>
                    <a:pt x="5314" y="793"/>
                    <a:pt x="5567" y="1029"/>
                    <a:pt x="5651" y="1417"/>
                  </a:cubicBezTo>
                  <a:cubicBezTo>
                    <a:pt x="5735" y="1754"/>
                    <a:pt x="5820" y="2109"/>
                    <a:pt x="5853" y="2480"/>
                  </a:cubicBezTo>
                  <a:cubicBezTo>
                    <a:pt x="5938" y="3171"/>
                    <a:pt x="5651" y="3863"/>
                    <a:pt x="5094" y="4082"/>
                  </a:cubicBezTo>
                  <a:cubicBezTo>
                    <a:pt x="4808" y="4183"/>
                    <a:pt x="4470" y="4251"/>
                    <a:pt x="4150" y="4268"/>
                  </a:cubicBezTo>
                  <a:cubicBezTo>
                    <a:pt x="4015" y="4273"/>
                    <a:pt x="3884" y="4275"/>
                    <a:pt x="3754" y="4275"/>
                  </a:cubicBezTo>
                  <a:cubicBezTo>
                    <a:pt x="3494" y="4275"/>
                    <a:pt x="3239" y="4268"/>
                    <a:pt x="2969" y="4268"/>
                  </a:cubicBezTo>
                  <a:lnTo>
                    <a:pt x="2969" y="4318"/>
                  </a:lnTo>
                  <a:cubicBezTo>
                    <a:pt x="2758" y="4318"/>
                    <a:pt x="2548" y="4310"/>
                    <a:pt x="2335" y="4310"/>
                  </a:cubicBezTo>
                  <a:cubicBezTo>
                    <a:pt x="2122" y="4310"/>
                    <a:pt x="1907" y="4318"/>
                    <a:pt x="1687" y="4352"/>
                  </a:cubicBezTo>
                  <a:cubicBezTo>
                    <a:pt x="1667" y="4353"/>
                    <a:pt x="1646" y="4353"/>
                    <a:pt x="1626" y="4353"/>
                  </a:cubicBezTo>
                  <a:cubicBezTo>
                    <a:pt x="1155" y="4353"/>
                    <a:pt x="858" y="4162"/>
                    <a:pt x="793" y="3660"/>
                  </a:cubicBezTo>
                  <a:cubicBezTo>
                    <a:pt x="709" y="3019"/>
                    <a:pt x="659" y="2379"/>
                    <a:pt x="659" y="1721"/>
                  </a:cubicBezTo>
                  <a:cubicBezTo>
                    <a:pt x="659" y="1130"/>
                    <a:pt x="861" y="894"/>
                    <a:pt x="1434" y="810"/>
                  </a:cubicBezTo>
                  <a:cubicBezTo>
                    <a:pt x="2227" y="709"/>
                    <a:pt x="3037" y="658"/>
                    <a:pt x="3829" y="641"/>
                  </a:cubicBezTo>
                  <a:close/>
                  <a:moveTo>
                    <a:pt x="2952" y="0"/>
                  </a:moveTo>
                  <a:cubicBezTo>
                    <a:pt x="2649" y="0"/>
                    <a:pt x="2345" y="68"/>
                    <a:pt x="2042" y="85"/>
                  </a:cubicBezTo>
                  <a:cubicBezTo>
                    <a:pt x="1789" y="118"/>
                    <a:pt x="1536" y="152"/>
                    <a:pt x="1283" y="169"/>
                  </a:cubicBezTo>
                  <a:cubicBezTo>
                    <a:pt x="692" y="236"/>
                    <a:pt x="439" y="624"/>
                    <a:pt x="287" y="1147"/>
                  </a:cubicBezTo>
                  <a:cubicBezTo>
                    <a:pt x="1" y="2176"/>
                    <a:pt x="287" y="3188"/>
                    <a:pt x="338" y="4200"/>
                  </a:cubicBezTo>
                  <a:cubicBezTo>
                    <a:pt x="355" y="4369"/>
                    <a:pt x="574" y="4605"/>
                    <a:pt x="709" y="4639"/>
                  </a:cubicBezTo>
                  <a:cubicBezTo>
                    <a:pt x="1126" y="4756"/>
                    <a:pt x="1523" y="4924"/>
                    <a:pt x="1939" y="4924"/>
                  </a:cubicBezTo>
                  <a:cubicBezTo>
                    <a:pt x="2061" y="4924"/>
                    <a:pt x="2185" y="4909"/>
                    <a:pt x="2311" y="4875"/>
                  </a:cubicBezTo>
                  <a:cubicBezTo>
                    <a:pt x="2632" y="4790"/>
                    <a:pt x="2986" y="4824"/>
                    <a:pt x="3323" y="4790"/>
                  </a:cubicBezTo>
                  <a:lnTo>
                    <a:pt x="3323" y="4858"/>
                  </a:lnTo>
                  <a:cubicBezTo>
                    <a:pt x="3863" y="4824"/>
                    <a:pt x="4386" y="4790"/>
                    <a:pt x="4909" y="4757"/>
                  </a:cubicBezTo>
                  <a:cubicBezTo>
                    <a:pt x="5212" y="4740"/>
                    <a:pt x="5465" y="4588"/>
                    <a:pt x="5685" y="4402"/>
                  </a:cubicBezTo>
                  <a:cubicBezTo>
                    <a:pt x="6140" y="3998"/>
                    <a:pt x="6326" y="3475"/>
                    <a:pt x="6410" y="2901"/>
                  </a:cubicBezTo>
                  <a:cubicBezTo>
                    <a:pt x="6494" y="2227"/>
                    <a:pt x="6326" y="1586"/>
                    <a:pt x="6174" y="962"/>
                  </a:cubicBezTo>
                  <a:cubicBezTo>
                    <a:pt x="6073" y="422"/>
                    <a:pt x="5668" y="152"/>
                    <a:pt x="5094" y="118"/>
                  </a:cubicBezTo>
                  <a:cubicBezTo>
                    <a:pt x="4926" y="85"/>
                    <a:pt x="4757" y="51"/>
                    <a:pt x="4588" y="51"/>
                  </a:cubicBezTo>
                  <a:cubicBezTo>
                    <a:pt x="4049" y="34"/>
                    <a:pt x="3492" y="0"/>
                    <a:pt x="2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5313280" y="3800604"/>
              <a:ext cx="230672" cy="185585"/>
            </a:xfrm>
            <a:custGeom>
              <a:avLst/>
              <a:gdLst/>
              <a:ahLst/>
              <a:cxnLst/>
              <a:rect l="l" t="t" r="r" b="b"/>
              <a:pathLst>
                <a:path w="5331" h="4289" extrusionOk="0">
                  <a:moveTo>
                    <a:pt x="2446" y="0"/>
                  </a:moveTo>
                  <a:cubicBezTo>
                    <a:pt x="1822" y="85"/>
                    <a:pt x="1181" y="169"/>
                    <a:pt x="574" y="236"/>
                  </a:cubicBezTo>
                  <a:cubicBezTo>
                    <a:pt x="271" y="287"/>
                    <a:pt x="85" y="489"/>
                    <a:pt x="51" y="776"/>
                  </a:cubicBezTo>
                  <a:cubicBezTo>
                    <a:pt x="18" y="962"/>
                    <a:pt x="1" y="1164"/>
                    <a:pt x="1" y="1350"/>
                  </a:cubicBezTo>
                  <a:cubicBezTo>
                    <a:pt x="18" y="1940"/>
                    <a:pt x="68" y="2530"/>
                    <a:pt x="136" y="3104"/>
                  </a:cubicBezTo>
                  <a:cubicBezTo>
                    <a:pt x="220" y="3829"/>
                    <a:pt x="389" y="3981"/>
                    <a:pt x="1080" y="4200"/>
                  </a:cubicBezTo>
                  <a:cubicBezTo>
                    <a:pt x="1325" y="4267"/>
                    <a:pt x="1573" y="4289"/>
                    <a:pt x="1820" y="4289"/>
                  </a:cubicBezTo>
                  <a:cubicBezTo>
                    <a:pt x="2067" y="4289"/>
                    <a:pt x="2311" y="4267"/>
                    <a:pt x="2548" y="4251"/>
                  </a:cubicBezTo>
                  <a:cubicBezTo>
                    <a:pt x="3104" y="4217"/>
                    <a:pt x="3678" y="4217"/>
                    <a:pt x="4234" y="4166"/>
                  </a:cubicBezTo>
                  <a:cubicBezTo>
                    <a:pt x="4656" y="4149"/>
                    <a:pt x="4943" y="3947"/>
                    <a:pt x="5061" y="3525"/>
                  </a:cubicBezTo>
                  <a:cubicBezTo>
                    <a:pt x="5330" y="2615"/>
                    <a:pt x="5229" y="1721"/>
                    <a:pt x="5077" y="827"/>
                  </a:cubicBezTo>
                  <a:cubicBezTo>
                    <a:pt x="5044" y="540"/>
                    <a:pt x="4791" y="422"/>
                    <a:pt x="4538" y="338"/>
                  </a:cubicBezTo>
                  <a:cubicBezTo>
                    <a:pt x="3863" y="101"/>
                    <a:pt x="3172" y="51"/>
                    <a:pt x="244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5746062" y="3798743"/>
              <a:ext cx="229937" cy="161051"/>
            </a:xfrm>
            <a:custGeom>
              <a:avLst/>
              <a:gdLst/>
              <a:ahLst/>
              <a:cxnLst/>
              <a:rect l="l" t="t" r="r" b="b"/>
              <a:pathLst>
                <a:path w="5314" h="3722" extrusionOk="0">
                  <a:moveTo>
                    <a:pt x="3378" y="0"/>
                  </a:moveTo>
                  <a:cubicBezTo>
                    <a:pt x="3310" y="0"/>
                    <a:pt x="3241" y="3"/>
                    <a:pt x="3171" y="10"/>
                  </a:cubicBezTo>
                  <a:cubicBezTo>
                    <a:pt x="2379" y="43"/>
                    <a:pt x="1569" y="60"/>
                    <a:pt x="776" y="178"/>
                  </a:cubicBezTo>
                  <a:cubicBezTo>
                    <a:pt x="203" y="263"/>
                    <a:pt x="1" y="516"/>
                    <a:pt x="1" y="1072"/>
                  </a:cubicBezTo>
                  <a:cubicBezTo>
                    <a:pt x="1" y="1730"/>
                    <a:pt x="51" y="2371"/>
                    <a:pt x="135" y="3012"/>
                  </a:cubicBezTo>
                  <a:cubicBezTo>
                    <a:pt x="184" y="3529"/>
                    <a:pt x="481" y="3721"/>
                    <a:pt x="966" y="3721"/>
                  </a:cubicBezTo>
                  <a:cubicBezTo>
                    <a:pt x="987" y="3721"/>
                    <a:pt x="1008" y="3721"/>
                    <a:pt x="1029" y="3720"/>
                  </a:cubicBezTo>
                  <a:cubicBezTo>
                    <a:pt x="1170" y="3709"/>
                    <a:pt x="1312" y="3705"/>
                    <a:pt x="1455" y="3705"/>
                  </a:cubicBezTo>
                  <a:cubicBezTo>
                    <a:pt x="1742" y="3705"/>
                    <a:pt x="2030" y="3720"/>
                    <a:pt x="2311" y="3720"/>
                  </a:cubicBezTo>
                  <a:lnTo>
                    <a:pt x="2311" y="3619"/>
                  </a:lnTo>
                  <a:cubicBezTo>
                    <a:pt x="2581" y="3619"/>
                    <a:pt x="2836" y="3641"/>
                    <a:pt x="3096" y="3641"/>
                  </a:cubicBezTo>
                  <a:cubicBezTo>
                    <a:pt x="3226" y="3641"/>
                    <a:pt x="3357" y="3636"/>
                    <a:pt x="3492" y="3619"/>
                  </a:cubicBezTo>
                  <a:cubicBezTo>
                    <a:pt x="3812" y="3602"/>
                    <a:pt x="4150" y="3535"/>
                    <a:pt x="4436" y="3433"/>
                  </a:cubicBezTo>
                  <a:cubicBezTo>
                    <a:pt x="4993" y="3231"/>
                    <a:pt x="5313" y="2556"/>
                    <a:pt x="5195" y="1831"/>
                  </a:cubicBezTo>
                  <a:cubicBezTo>
                    <a:pt x="5145" y="1477"/>
                    <a:pt x="5060" y="1140"/>
                    <a:pt x="4993" y="785"/>
                  </a:cubicBezTo>
                  <a:cubicBezTo>
                    <a:pt x="4909" y="381"/>
                    <a:pt x="4656" y="128"/>
                    <a:pt x="4251" y="94"/>
                  </a:cubicBezTo>
                  <a:cubicBezTo>
                    <a:pt x="3963" y="53"/>
                    <a:pt x="3675" y="0"/>
                    <a:pt x="33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2"/>
          <p:cNvSpPr txBox="1">
            <a:spLocks noGrp="1"/>
          </p:cNvSpPr>
          <p:nvPr>
            <p:ph type="title"/>
          </p:nvPr>
        </p:nvSpPr>
        <p:spPr>
          <a:xfrm>
            <a:off x="2270623" y="2937575"/>
            <a:ext cx="4368300" cy="478200"/>
          </a:xfrm>
          <a:prstGeom prst="rect">
            <a:avLst/>
          </a:prstGeom>
        </p:spPr>
        <p:txBody>
          <a:bodyPr spcFirstLastPara="1" wrap="square" lIns="91425" tIns="91425" rIns="91425" bIns="118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pt-BR" dirty="0"/>
              <a:t>Nome Fantasia</a:t>
            </a:r>
            <a:endParaRPr dirty="0"/>
          </a:p>
        </p:txBody>
      </p:sp>
      <p:sp>
        <p:nvSpPr>
          <p:cNvPr id="971" name="Google Shape;971;p32"/>
          <p:cNvSpPr txBox="1">
            <a:spLocks noGrp="1"/>
          </p:cNvSpPr>
          <p:nvPr>
            <p:ph type="subTitle" idx="1"/>
          </p:nvPr>
        </p:nvSpPr>
        <p:spPr>
          <a:xfrm>
            <a:off x="2270613" y="2205924"/>
            <a:ext cx="4602900" cy="599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“</a:t>
            </a:r>
            <a:r>
              <a:rPr lang="pt-BR" dirty="0"/>
              <a:t>Ser o seu ponto de alegria no seu dia ruim</a:t>
            </a:r>
            <a:r>
              <a:rPr lang="en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8"/>
          <p:cNvGrpSpPr/>
          <p:nvPr/>
        </p:nvGrpSpPr>
        <p:grpSpPr>
          <a:xfrm>
            <a:off x="1253900" y="1725625"/>
            <a:ext cx="774900" cy="800400"/>
            <a:chOff x="1253900" y="1706575"/>
            <a:chExt cx="774900" cy="800400"/>
          </a:xfrm>
        </p:grpSpPr>
        <p:sp>
          <p:nvSpPr>
            <p:cNvPr id="779" name="Google Shape;779;p28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28"/>
          <p:cNvSpPr txBox="1">
            <a:spLocks noGrp="1"/>
          </p:cNvSpPr>
          <p:nvPr>
            <p:ph type="title"/>
          </p:nvPr>
        </p:nvSpPr>
        <p:spPr>
          <a:xfrm>
            <a:off x="1227575" y="1631350"/>
            <a:ext cx="8064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82" name="Google Shape;782;p28"/>
          <p:cNvGrpSpPr/>
          <p:nvPr/>
        </p:nvGrpSpPr>
        <p:grpSpPr>
          <a:xfrm>
            <a:off x="4695813" y="3137175"/>
            <a:ext cx="774900" cy="800400"/>
            <a:chOff x="1253900" y="1706575"/>
            <a:chExt cx="774900" cy="800400"/>
          </a:xfrm>
        </p:grpSpPr>
        <p:sp>
          <p:nvSpPr>
            <p:cNvPr id="783" name="Google Shape;783;p28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8"/>
          <p:cNvGrpSpPr/>
          <p:nvPr/>
        </p:nvGrpSpPr>
        <p:grpSpPr>
          <a:xfrm>
            <a:off x="4695813" y="1725625"/>
            <a:ext cx="774900" cy="800400"/>
            <a:chOff x="1253900" y="1706575"/>
            <a:chExt cx="774900" cy="800400"/>
          </a:xfrm>
        </p:grpSpPr>
        <p:sp>
          <p:nvSpPr>
            <p:cNvPr id="786" name="Google Shape;786;p28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8"/>
          <p:cNvGrpSpPr/>
          <p:nvPr/>
        </p:nvGrpSpPr>
        <p:grpSpPr>
          <a:xfrm>
            <a:off x="1253900" y="3137175"/>
            <a:ext cx="774900" cy="800400"/>
            <a:chOff x="1253900" y="1706575"/>
            <a:chExt cx="774900" cy="800400"/>
          </a:xfrm>
        </p:grpSpPr>
        <p:sp>
          <p:nvSpPr>
            <p:cNvPr id="789" name="Google Shape;789;p28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28"/>
          <p:cNvSpPr txBox="1">
            <a:spLocks noGrp="1"/>
          </p:cNvSpPr>
          <p:nvPr>
            <p:ph type="title" idx="7"/>
          </p:nvPr>
        </p:nvSpPr>
        <p:spPr>
          <a:xfrm>
            <a:off x="1227575" y="3054650"/>
            <a:ext cx="8064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title" idx="2"/>
          </p:nvPr>
        </p:nvSpPr>
        <p:spPr>
          <a:xfrm>
            <a:off x="4676775" y="1631350"/>
            <a:ext cx="8064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title" idx="8"/>
          </p:nvPr>
        </p:nvSpPr>
        <p:spPr>
          <a:xfrm>
            <a:off x="4679850" y="3055500"/>
            <a:ext cx="8064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Informações</a:t>
            </a:r>
            <a:endParaRPr dirty="0"/>
          </a:p>
        </p:txBody>
      </p:sp>
      <p:sp>
        <p:nvSpPr>
          <p:cNvPr id="795" name="Google Shape;795;p28"/>
          <p:cNvSpPr txBox="1">
            <a:spLocks noGrp="1"/>
          </p:cNvSpPr>
          <p:nvPr>
            <p:ph type="subTitle" idx="9"/>
          </p:nvPr>
        </p:nvSpPr>
        <p:spPr>
          <a:xfrm>
            <a:off x="2110175" y="3007930"/>
            <a:ext cx="240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Valores</a:t>
            </a:r>
            <a:endParaRPr dirty="0"/>
          </a:p>
        </p:txBody>
      </p:sp>
      <p:sp>
        <p:nvSpPr>
          <p:cNvPr id="796" name="Google Shape;796;p28"/>
          <p:cNvSpPr txBox="1">
            <a:spLocks noGrp="1"/>
          </p:cNvSpPr>
          <p:nvPr>
            <p:ph type="subTitle" idx="1"/>
          </p:nvPr>
        </p:nvSpPr>
        <p:spPr>
          <a:xfrm>
            <a:off x="2110175" y="1583725"/>
            <a:ext cx="240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Razão Social</a:t>
            </a:r>
            <a:endParaRPr dirty="0"/>
          </a:p>
        </p:txBody>
      </p:sp>
      <p:sp>
        <p:nvSpPr>
          <p:cNvPr id="797" name="Google Shape;797;p28"/>
          <p:cNvSpPr txBox="1">
            <a:spLocks noGrp="1"/>
          </p:cNvSpPr>
          <p:nvPr>
            <p:ph type="subTitle" idx="3"/>
          </p:nvPr>
        </p:nvSpPr>
        <p:spPr>
          <a:xfrm>
            <a:off x="2110175" y="1997650"/>
            <a:ext cx="24099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Kitty Candy V. S.</a:t>
            </a:r>
            <a:endParaRPr dirty="0"/>
          </a:p>
        </p:txBody>
      </p:sp>
      <p:sp>
        <p:nvSpPr>
          <p:cNvPr id="798" name="Google Shape;798;p28"/>
          <p:cNvSpPr txBox="1">
            <a:spLocks noGrp="1"/>
          </p:cNvSpPr>
          <p:nvPr>
            <p:ph type="subTitle" idx="4"/>
          </p:nvPr>
        </p:nvSpPr>
        <p:spPr>
          <a:xfrm>
            <a:off x="5546927" y="1583725"/>
            <a:ext cx="240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Missão</a:t>
            </a:r>
            <a:endParaRPr dirty="0"/>
          </a:p>
        </p:txBody>
      </p:sp>
      <p:sp>
        <p:nvSpPr>
          <p:cNvPr id="799" name="Google Shape;799;p28"/>
          <p:cNvSpPr txBox="1">
            <a:spLocks noGrp="1"/>
          </p:cNvSpPr>
          <p:nvPr>
            <p:ph type="subTitle" idx="5"/>
          </p:nvPr>
        </p:nvSpPr>
        <p:spPr>
          <a:xfrm>
            <a:off x="5546948" y="1997650"/>
            <a:ext cx="24099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“</a:t>
            </a:r>
            <a:r>
              <a:rPr lang="pt-BR" dirty="0"/>
              <a:t>Sermos reconhecidos no ramo alimentício”</a:t>
            </a:r>
            <a:endParaRPr dirty="0"/>
          </a:p>
        </p:txBody>
      </p:sp>
      <p:sp>
        <p:nvSpPr>
          <p:cNvPr id="800" name="Google Shape;800;p28"/>
          <p:cNvSpPr txBox="1">
            <a:spLocks noGrp="1"/>
          </p:cNvSpPr>
          <p:nvPr>
            <p:ph type="subTitle" idx="13"/>
          </p:nvPr>
        </p:nvSpPr>
        <p:spPr>
          <a:xfrm>
            <a:off x="2110175" y="3586919"/>
            <a:ext cx="2409900" cy="559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“Ofertar produtos e preços que cabem no seu bolso”</a:t>
            </a:r>
            <a:endParaRPr dirty="0"/>
          </a:p>
        </p:txBody>
      </p:sp>
      <p:sp>
        <p:nvSpPr>
          <p:cNvPr id="801" name="Google Shape;801;p28"/>
          <p:cNvSpPr txBox="1">
            <a:spLocks noGrp="1"/>
          </p:cNvSpPr>
          <p:nvPr>
            <p:ph type="subTitle" idx="14"/>
          </p:nvPr>
        </p:nvSpPr>
        <p:spPr>
          <a:xfrm>
            <a:off x="5546927" y="3007930"/>
            <a:ext cx="240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802" name="Google Shape;802;p28"/>
          <p:cNvSpPr txBox="1">
            <a:spLocks noGrp="1"/>
          </p:cNvSpPr>
          <p:nvPr>
            <p:ph type="subTitle" idx="15"/>
          </p:nvPr>
        </p:nvSpPr>
        <p:spPr>
          <a:xfrm>
            <a:off x="5546948" y="3421875"/>
            <a:ext cx="24099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“</a:t>
            </a:r>
            <a:r>
              <a:rPr lang="pt-BR" dirty="0"/>
              <a:t>Adoçar a sua vida”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37"/>
          <p:cNvGrpSpPr/>
          <p:nvPr/>
        </p:nvGrpSpPr>
        <p:grpSpPr>
          <a:xfrm>
            <a:off x="1241238" y="1586104"/>
            <a:ext cx="1908424" cy="1971225"/>
            <a:chOff x="1253900" y="1706575"/>
            <a:chExt cx="774900" cy="800400"/>
          </a:xfrm>
        </p:grpSpPr>
        <p:sp>
          <p:nvSpPr>
            <p:cNvPr id="1229" name="Google Shape;1229;p37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37"/>
          <p:cNvSpPr txBox="1">
            <a:spLocks noGrp="1"/>
          </p:cNvSpPr>
          <p:nvPr>
            <p:ph type="subTitle" idx="1"/>
          </p:nvPr>
        </p:nvSpPr>
        <p:spPr>
          <a:xfrm>
            <a:off x="3610039" y="2671500"/>
            <a:ext cx="4306500" cy="1401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Profissionais interessados podem anexar seus currículos em nosso Website.</a:t>
            </a:r>
            <a:endParaRPr dirty="0"/>
          </a:p>
        </p:txBody>
      </p:sp>
      <p:sp>
        <p:nvSpPr>
          <p:cNvPr id="1232" name="Google Shape;1232;p37"/>
          <p:cNvSpPr txBox="1">
            <a:spLocks noGrp="1"/>
          </p:cNvSpPr>
          <p:nvPr>
            <p:ph type="title" idx="2"/>
          </p:nvPr>
        </p:nvSpPr>
        <p:spPr>
          <a:xfrm>
            <a:off x="3609900" y="1684800"/>
            <a:ext cx="43065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RH</a:t>
            </a:r>
            <a:endParaRPr dirty="0"/>
          </a:p>
        </p:txBody>
      </p:sp>
      <p:sp>
        <p:nvSpPr>
          <p:cNvPr id="1233" name="Google Shape;1233;p37"/>
          <p:cNvSpPr txBox="1">
            <a:spLocks noGrp="1"/>
          </p:cNvSpPr>
          <p:nvPr>
            <p:ph type="title"/>
          </p:nvPr>
        </p:nvSpPr>
        <p:spPr>
          <a:xfrm>
            <a:off x="1241138" y="1586100"/>
            <a:ext cx="1908300" cy="19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35"/>
          <p:cNvGrpSpPr/>
          <p:nvPr/>
        </p:nvGrpSpPr>
        <p:grpSpPr>
          <a:xfrm>
            <a:off x="1877820" y="2333400"/>
            <a:ext cx="390162" cy="403001"/>
            <a:chOff x="1253900" y="1706575"/>
            <a:chExt cx="774900" cy="800400"/>
          </a:xfrm>
        </p:grpSpPr>
        <p:sp>
          <p:nvSpPr>
            <p:cNvPr id="1146" name="Google Shape;1146;p35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35"/>
          <p:cNvGrpSpPr/>
          <p:nvPr/>
        </p:nvGrpSpPr>
        <p:grpSpPr>
          <a:xfrm>
            <a:off x="1877820" y="1874192"/>
            <a:ext cx="390162" cy="403001"/>
            <a:chOff x="1253900" y="1706575"/>
            <a:chExt cx="774900" cy="800400"/>
          </a:xfrm>
        </p:grpSpPr>
        <p:sp>
          <p:nvSpPr>
            <p:cNvPr id="1149" name="Google Shape;1149;p35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5"/>
          <p:cNvGrpSpPr/>
          <p:nvPr/>
        </p:nvGrpSpPr>
        <p:grpSpPr>
          <a:xfrm>
            <a:off x="1877820" y="2792607"/>
            <a:ext cx="390162" cy="403001"/>
            <a:chOff x="1253900" y="1706575"/>
            <a:chExt cx="774900" cy="800400"/>
          </a:xfrm>
        </p:grpSpPr>
        <p:sp>
          <p:nvSpPr>
            <p:cNvPr id="1152" name="Google Shape;1152;p35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35"/>
          <p:cNvGrpSpPr/>
          <p:nvPr/>
        </p:nvGrpSpPr>
        <p:grpSpPr>
          <a:xfrm>
            <a:off x="1877820" y="3251815"/>
            <a:ext cx="390162" cy="403001"/>
            <a:chOff x="1253900" y="1706575"/>
            <a:chExt cx="774900" cy="800400"/>
          </a:xfrm>
        </p:grpSpPr>
        <p:sp>
          <p:nvSpPr>
            <p:cNvPr id="1155" name="Google Shape;1155;p35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35"/>
          <p:cNvGrpSpPr/>
          <p:nvPr/>
        </p:nvGrpSpPr>
        <p:grpSpPr>
          <a:xfrm>
            <a:off x="1877820" y="3711022"/>
            <a:ext cx="390162" cy="403001"/>
            <a:chOff x="1253900" y="1706575"/>
            <a:chExt cx="774900" cy="800400"/>
          </a:xfrm>
        </p:grpSpPr>
        <p:sp>
          <p:nvSpPr>
            <p:cNvPr id="1158" name="Google Shape;1158;p35"/>
            <p:cNvSpPr/>
            <p:nvPr/>
          </p:nvSpPr>
          <p:spPr>
            <a:xfrm>
              <a:off x="1253900" y="1706575"/>
              <a:ext cx="774900" cy="80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1312100" y="1777525"/>
              <a:ext cx="658500" cy="65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Paleta de Cores</a:t>
            </a:r>
            <a:endParaRPr dirty="0"/>
          </a:p>
        </p:txBody>
      </p:sp>
      <p:graphicFrame>
        <p:nvGraphicFramePr>
          <p:cNvPr id="1161" name="Google Shape;1161;p35"/>
          <p:cNvGraphicFramePr/>
          <p:nvPr>
            <p:extLst>
              <p:ext uri="{D42A27DB-BD31-4B8C-83A1-F6EECF244321}">
                <p14:modId xmlns:p14="http://schemas.microsoft.com/office/powerpoint/2010/main" val="3245475713"/>
              </p:ext>
            </p:extLst>
          </p:nvPr>
        </p:nvGraphicFramePr>
        <p:xfrm>
          <a:off x="1784788" y="1267775"/>
          <a:ext cx="4054300" cy="2857525"/>
        </p:xfrm>
        <a:graphic>
          <a:graphicData uri="http://schemas.openxmlformats.org/drawingml/2006/table">
            <a:tbl>
              <a:tblPr>
                <a:noFill/>
                <a:tableStyleId>{C6666323-C885-4F72-AA7D-BB695E8BC8A9}</a:tableStyleId>
              </a:tblPr>
              <a:tblGrid>
                <a:gridCol w="58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AF5E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AF5E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Color</a:t>
                      </a:r>
                      <a:endParaRPr sz="2400" b="1" dirty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Athiti"/>
                          <a:ea typeface="Athiti"/>
                          <a:cs typeface="Athiti"/>
                          <a:sym typeface="Athiti"/>
                        </a:rPr>
                        <a:t>1</a:t>
                      </a:r>
                      <a:endParaRPr sz="1600" b="1">
                        <a:solidFill>
                          <a:schemeClr val="dk2"/>
                        </a:solidFill>
                        <a:latin typeface="Athiti"/>
                        <a:ea typeface="Athiti"/>
                        <a:cs typeface="Athiti"/>
                        <a:sym typeface="Athi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2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Laranja</a:t>
                      </a: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Athiti"/>
                          <a:ea typeface="Athiti"/>
                          <a:cs typeface="Athiti"/>
                          <a:sym typeface="Athiti"/>
                        </a:rPr>
                        <a:t>2</a:t>
                      </a:r>
                      <a:endParaRPr sz="1600" b="1">
                        <a:solidFill>
                          <a:schemeClr val="dk2"/>
                        </a:solidFill>
                        <a:latin typeface="Athiti"/>
                        <a:ea typeface="Athiti"/>
                        <a:cs typeface="Athiti"/>
                        <a:sym typeface="Athi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2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Amarelo</a:t>
                      </a: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Athiti"/>
                          <a:ea typeface="Athiti"/>
                          <a:cs typeface="Athiti"/>
                          <a:sym typeface="Athiti"/>
                        </a:rPr>
                        <a:t>3</a:t>
                      </a:r>
                      <a:endParaRPr sz="1600" b="1">
                        <a:solidFill>
                          <a:schemeClr val="dk2"/>
                        </a:solidFill>
                        <a:latin typeface="Athiti"/>
                        <a:ea typeface="Athiti"/>
                        <a:cs typeface="Athiti"/>
                        <a:sym typeface="Athi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2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Rosa</a:t>
                      </a: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dk2"/>
                          </a:solidFill>
                          <a:latin typeface="Athiti"/>
                          <a:ea typeface="Athiti"/>
                          <a:cs typeface="Athiti"/>
                          <a:sym typeface="Athiti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2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Azul</a:t>
                      </a: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dk2"/>
                          </a:solidFill>
                          <a:latin typeface="Athiti"/>
                          <a:ea typeface="Athiti"/>
                          <a:cs typeface="Athiti"/>
                          <a:sym typeface="Athiti"/>
                        </a:rPr>
                        <a:t>5</a:t>
                      </a:r>
                      <a:endParaRPr sz="1600" b="1" dirty="0">
                        <a:solidFill>
                          <a:schemeClr val="dk2"/>
                        </a:solidFill>
                        <a:latin typeface="Athiti"/>
                        <a:ea typeface="Athiti"/>
                        <a:cs typeface="Athiti"/>
                        <a:sym typeface="Athi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3894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2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Verde</a:t>
                      </a: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9D2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2D010AC-67E4-44F0-975B-F45CE94D2C9D}"/>
              </a:ext>
            </a:extLst>
          </p:cNvPr>
          <p:cNvSpPr txBox="1"/>
          <p:nvPr/>
        </p:nvSpPr>
        <p:spPr>
          <a:xfrm>
            <a:off x="4786745" y="2369123"/>
            <a:ext cx="1995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“Nossa paleta de cores foca em cores vivas que representa alegria”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Ramo</a:t>
            </a:r>
            <a:endParaRPr dirty="0"/>
          </a:p>
        </p:txBody>
      </p:sp>
      <p:sp>
        <p:nvSpPr>
          <p:cNvPr id="1465" name="Google Shape;1465;p41"/>
          <p:cNvSpPr txBox="1"/>
          <p:nvPr/>
        </p:nvSpPr>
        <p:spPr>
          <a:xfrm>
            <a:off x="1371622" y="2141850"/>
            <a:ext cx="20499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rgbClr val="434343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467" name="Google Shape;1467;p41"/>
          <p:cNvSpPr txBox="1"/>
          <p:nvPr/>
        </p:nvSpPr>
        <p:spPr>
          <a:xfrm>
            <a:off x="1491339" y="2392090"/>
            <a:ext cx="20499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solidFill>
                  <a:srgbClr val="434343"/>
                </a:solidFill>
                <a:latin typeface="Athiti Medium"/>
                <a:ea typeface="Athiti Medium"/>
                <a:cs typeface="Athiti Medium"/>
                <a:sym typeface="Athiti Medium"/>
              </a:rPr>
              <a:t>Vendemos produtos de doceria </a:t>
            </a:r>
            <a:endParaRPr sz="1600" dirty="0">
              <a:solidFill>
                <a:srgbClr val="434343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469" name="Google Shape;1469;p41"/>
          <p:cNvSpPr txBox="1"/>
          <p:nvPr/>
        </p:nvSpPr>
        <p:spPr>
          <a:xfrm>
            <a:off x="1371626" y="1647150"/>
            <a:ext cx="2049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sz="24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470" name="Google Shape;1470;p41"/>
          <p:cNvSpPr txBox="1"/>
          <p:nvPr/>
        </p:nvSpPr>
        <p:spPr>
          <a:xfrm>
            <a:off x="1491339" y="1594317"/>
            <a:ext cx="2049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Confeitaria</a:t>
            </a:r>
            <a:endParaRPr sz="24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1473" name="Google Shape;1473;p41"/>
          <p:cNvGrpSpPr/>
          <p:nvPr/>
        </p:nvGrpSpPr>
        <p:grpSpPr>
          <a:xfrm>
            <a:off x="3596107" y="1281233"/>
            <a:ext cx="1951794" cy="3563074"/>
            <a:chOff x="3443707" y="1128833"/>
            <a:chExt cx="1951794" cy="3563074"/>
          </a:xfrm>
        </p:grpSpPr>
        <p:sp>
          <p:nvSpPr>
            <p:cNvPr id="1474" name="Google Shape;1474;p41"/>
            <p:cNvSpPr/>
            <p:nvPr/>
          </p:nvSpPr>
          <p:spPr>
            <a:xfrm rot="582584" flipH="1">
              <a:off x="3718256" y="1222947"/>
              <a:ext cx="1402698" cy="3374844"/>
            </a:xfrm>
            <a:custGeom>
              <a:avLst/>
              <a:gdLst/>
              <a:ahLst/>
              <a:cxnLst/>
              <a:rect l="l" t="t" r="r" b="b"/>
              <a:pathLst>
                <a:path w="26177" h="62981" extrusionOk="0">
                  <a:moveTo>
                    <a:pt x="11571" y="0"/>
                  </a:moveTo>
                  <a:cubicBezTo>
                    <a:pt x="11436" y="0"/>
                    <a:pt x="11318" y="17"/>
                    <a:pt x="11250" y="17"/>
                  </a:cubicBezTo>
                  <a:lnTo>
                    <a:pt x="11183" y="17"/>
                  </a:lnTo>
                  <a:cubicBezTo>
                    <a:pt x="9614" y="152"/>
                    <a:pt x="8231" y="658"/>
                    <a:pt x="6848" y="1198"/>
                  </a:cubicBezTo>
                  <a:cubicBezTo>
                    <a:pt x="6528" y="1333"/>
                    <a:pt x="6275" y="1502"/>
                    <a:pt x="6106" y="1620"/>
                  </a:cubicBezTo>
                  <a:cubicBezTo>
                    <a:pt x="5111" y="2362"/>
                    <a:pt x="4082" y="3188"/>
                    <a:pt x="3222" y="4335"/>
                  </a:cubicBezTo>
                  <a:cubicBezTo>
                    <a:pt x="1468" y="6646"/>
                    <a:pt x="590" y="8771"/>
                    <a:pt x="388" y="11048"/>
                  </a:cubicBezTo>
                  <a:cubicBezTo>
                    <a:pt x="354" y="11638"/>
                    <a:pt x="287" y="12246"/>
                    <a:pt x="253" y="12853"/>
                  </a:cubicBezTo>
                  <a:lnTo>
                    <a:pt x="253" y="12920"/>
                  </a:lnTo>
                  <a:cubicBezTo>
                    <a:pt x="118" y="14084"/>
                    <a:pt x="0" y="15366"/>
                    <a:pt x="472" y="16715"/>
                  </a:cubicBezTo>
                  <a:lnTo>
                    <a:pt x="472" y="16816"/>
                  </a:lnTo>
                  <a:cubicBezTo>
                    <a:pt x="641" y="18318"/>
                    <a:pt x="1198" y="19734"/>
                    <a:pt x="2193" y="21269"/>
                  </a:cubicBezTo>
                  <a:cubicBezTo>
                    <a:pt x="2513" y="21775"/>
                    <a:pt x="2918" y="22298"/>
                    <a:pt x="3424" y="22821"/>
                  </a:cubicBezTo>
                  <a:cubicBezTo>
                    <a:pt x="2935" y="23310"/>
                    <a:pt x="2564" y="23900"/>
                    <a:pt x="2294" y="24592"/>
                  </a:cubicBezTo>
                  <a:cubicBezTo>
                    <a:pt x="1872" y="25654"/>
                    <a:pt x="1990" y="26869"/>
                    <a:pt x="2598" y="27864"/>
                  </a:cubicBezTo>
                  <a:cubicBezTo>
                    <a:pt x="3222" y="28859"/>
                    <a:pt x="4200" y="29466"/>
                    <a:pt x="5330" y="29551"/>
                  </a:cubicBezTo>
                  <a:cubicBezTo>
                    <a:pt x="5583" y="29568"/>
                    <a:pt x="5954" y="29601"/>
                    <a:pt x="6359" y="29601"/>
                  </a:cubicBezTo>
                  <a:cubicBezTo>
                    <a:pt x="6511" y="29601"/>
                    <a:pt x="6662" y="29601"/>
                    <a:pt x="6797" y="29568"/>
                  </a:cubicBezTo>
                  <a:lnTo>
                    <a:pt x="6797" y="29568"/>
                  </a:lnTo>
                  <a:cubicBezTo>
                    <a:pt x="6561" y="29922"/>
                    <a:pt x="6308" y="30394"/>
                    <a:pt x="6376" y="30984"/>
                  </a:cubicBezTo>
                  <a:cubicBezTo>
                    <a:pt x="6460" y="31811"/>
                    <a:pt x="7101" y="32283"/>
                    <a:pt x="7354" y="32485"/>
                  </a:cubicBezTo>
                  <a:cubicBezTo>
                    <a:pt x="7489" y="32620"/>
                    <a:pt x="7658" y="32705"/>
                    <a:pt x="7809" y="32806"/>
                  </a:cubicBezTo>
                  <a:cubicBezTo>
                    <a:pt x="8164" y="33008"/>
                    <a:pt x="8619" y="33244"/>
                    <a:pt x="9142" y="33244"/>
                  </a:cubicBezTo>
                  <a:cubicBezTo>
                    <a:pt x="9597" y="33244"/>
                    <a:pt x="9968" y="33076"/>
                    <a:pt x="10255" y="32890"/>
                  </a:cubicBezTo>
                  <a:lnTo>
                    <a:pt x="10255" y="33008"/>
                  </a:lnTo>
                  <a:cubicBezTo>
                    <a:pt x="10255" y="33632"/>
                    <a:pt x="10272" y="34240"/>
                    <a:pt x="10306" y="34830"/>
                  </a:cubicBezTo>
                  <a:cubicBezTo>
                    <a:pt x="10339" y="35673"/>
                    <a:pt x="10390" y="36517"/>
                    <a:pt x="10306" y="37309"/>
                  </a:cubicBezTo>
                  <a:cubicBezTo>
                    <a:pt x="10272" y="37478"/>
                    <a:pt x="10306" y="37630"/>
                    <a:pt x="10306" y="37714"/>
                  </a:cubicBezTo>
                  <a:cubicBezTo>
                    <a:pt x="10322" y="38237"/>
                    <a:pt x="10322" y="38794"/>
                    <a:pt x="10339" y="39316"/>
                  </a:cubicBezTo>
                  <a:lnTo>
                    <a:pt x="10339" y="39418"/>
                  </a:lnTo>
                  <a:cubicBezTo>
                    <a:pt x="10390" y="40733"/>
                    <a:pt x="10407" y="42083"/>
                    <a:pt x="10424" y="43415"/>
                  </a:cubicBezTo>
                  <a:lnTo>
                    <a:pt x="10424" y="45608"/>
                  </a:lnTo>
                  <a:cubicBezTo>
                    <a:pt x="10424" y="46653"/>
                    <a:pt x="10407" y="47750"/>
                    <a:pt x="10441" y="48846"/>
                  </a:cubicBezTo>
                  <a:cubicBezTo>
                    <a:pt x="10491" y="49909"/>
                    <a:pt x="10424" y="50870"/>
                    <a:pt x="10306" y="51815"/>
                  </a:cubicBezTo>
                  <a:cubicBezTo>
                    <a:pt x="10272" y="52017"/>
                    <a:pt x="10255" y="52202"/>
                    <a:pt x="10255" y="52354"/>
                  </a:cubicBezTo>
                  <a:lnTo>
                    <a:pt x="10188" y="53805"/>
                  </a:lnTo>
                  <a:cubicBezTo>
                    <a:pt x="10137" y="55154"/>
                    <a:pt x="10069" y="56487"/>
                    <a:pt x="10002" y="57836"/>
                  </a:cubicBezTo>
                  <a:cubicBezTo>
                    <a:pt x="10002" y="57988"/>
                    <a:pt x="9985" y="58139"/>
                    <a:pt x="9985" y="58308"/>
                  </a:cubicBezTo>
                  <a:cubicBezTo>
                    <a:pt x="9968" y="58966"/>
                    <a:pt x="9918" y="59641"/>
                    <a:pt x="9935" y="60332"/>
                  </a:cubicBezTo>
                  <a:cubicBezTo>
                    <a:pt x="9968" y="61243"/>
                    <a:pt x="10441" y="62069"/>
                    <a:pt x="11250" y="62559"/>
                  </a:cubicBezTo>
                  <a:cubicBezTo>
                    <a:pt x="11689" y="62828"/>
                    <a:pt x="12195" y="62980"/>
                    <a:pt x="12701" y="62980"/>
                  </a:cubicBezTo>
                  <a:cubicBezTo>
                    <a:pt x="13105" y="62980"/>
                    <a:pt x="13477" y="62896"/>
                    <a:pt x="13814" y="62710"/>
                  </a:cubicBezTo>
                  <a:cubicBezTo>
                    <a:pt x="14775" y="62272"/>
                    <a:pt x="15332" y="61428"/>
                    <a:pt x="15416" y="60315"/>
                  </a:cubicBezTo>
                  <a:lnTo>
                    <a:pt x="15484" y="59657"/>
                  </a:lnTo>
                  <a:cubicBezTo>
                    <a:pt x="15568" y="58713"/>
                    <a:pt x="15652" y="57718"/>
                    <a:pt x="15720" y="56723"/>
                  </a:cubicBezTo>
                  <a:cubicBezTo>
                    <a:pt x="15804" y="55154"/>
                    <a:pt x="15872" y="53552"/>
                    <a:pt x="15905" y="52017"/>
                  </a:cubicBezTo>
                  <a:lnTo>
                    <a:pt x="15922" y="51477"/>
                  </a:lnTo>
                  <a:cubicBezTo>
                    <a:pt x="15956" y="51174"/>
                    <a:pt x="15922" y="50870"/>
                    <a:pt x="15922" y="50583"/>
                  </a:cubicBezTo>
                  <a:lnTo>
                    <a:pt x="15922" y="49672"/>
                  </a:lnTo>
                  <a:lnTo>
                    <a:pt x="15922" y="49453"/>
                  </a:lnTo>
                  <a:cubicBezTo>
                    <a:pt x="15973" y="48559"/>
                    <a:pt x="16040" y="47598"/>
                    <a:pt x="15905" y="46620"/>
                  </a:cubicBezTo>
                  <a:cubicBezTo>
                    <a:pt x="15872" y="46333"/>
                    <a:pt x="15888" y="45996"/>
                    <a:pt x="15888" y="45641"/>
                  </a:cubicBezTo>
                  <a:cubicBezTo>
                    <a:pt x="15888" y="45405"/>
                    <a:pt x="15905" y="45186"/>
                    <a:pt x="15905" y="44933"/>
                  </a:cubicBezTo>
                  <a:cubicBezTo>
                    <a:pt x="15905" y="44596"/>
                    <a:pt x="15888" y="44258"/>
                    <a:pt x="15888" y="43921"/>
                  </a:cubicBezTo>
                  <a:cubicBezTo>
                    <a:pt x="15872" y="43364"/>
                    <a:pt x="15838" y="42791"/>
                    <a:pt x="15872" y="42268"/>
                  </a:cubicBezTo>
                  <a:cubicBezTo>
                    <a:pt x="15888" y="41560"/>
                    <a:pt x="15956" y="40818"/>
                    <a:pt x="15990" y="40075"/>
                  </a:cubicBezTo>
                  <a:cubicBezTo>
                    <a:pt x="16057" y="39283"/>
                    <a:pt x="16091" y="38439"/>
                    <a:pt x="16141" y="37613"/>
                  </a:cubicBezTo>
                  <a:cubicBezTo>
                    <a:pt x="16175" y="36415"/>
                    <a:pt x="16141" y="35235"/>
                    <a:pt x="16125" y="34071"/>
                  </a:cubicBezTo>
                  <a:lnTo>
                    <a:pt x="16125" y="33683"/>
                  </a:lnTo>
                  <a:cubicBezTo>
                    <a:pt x="16125" y="33312"/>
                    <a:pt x="16091" y="32907"/>
                    <a:pt x="16074" y="32553"/>
                  </a:cubicBezTo>
                  <a:lnTo>
                    <a:pt x="16074" y="32553"/>
                  </a:lnTo>
                  <a:cubicBezTo>
                    <a:pt x="16091" y="32570"/>
                    <a:pt x="16125" y="32620"/>
                    <a:pt x="16158" y="32637"/>
                  </a:cubicBezTo>
                  <a:cubicBezTo>
                    <a:pt x="16378" y="32890"/>
                    <a:pt x="16833" y="33396"/>
                    <a:pt x="17575" y="33396"/>
                  </a:cubicBezTo>
                  <a:cubicBezTo>
                    <a:pt x="17659" y="33396"/>
                    <a:pt x="17761" y="33396"/>
                    <a:pt x="17845" y="33379"/>
                  </a:cubicBezTo>
                  <a:cubicBezTo>
                    <a:pt x="18098" y="33329"/>
                    <a:pt x="18334" y="33228"/>
                    <a:pt x="18520" y="33059"/>
                  </a:cubicBezTo>
                  <a:cubicBezTo>
                    <a:pt x="18655" y="32958"/>
                    <a:pt x="18773" y="32840"/>
                    <a:pt x="18874" y="32738"/>
                  </a:cubicBezTo>
                  <a:cubicBezTo>
                    <a:pt x="19161" y="32502"/>
                    <a:pt x="19380" y="32300"/>
                    <a:pt x="19633" y="32047"/>
                  </a:cubicBezTo>
                  <a:cubicBezTo>
                    <a:pt x="20527" y="31069"/>
                    <a:pt x="20594" y="30192"/>
                    <a:pt x="19835" y="29247"/>
                  </a:cubicBezTo>
                  <a:cubicBezTo>
                    <a:pt x="21859" y="28690"/>
                    <a:pt x="22635" y="27341"/>
                    <a:pt x="22922" y="26262"/>
                  </a:cubicBezTo>
                  <a:cubicBezTo>
                    <a:pt x="23394" y="24642"/>
                    <a:pt x="22922" y="23108"/>
                    <a:pt x="21792" y="22129"/>
                  </a:cubicBezTo>
                  <a:cubicBezTo>
                    <a:pt x="21944" y="21961"/>
                    <a:pt x="22112" y="21792"/>
                    <a:pt x="22247" y="21623"/>
                  </a:cubicBezTo>
                  <a:cubicBezTo>
                    <a:pt x="22837" y="20915"/>
                    <a:pt x="23343" y="20156"/>
                    <a:pt x="23816" y="19414"/>
                  </a:cubicBezTo>
                  <a:lnTo>
                    <a:pt x="24001" y="19127"/>
                  </a:lnTo>
                  <a:cubicBezTo>
                    <a:pt x="24642" y="18132"/>
                    <a:pt x="25351" y="16951"/>
                    <a:pt x="25738" y="15585"/>
                  </a:cubicBezTo>
                  <a:cubicBezTo>
                    <a:pt x="26177" y="14000"/>
                    <a:pt x="26126" y="12431"/>
                    <a:pt x="26076" y="10997"/>
                  </a:cubicBezTo>
                  <a:cubicBezTo>
                    <a:pt x="26008" y="9800"/>
                    <a:pt x="25671" y="8687"/>
                    <a:pt x="25384" y="7708"/>
                  </a:cubicBezTo>
                  <a:lnTo>
                    <a:pt x="25351" y="7607"/>
                  </a:lnTo>
                  <a:cubicBezTo>
                    <a:pt x="24912" y="6174"/>
                    <a:pt x="24237" y="5044"/>
                    <a:pt x="23293" y="4082"/>
                  </a:cubicBezTo>
                  <a:cubicBezTo>
                    <a:pt x="21235" y="2058"/>
                    <a:pt x="18857" y="827"/>
                    <a:pt x="16243" y="372"/>
                  </a:cubicBezTo>
                  <a:cubicBezTo>
                    <a:pt x="15180" y="203"/>
                    <a:pt x="14101" y="152"/>
                    <a:pt x="13021" y="85"/>
                  </a:cubicBezTo>
                  <a:cubicBezTo>
                    <a:pt x="12599" y="68"/>
                    <a:pt x="12161" y="34"/>
                    <a:pt x="117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 rot="582584" flipH="1">
              <a:off x="3794432" y="1293039"/>
              <a:ext cx="1256357" cy="3231611"/>
            </a:xfrm>
            <a:custGeom>
              <a:avLst/>
              <a:gdLst/>
              <a:ahLst/>
              <a:cxnLst/>
              <a:rect l="l" t="t" r="r" b="b"/>
              <a:pathLst>
                <a:path w="23446" h="60308" extrusionOk="0">
                  <a:moveTo>
                    <a:pt x="9413" y="712"/>
                  </a:moveTo>
                  <a:cubicBezTo>
                    <a:pt x="9517" y="712"/>
                    <a:pt x="9621" y="740"/>
                    <a:pt x="9682" y="776"/>
                  </a:cubicBezTo>
                  <a:cubicBezTo>
                    <a:pt x="10306" y="1248"/>
                    <a:pt x="10880" y="1754"/>
                    <a:pt x="11133" y="2547"/>
                  </a:cubicBezTo>
                  <a:cubicBezTo>
                    <a:pt x="11318" y="3104"/>
                    <a:pt x="11268" y="3610"/>
                    <a:pt x="10930" y="4065"/>
                  </a:cubicBezTo>
                  <a:cubicBezTo>
                    <a:pt x="10897" y="4116"/>
                    <a:pt x="10863" y="4149"/>
                    <a:pt x="10812" y="4200"/>
                  </a:cubicBezTo>
                  <a:cubicBezTo>
                    <a:pt x="9682" y="5482"/>
                    <a:pt x="9783" y="6932"/>
                    <a:pt x="10340" y="8417"/>
                  </a:cubicBezTo>
                  <a:cubicBezTo>
                    <a:pt x="10525" y="8923"/>
                    <a:pt x="10846" y="9361"/>
                    <a:pt x="10795" y="9935"/>
                  </a:cubicBezTo>
                  <a:cubicBezTo>
                    <a:pt x="10795" y="10053"/>
                    <a:pt x="10778" y="10188"/>
                    <a:pt x="10778" y="10306"/>
                  </a:cubicBezTo>
                  <a:cubicBezTo>
                    <a:pt x="10357" y="9530"/>
                    <a:pt x="9783" y="8923"/>
                    <a:pt x="9193" y="8332"/>
                  </a:cubicBezTo>
                  <a:cubicBezTo>
                    <a:pt x="8762" y="7873"/>
                    <a:pt x="8273" y="7643"/>
                    <a:pt x="7689" y="7643"/>
                  </a:cubicBezTo>
                  <a:cubicBezTo>
                    <a:pt x="7565" y="7643"/>
                    <a:pt x="7437" y="7654"/>
                    <a:pt x="7304" y="7674"/>
                  </a:cubicBezTo>
                  <a:cubicBezTo>
                    <a:pt x="6865" y="7742"/>
                    <a:pt x="6393" y="7776"/>
                    <a:pt x="5955" y="7826"/>
                  </a:cubicBezTo>
                  <a:cubicBezTo>
                    <a:pt x="5911" y="7830"/>
                    <a:pt x="5867" y="7832"/>
                    <a:pt x="5823" y="7832"/>
                  </a:cubicBezTo>
                  <a:cubicBezTo>
                    <a:pt x="4756" y="7832"/>
                    <a:pt x="3547" y="6686"/>
                    <a:pt x="3644" y="5634"/>
                  </a:cubicBezTo>
                  <a:cubicBezTo>
                    <a:pt x="3728" y="4875"/>
                    <a:pt x="3964" y="4116"/>
                    <a:pt x="4234" y="3390"/>
                  </a:cubicBezTo>
                  <a:cubicBezTo>
                    <a:pt x="4369" y="3053"/>
                    <a:pt x="4740" y="2800"/>
                    <a:pt x="5061" y="2530"/>
                  </a:cubicBezTo>
                  <a:cubicBezTo>
                    <a:pt x="6292" y="1501"/>
                    <a:pt x="7742" y="995"/>
                    <a:pt x="9294" y="725"/>
                  </a:cubicBezTo>
                  <a:cubicBezTo>
                    <a:pt x="9332" y="716"/>
                    <a:pt x="9372" y="712"/>
                    <a:pt x="9413" y="712"/>
                  </a:cubicBezTo>
                  <a:close/>
                  <a:moveTo>
                    <a:pt x="11799" y="664"/>
                  </a:moveTo>
                  <a:cubicBezTo>
                    <a:pt x="12859" y="664"/>
                    <a:pt x="14242" y="799"/>
                    <a:pt x="14911" y="1046"/>
                  </a:cubicBezTo>
                  <a:cubicBezTo>
                    <a:pt x="14928" y="1080"/>
                    <a:pt x="14944" y="1113"/>
                    <a:pt x="14978" y="1147"/>
                  </a:cubicBezTo>
                  <a:lnTo>
                    <a:pt x="14978" y="1164"/>
                  </a:lnTo>
                  <a:cubicBezTo>
                    <a:pt x="14759" y="2024"/>
                    <a:pt x="15079" y="2817"/>
                    <a:pt x="15434" y="3542"/>
                  </a:cubicBezTo>
                  <a:cubicBezTo>
                    <a:pt x="15518" y="3745"/>
                    <a:pt x="15653" y="3930"/>
                    <a:pt x="15737" y="4116"/>
                  </a:cubicBezTo>
                  <a:cubicBezTo>
                    <a:pt x="16007" y="4773"/>
                    <a:pt x="15822" y="5397"/>
                    <a:pt x="15248" y="5802"/>
                  </a:cubicBezTo>
                  <a:cubicBezTo>
                    <a:pt x="14911" y="6038"/>
                    <a:pt x="14557" y="6224"/>
                    <a:pt x="14219" y="6443"/>
                  </a:cubicBezTo>
                  <a:cubicBezTo>
                    <a:pt x="13713" y="6747"/>
                    <a:pt x="13207" y="7050"/>
                    <a:pt x="12718" y="7371"/>
                  </a:cubicBezTo>
                  <a:cubicBezTo>
                    <a:pt x="12280" y="7641"/>
                    <a:pt x="12060" y="8029"/>
                    <a:pt x="12094" y="8585"/>
                  </a:cubicBezTo>
                  <a:cubicBezTo>
                    <a:pt x="12111" y="9058"/>
                    <a:pt x="12094" y="9496"/>
                    <a:pt x="12111" y="9951"/>
                  </a:cubicBezTo>
                  <a:cubicBezTo>
                    <a:pt x="12128" y="10491"/>
                    <a:pt x="11858" y="10845"/>
                    <a:pt x="11419" y="11301"/>
                  </a:cubicBezTo>
                  <a:cubicBezTo>
                    <a:pt x="11436" y="11048"/>
                    <a:pt x="11419" y="10963"/>
                    <a:pt x="11436" y="10862"/>
                  </a:cubicBezTo>
                  <a:cubicBezTo>
                    <a:pt x="11571" y="10036"/>
                    <a:pt x="11470" y="9260"/>
                    <a:pt x="11048" y="8518"/>
                  </a:cubicBezTo>
                  <a:cubicBezTo>
                    <a:pt x="10576" y="7658"/>
                    <a:pt x="10627" y="6713"/>
                    <a:pt x="10677" y="5785"/>
                  </a:cubicBezTo>
                  <a:cubicBezTo>
                    <a:pt x="10677" y="5617"/>
                    <a:pt x="10778" y="5414"/>
                    <a:pt x="10863" y="5246"/>
                  </a:cubicBezTo>
                  <a:cubicBezTo>
                    <a:pt x="10964" y="5043"/>
                    <a:pt x="11116" y="4858"/>
                    <a:pt x="11268" y="4638"/>
                  </a:cubicBezTo>
                  <a:cubicBezTo>
                    <a:pt x="12145" y="3306"/>
                    <a:pt x="12010" y="2176"/>
                    <a:pt x="10846" y="1063"/>
                  </a:cubicBezTo>
                  <a:cubicBezTo>
                    <a:pt x="10745" y="978"/>
                    <a:pt x="10660" y="860"/>
                    <a:pt x="10542" y="776"/>
                  </a:cubicBezTo>
                  <a:cubicBezTo>
                    <a:pt x="10694" y="759"/>
                    <a:pt x="10964" y="709"/>
                    <a:pt x="11318" y="675"/>
                  </a:cubicBezTo>
                  <a:cubicBezTo>
                    <a:pt x="11467" y="668"/>
                    <a:pt x="11629" y="664"/>
                    <a:pt x="11799" y="664"/>
                  </a:cubicBezTo>
                  <a:close/>
                  <a:moveTo>
                    <a:pt x="15771" y="1265"/>
                  </a:moveTo>
                  <a:cubicBezTo>
                    <a:pt x="16007" y="1316"/>
                    <a:pt x="16209" y="1333"/>
                    <a:pt x="16412" y="1400"/>
                  </a:cubicBezTo>
                  <a:cubicBezTo>
                    <a:pt x="18385" y="2109"/>
                    <a:pt x="20072" y="3255"/>
                    <a:pt x="21337" y="4976"/>
                  </a:cubicBezTo>
                  <a:cubicBezTo>
                    <a:pt x="21775" y="5600"/>
                    <a:pt x="22012" y="6224"/>
                    <a:pt x="21978" y="7000"/>
                  </a:cubicBezTo>
                  <a:cubicBezTo>
                    <a:pt x="21910" y="7894"/>
                    <a:pt x="21472" y="8518"/>
                    <a:pt x="20561" y="8720"/>
                  </a:cubicBezTo>
                  <a:cubicBezTo>
                    <a:pt x="20298" y="8773"/>
                    <a:pt x="20040" y="8803"/>
                    <a:pt x="19780" y="8803"/>
                  </a:cubicBezTo>
                  <a:cubicBezTo>
                    <a:pt x="19538" y="8803"/>
                    <a:pt x="19294" y="8777"/>
                    <a:pt x="19043" y="8720"/>
                  </a:cubicBezTo>
                  <a:cubicBezTo>
                    <a:pt x="18352" y="8552"/>
                    <a:pt x="17626" y="8400"/>
                    <a:pt x="16918" y="8315"/>
                  </a:cubicBezTo>
                  <a:cubicBezTo>
                    <a:pt x="16773" y="8295"/>
                    <a:pt x="16632" y="8285"/>
                    <a:pt x="16495" y="8285"/>
                  </a:cubicBezTo>
                  <a:cubicBezTo>
                    <a:pt x="15724" y="8285"/>
                    <a:pt x="15087" y="8614"/>
                    <a:pt x="14658" y="9344"/>
                  </a:cubicBezTo>
                  <a:cubicBezTo>
                    <a:pt x="14337" y="9867"/>
                    <a:pt x="14051" y="10424"/>
                    <a:pt x="13730" y="10947"/>
                  </a:cubicBezTo>
                  <a:cubicBezTo>
                    <a:pt x="13398" y="11516"/>
                    <a:pt x="12872" y="11759"/>
                    <a:pt x="12182" y="11759"/>
                  </a:cubicBezTo>
                  <a:cubicBezTo>
                    <a:pt x="12137" y="11759"/>
                    <a:pt x="12090" y="11758"/>
                    <a:pt x="12043" y="11756"/>
                  </a:cubicBezTo>
                  <a:cubicBezTo>
                    <a:pt x="12128" y="11588"/>
                    <a:pt x="12195" y="11453"/>
                    <a:pt x="12246" y="11351"/>
                  </a:cubicBezTo>
                  <a:cubicBezTo>
                    <a:pt x="12566" y="10829"/>
                    <a:pt x="12718" y="10272"/>
                    <a:pt x="12583" y="9665"/>
                  </a:cubicBezTo>
                  <a:cubicBezTo>
                    <a:pt x="12583" y="9614"/>
                    <a:pt x="12583" y="9564"/>
                    <a:pt x="12566" y="9496"/>
                  </a:cubicBezTo>
                  <a:cubicBezTo>
                    <a:pt x="12364" y="8349"/>
                    <a:pt x="12904" y="7658"/>
                    <a:pt x="13882" y="7219"/>
                  </a:cubicBezTo>
                  <a:cubicBezTo>
                    <a:pt x="14337" y="7000"/>
                    <a:pt x="14776" y="6747"/>
                    <a:pt x="15231" y="6494"/>
                  </a:cubicBezTo>
                  <a:cubicBezTo>
                    <a:pt x="16294" y="5903"/>
                    <a:pt x="16614" y="4875"/>
                    <a:pt x="16091" y="3761"/>
                  </a:cubicBezTo>
                  <a:cubicBezTo>
                    <a:pt x="15855" y="3272"/>
                    <a:pt x="15653" y="2783"/>
                    <a:pt x="15450" y="2277"/>
                  </a:cubicBezTo>
                  <a:cubicBezTo>
                    <a:pt x="15316" y="1889"/>
                    <a:pt x="15450" y="1569"/>
                    <a:pt x="15771" y="1265"/>
                  </a:cubicBezTo>
                  <a:close/>
                  <a:moveTo>
                    <a:pt x="2885" y="5043"/>
                  </a:moveTo>
                  <a:cubicBezTo>
                    <a:pt x="2936" y="5060"/>
                    <a:pt x="3003" y="5060"/>
                    <a:pt x="3037" y="5094"/>
                  </a:cubicBezTo>
                  <a:cubicBezTo>
                    <a:pt x="3054" y="5279"/>
                    <a:pt x="3037" y="5465"/>
                    <a:pt x="3087" y="5634"/>
                  </a:cubicBezTo>
                  <a:cubicBezTo>
                    <a:pt x="3172" y="5988"/>
                    <a:pt x="3189" y="6393"/>
                    <a:pt x="3374" y="6713"/>
                  </a:cubicBezTo>
                  <a:cubicBezTo>
                    <a:pt x="3987" y="7709"/>
                    <a:pt x="4766" y="8509"/>
                    <a:pt x="5978" y="8509"/>
                  </a:cubicBezTo>
                  <a:cubicBezTo>
                    <a:pt x="6100" y="8509"/>
                    <a:pt x="6228" y="8501"/>
                    <a:pt x="6359" y="8484"/>
                  </a:cubicBezTo>
                  <a:cubicBezTo>
                    <a:pt x="6730" y="8433"/>
                    <a:pt x="7085" y="8400"/>
                    <a:pt x="7473" y="8349"/>
                  </a:cubicBezTo>
                  <a:cubicBezTo>
                    <a:pt x="7549" y="8342"/>
                    <a:pt x="7627" y="8338"/>
                    <a:pt x="7704" y="8338"/>
                  </a:cubicBezTo>
                  <a:cubicBezTo>
                    <a:pt x="8001" y="8338"/>
                    <a:pt x="8294" y="8398"/>
                    <a:pt x="8535" y="8585"/>
                  </a:cubicBezTo>
                  <a:cubicBezTo>
                    <a:pt x="9193" y="9091"/>
                    <a:pt x="9716" y="9732"/>
                    <a:pt x="10104" y="10592"/>
                  </a:cubicBezTo>
                  <a:cubicBezTo>
                    <a:pt x="9800" y="10542"/>
                    <a:pt x="9615" y="10525"/>
                    <a:pt x="9429" y="10491"/>
                  </a:cubicBezTo>
                  <a:cubicBezTo>
                    <a:pt x="9170" y="10432"/>
                    <a:pt x="8915" y="10401"/>
                    <a:pt x="8667" y="10401"/>
                  </a:cubicBezTo>
                  <a:cubicBezTo>
                    <a:pt x="7995" y="10401"/>
                    <a:pt x="7369" y="10627"/>
                    <a:pt x="6815" y="11132"/>
                  </a:cubicBezTo>
                  <a:cubicBezTo>
                    <a:pt x="6343" y="11554"/>
                    <a:pt x="5870" y="11925"/>
                    <a:pt x="5381" y="12296"/>
                  </a:cubicBezTo>
                  <a:cubicBezTo>
                    <a:pt x="5078" y="12532"/>
                    <a:pt x="4808" y="12650"/>
                    <a:pt x="4540" y="12650"/>
                  </a:cubicBezTo>
                  <a:cubicBezTo>
                    <a:pt x="4272" y="12650"/>
                    <a:pt x="4007" y="12532"/>
                    <a:pt x="3711" y="12296"/>
                  </a:cubicBezTo>
                  <a:cubicBezTo>
                    <a:pt x="3037" y="11756"/>
                    <a:pt x="2413" y="11183"/>
                    <a:pt x="1704" y="10677"/>
                  </a:cubicBezTo>
                  <a:cubicBezTo>
                    <a:pt x="1198" y="10255"/>
                    <a:pt x="1030" y="9783"/>
                    <a:pt x="1148" y="9142"/>
                  </a:cubicBezTo>
                  <a:cubicBezTo>
                    <a:pt x="1333" y="7995"/>
                    <a:pt x="1721" y="6966"/>
                    <a:pt x="2295" y="5988"/>
                  </a:cubicBezTo>
                  <a:cubicBezTo>
                    <a:pt x="2497" y="5684"/>
                    <a:pt x="2699" y="5364"/>
                    <a:pt x="2885" y="5043"/>
                  </a:cubicBezTo>
                  <a:close/>
                  <a:moveTo>
                    <a:pt x="22383" y="7978"/>
                  </a:moveTo>
                  <a:cubicBezTo>
                    <a:pt x="22450" y="8180"/>
                    <a:pt x="22518" y="8315"/>
                    <a:pt x="22568" y="8450"/>
                  </a:cubicBezTo>
                  <a:cubicBezTo>
                    <a:pt x="22855" y="9682"/>
                    <a:pt x="22754" y="10930"/>
                    <a:pt x="22737" y="12144"/>
                  </a:cubicBezTo>
                  <a:cubicBezTo>
                    <a:pt x="22737" y="12363"/>
                    <a:pt x="22652" y="12566"/>
                    <a:pt x="22619" y="12785"/>
                  </a:cubicBezTo>
                  <a:cubicBezTo>
                    <a:pt x="22568" y="13358"/>
                    <a:pt x="22349" y="13713"/>
                    <a:pt x="21674" y="13730"/>
                  </a:cubicBezTo>
                  <a:cubicBezTo>
                    <a:pt x="21354" y="13730"/>
                    <a:pt x="21050" y="13983"/>
                    <a:pt x="20713" y="14101"/>
                  </a:cubicBezTo>
                  <a:cubicBezTo>
                    <a:pt x="20442" y="14211"/>
                    <a:pt x="20203" y="14267"/>
                    <a:pt x="19988" y="14267"/>
                  </a:cubicBezTo>
                  <a:cubicBezTo>
                    <a:pt x="19545" y="14267"/>
                    <a:pt x="19198" y="14031"/>
                    <a:pt x="18858" y="13544"/>
                  </a:cubicBezTo>
                  <a:cubicBezTo>
                    <a:pt x="18739" y="13392"/>
                    <a:pt x="18655" y="13224"/>
                    <a:pt x="18588" y="13055"/>
                  </a:cubicBezTo>
                  <a:cubicBezTo>
                    <a:pt x="18139" y="12084"/>
                    <a:pt x="17219" y="11725"/>
                    <a:pt x="16361" y="11725"/>
                  </a:cubicBezTo>
                  <a:cubicBezTo>
                    <a:pt x="16026" y="11725"/>
                    <a:pt x="15701" y="11780"/>
                    <a:pt x="15417" y="11874"/>
                  </a:cubicBezTo>
                  <a:cubicBezTo>
                    <a:pt x="14860" y="12060"/>
                    <a:pt x="14320" y="12279"/>
                    <a:pt x="13747" y="12414"/>
                  </a:cubicBezTo>
                  <a:cubicBezTo>
                    <a:pt x="13637" y="12448"/>
                    <a:pt x="13511" y="12456"/>
                    <a:pt x="13380" y="12456"/>
                  </a:cubicBezTo>
                  <a:cubicBezTo>
                    <a:pt x="13249" y="12456"/>
                    <a:pt x="13114" y="12448"/>
                    <a:pt x="12988" y="12448"/>
                  </a:cubicBezTo>
                  <a:cubicBezTo>
                    <a:pt x="13916" y="11891"/>
                    <a:pt x="14388" y="11031"/>
                    <a:pt x="14810" y="10120"/>
                  </a:cubicBezTo>
                  <a:cubicBezTo>
                    <a:pt x="15096" y="9462"/>
                    <a:pt x="15518" y="9007"/>
                    <a:pt x="16243" y="8838"/>
                  </a:cubicBezTo>
                  <a:cubicBezTo>
                    <a:pt x="16416" y="8789"/>
                    <a:pt x="16589" y="8758"/>
                    <a:pt x="16762" y="8758"/>
                  </a:cubicBezTo>
                  <a:cubicBezTo>
                    <a:pt x="16825" y="8758"/>
                    <a:pt x="16888" y="8762"/>
                    <a:pt x="16952" y="8771"/>
                  </a:cubicBezTo>
                  <a:cubicBezTo>
                    <a:pt x="17542" y="8855"/>
                    <a:pt x="18115" y="8990"/>
                    <a:pt x="18689" y="9091"/>
                  </a:cubicBezTo>
                  <a:cubicBezTo>
                    <a:pt x="19195" y="9176"/>
                    <a:pt x="19684" y="9327"/>
                    <a:pt x="20190" y="9361"/>
                  </a:cubicBezTo>
                  <a:cubicBezTo>
                    <a:pt x="20232" y="9364"/>
                    <a:pt x="20273" y="9365"/>
                    <a:pt x="20313" y="9365"/>
                  </a:cubicBezTo>
                  <a:cubicBezTo>
                    <a:pt x="21010" y="9365"/>
                    <a:pt x="21532" y="8962"/>
                    <a:pt x="21995" y="8484"/>
                  </a:cubicBezTo>
                  <a:cubicBezTo>
                    <a:pt x="22130" y="8349"/>
                    <a:pt x="22214" y="8180"/>
                    <a:pt x="22383" y="7978"/>
                  </a:cubicBezTo>
                  <a:close/>
                  <a:moveTo>
                    <a:pt x="979" y="10947"/>
                  </a:moveTo>
                  <a:cubicBezTo>
                    <a:pt x="1485" y="11048"/>
                    <a:pt x="1772" y="11301"/>
                    <a:pt x="2075" y="11554"/>
                  </a:cubicBezTo>
                  <a:cubicBezTo>
                    <a:pt x="2564" y="11975"/>
                    <a:pt x="3037" y="12397"/>
                    <a:pt x="3543" y="12802"/>
                  </a:cubicBezTo>
                  <a:cubicBezTo>
                    <a:pt x="3947" y="13137"/>
                    <a:pt x="4343" y="13302"/>
                    <a:pt x="4738" y="13302"/>
                  </a:cubicBezTo>
                  <a:cubicBezTo>
                    <a:pt x="5118" y="13302"/>
                    <a:pt x="5499" y="13150"/>
                    <a:pt x="5887" y="12853"/>
                  </a:cubicBezTo>
                  <a:cubicBezTo>
                    <a:pt x="6376" y="12465"/>
                    <a:pt x="6832" y="12043"/>
                    <a:pt x="7321" y="11672"/>
                  </a:cubicBezTo>
                  <a:cubicBezTo>
                    <a:pt x="7827" y="11283"/>
                    <a:pt x="8358" y="11034"/>
                    <a:pt x="8943" y="11034"/>
                  </a:cubicBezTo>
                  <a:cubicBezTo>
                    <a:pt x="9195" y="11034"/>
                    <a:pt x="9458" y="11081"/>
                    <a:pt x="9733" y="11183"/>
                  </a:cubicBezTo>
                  <a:cubicBezTo>
                    <a:pt x="10003" y="11284"/>
                    <a:pt x="10256" y="11385"/>
                    <a:pt x="10458" y="11706"/>
                  </a:cubicBezTo>
                  <a:cubicBezTo>
                    <a:pt x="10188" y="11773"/>
                    <a:pt x="10003" y="11807"/>
                    <a:pt x="9783" y="11841"/>
                  </a:cubicBezTo>
                  <a:cubicBezTo>
                    <a:pt x="8889" y="11925"/>
                    <a:pt x="8248" y="12397"/>
                    <a:pt x="7742" y="13122"/>
                  </a:cubicBezTo>
                  <a:cubicBezTo>
                    <a:pt x="7439" y="13544"/>
                    <a:pt x="7152" y="13966"/>
                    <a:pt x="6882" y="14387"/>
                  </a:cubicBezTo>
                  <a:cubicBezTo>
                    <a:pt x="6646" y="14742"/>
                    <a:pt x="6359" y="15011"/>
                    <a:pt x="5955" y="15129"/>
                  </a:cubicBezTo>
                  <a:cubicBezTo>
                    <a:pt x="5398" y="15305"/>
                    <a:pt x="4833" y="15420"/>
                    <a:pt x="4275" y="15420"/>
                  </a:cubicBezTo>
                  <a:cubicBezTo>
                    <a:pt x="3651" y="15420"/>
                    <a:pt x="3034" y="15275"/>
                    <a:pt x="2446" y="14910"/>
                  </a:cubicBezTo>
                  <a:cubicBezTo>
                    <a:pt x="1974" y="14623"/>
                    <a:pt x="1502" y="14286"/>
                    <a:pt x="1097" y="13915"/>
                  </a:cubicBezTo>
                  <a:cubicBezTo>
                    <a:pt x="928" y="13780"/>
                    <a:pt x="777" y="13460"/>
                    <a:pt x="777" y="13224"/>
                  </a:cubicBezTo>
                  <a:cubicBezTo>
                    <a:pt x="810" y="12515"/>
                    <a:pt x="895" y="11773"/>
                    <a:pt x="979" y="10947"/>
                  </a:cubicBezTo>
                  <a:close/>
                  <a:moveTo>
                    <a:pt x="7928" y="14067"/>
                  </a:moveTo>
                  <a:lnTo>
                    <a:pt x="7928" y="14067"/>
                  </a:lnTo>
                  <a:cubicBezTo>
                    <a:pt x="7911" y="14860"/>
                    <a:pt x="7861" y="15619"/>
                    <a:pt x="7911" y="16394"/>
                  </a:cubicBezTo>
                  <a:cubicBezTo>
                    <a:pt x="7928" y="17086"/>
                    <a:pt x="7692" y="17541"/>
                    <a:pt x="7085" y="17879"/>
                  </a:cubicBezTo>
                  <a:cubicBezTo>
                    <a:pt x="6579" y="18149"/>
                    <a:pt x="6073" y="18351"/>
                    <a:pt x="5533" y="18503"/>
                  </a:cubicBezTo>
                  <a:cubicBezTo>
                    <a:pt x="4960" y="18638"/>
                    <a:pt x="4403" y="18840"/>
                    <a:pt x="3846" y="18992"/>
                  </a:cubicBezTo>
                  <a:cubicBezTo>
                    <a:pt x="3695" y="19043"/>
                    <a:pt x="3543" y="19110"/>
                    <a:pt x="3374" y="19144"/>
                  </a:cubicBezTo>
                  <a:cubicBezTo>
                    <a:pt x="3255" y="19185"/>
                    <a:pt x="3140" y="19206"/>
                    <a:pt x="3032" y="19206"/>
                  </a:cubicBezTo>
                  <a:cubicBezTo>
                    <a:pt x="2741" y="19206"/>
                    <a:pt x="2491" y="19054"/>
                    <a:pt x="2295" y="18722"/>
                  </a:cubicBezTo>
                  <a:cubicBezTo>
                    <a:pt x="2160" y="18469"/>
                    <a:pt x="2008" y="18216"/>
                    <a:pt x="1907" y="17946"/>
                  </a:cubicBezTo>
                  <a:cubicBezTo>
                    <a:pt x="1569" y="17086"/>
                    <a:pt x="1080" y="16260"/>
                    <a:pt x="1030" y="15281"/>
                  </a:cubicBezTo>
                  <a:lnTo>
                    <a:pt x="1030" y="14742"/>
                  </a:lnTo>
                  <a:cubicBezTo>
                    <a:pt x="1350" y="14927"/>
                    <a:pt x="1569" y="15062"/>
                    <a:pt x="1789" y="15197"/>
                  </a:cubicBezTo>
                  <a:cubicBezTo>
                    <a:pt x="2666" y="15767"/>
                    <a:pt x="3583" y="16044"/>
                    <a:pt x="4543" y="16044"/>
                  </a:cubicBezTo>
                  <a:cubicBezTo>
                    <a:pt x="5003" y="16044"/>
                    <a:pt x="5474" y="15980"/>
                    <a:pt x="5955" y="15855"/>
                  </a:cubicBezTo>
                  <a:cubicBezTo>
                    <a:pt x="6545" y="15703"/>
                    <a:pt x="7017" y="15399"/>
                    <a:pt x="7338" y="14843"/>
                  </a:cubicBezTo>
                  <a:cubicBezTo>
                    <a:pt x="7506" y="14556"/>
                    <a:pt x="7641" y="14236"/>
                    <a:pt x="7928" y="14067"/>
                  </a:cubicBezTo>
                  <a:close/>
                  <a:moveTo>
                    <a:pt x="16702" y="12397"/>
                  </a:moveTo>
                  <a:cubicBezTo>
                    <a:pt x="17281" y="12397"/>
                    <a:pt x="17660" y="12686"/>
                    <a:pt x="18065" y="13325"/>
                  </a:cubicBezTo>
                  <a:cubicBezTo>
                    <a:pt x="18217" y="13561"/>
                    <a:pt x="18368" y="13797"/>
                    <a:pt x="18486" y="13999"/>
                  </a:cubicBezTo>
                  <a:cubicBezTo>
                    <a:pt x="18916" y="14660"/>
                    <a:pt x="19481" y="14997"/>
                    <a:pt x="20118" y="14997"/>
                  </a:cubicBezTo>
                  <a:cubicBezTo>
                    <a:pt x="20457" y="14997"/>
                    <a:pt x="20816" y="14901"/>
                    <a:pt x="21185" y="14708"/>
                  </a:cubicBezTo>
                  <a:cubicBezTo>
                    <a:pt x="21388" y="14590"/>
                    <a:pt x="21573" y="14505"/>
                    <a:pt x="21775" y="14421"/>
                  </a:cubicBezTo>
                  <a:cubicBezTo>
                    <a:pt x="21860" y="14387"/>
                    <a:pt x="21995" y="14387"/>
                    <a:pt x="22281" y="14303"/>
                  </a:cubicBezTo>
                  <a:lnTo>
                    <a:pt x="22281" y="14303"/>
                  </a:lnTo>
                  <a:cubicBezTo>
                    <a:pt x="22062" y="14742"/>
                    <a:pt x="21910" y="15062"/>
                    <a:pt x="21759" y="15349"/>
                  </a:cubicBezTo>
                  <a:cubicBezTo>
                    <a:pt x="20915" y="16985"/>
                    <a:pt x="19886" y="18469"/>
                    <a:pt x="18655" y="19835"/>
                  </a:cubicBezTo>
                  <a:cubicBezTo>
                    <a:pt x="18255" y="20310"/>
                    <a:pt x="17763" y="20576"/>
                    <a:pt x="17146" y="20576"/>
                  </a:cubicBezTo>
                  <a:cubicBezTo>
                    <a:pt x="17061" y="20576"/>
                    <a:pt x="16974" y="20571"/>
                    <a:pt x="16884" y="20561"/>
                  </a:cubicBezTo>
                  <a:cubicBezTo>
                    <a:pt x="16091" y="20459"/>
                    <a:pt x="15670" y="19970"/>
                    <a:pt x="15855" y="19211"/>
                  </a:cubicBezTo>
                  <a:cubicBezTo>
                    <a:pt x="15940" y="18857"/>
                    <a:pt x="16125" y="18520"/>
                    <a:pt x="16277" y="18182"/>
                  </a:cubicBezTo>
                  <a:cubicBezTo>
                    <a:pt x="16749" y="17170"/>
                    <a:pt x="16446" y="15855"/>
                    <a:pt x="15569" y="15248"/>
                  </a:cubicBezTo>
                  <a:cubicBezTo>
                    <a:pt x="15029" y="14893"/>
                    <a:pt x="14422" y="14809"/>
                    <a:pt x="13814" y="14742"/>
                  </a:cubicBezTo>
                  <a:cubicBezTo>
                    <a:pt x="13545" y="14725"/>
                    <a:pt x="13258" y="14725"/>
                    <a:pt x="13005" y="14674"/>
                  </a:cubicBezTo>
                  <a:cubicBezTo>
                    <a:pt x="12111" y="14539"/>
                    <a:pt x="11419" y="13831"/>
                    <a:pt x="11217" y="12954"/>
                  </a:cubicBezTo>
                  <a:cubicBezTo>
                    <a:pt x="11200" y="12886"/>
                    <a:pt x="11234" y="12802"/>
                    <a:pt x="11268" y="12650"/>
                  </a:cubicBezTo>
                  <a:cubicBezTo>
                    <a:pt x="11790" y="12802"/>
                    <a:pt x="12296" y="12903"/>
                    <a:pt x="12802" y="13072"/>
                  </a:cubicBezTo>
                  <a:cubicBezTo>
                    <a:pt x="13057" y="13161"/>
                    <a:pt x="13302" y="13200"/>
                    <a:pt x="13544" y="13200"/>
                  </a:cubicBezTo>
                  <a:cubicBezTo>
                    <a:pt x="13896" y="13200"/>
                    <a:pt x="14240" y="13117"/>
                    <a:pt x="14590" y="12987"/>
                  </a:cubicBezTo>
                  <a:cubicBezTo>
                    <a:pt x="15029" y="12819"/>
                    <a:pt x="15501" y="12633"/>
                    <a:pt x="15956" y="12515"/>
                  </a:cubicBezTo>
                  <a:cubicBezTo>
                    <a:pt x="16241" y="12437"/>
                    <a:pt x="16486" y="12397"/>
                    <a:pt x="16702" y="12397"/>
                  </a:cubicBezTo>
                  <a:close/>
                  <a:moveTo>
                    <a:pt x="10188" y="12903"/>
                  </a:moveTo>
                  <a:lnTo>
                    <a:pt x="10188" y="12903"/>
                  </a:lnTo>
                  <a:cubicBezTo>
                    <a:pt x="10104" y="13477"/>
                    <a:pt x="10019" y="13966"/>
                    <a:pt x="9935" y="14472"/>
                  </a:cubicBezTo>
                  <a:cubicBezTo>
                    <a:pt x="9750" y="15501"/>
                    <a:pt x="10087" y="16327"/>
                    <a:pt x="10897" y="16934"/>
                  </a:cubicBezTo>
                  <a:cubicBezTo>
                    <a:pt x="11183" y="17153"/>
                    <a:pt x="11487" y="17339"/>
                    <a:pt x="11740" y="17575"/>
                  </a:cubicBezTo>
                  <a:cubicBezTo>
                    <a:pt x="11942" y="17744"/>
                    <a:pt x="12111" y="17963"/>
                    <a:pt x="12195" y="18199"/>
                  </a:cubicBezTo>
                  <a:cubicBezTo>
                    <a:pt x="12465" y="18958"/>
                    <a:pt x="12381" y="19110"/>
                    <a:pt x="11689" y="19565"/>
                  </a:cubicBezTo>
                  <a:cubicBezTo>
                    <a:pt x="10964" y="20055"/>
                    <a:pt x="10138" y="20206"/>
                    <a:pt x="9362" y="20459"/>
                  </a:cubicBezTo>
                  <a:cubicBezTo>
                    <a:pt x="9109" y="20544"/>
                    <a:pt x="8856" y="20628"/>
                    <a:pt x="8620" y="20746"/>
                  </a:cubicBezTo>
                  <a:cubicBezTo>
                    <a:pt x="8333" y="20898"/>
                    <a:pt x="8147" y="21117"/>
                    <a:pt x="8063" y="21404"/>
                  </a:cubicBezTo>
                  <a:cubicBezTo>
                    <a:pt x="7236" y="21404"/>
                    <a:pt x="6393" y="21235"/>
                    <a:pt x="5567" y="21168"/>
                  </a:cubicBezTo>
                  <a:lnTo>
                    <a:pt x="5567" y="21168"/>
                  </a:lnTo>
                  <a:cubicBezTo>
                    <a:pt x="5584" y="21201"/>
                    <a:pt x="5634" y="21218"/>
                    <a:pt x="5651" y="21252"/>
                  </a:cubicBezTo>
                  <a:cubicBezTo>
                    <a:pt x="5415" y="21303"/>
                    <a:pt x="5297" y="21336"/>
                    <a:pt x="5162" y="21370"/>
                  </a:cubicBezTo>
                  <a:cubicBezTo>
                    <a:pt x="5111" y="21387"/>
                    <a:pt x="5027" y="21404"/>
                    <a:pt x="4960" y="21421"/>
                  </a:cubicBezTo>
                  <a:cubicBezTo>
                    <a:pt x="4521" y="21033"/>
                    <a:pt x="4049" y="20628"/>
                    <a:pt x="3560" y="20223"/>
                  </a:cubicBezTo>
                  <a:cubicBezTo>
                    <a:pt x="3509" y="20189"/>
                    <a:pt x="3509" y="20105"/>
                    <a:pt x="3425" y="19936"/>
                  </a:cubicBezTo>
                  <a:cubicBezTo>
                    <a:pt x="4133" y="19532"/>
                    <a:pt x="4858" y="19346"/>
                    <a:pt x="5584" y="19211"/>
                  </a:cubicBezTo>
                  <a:cubicBezTo>
                    <a:pt x="6461" y="19059"/>
                    <a:pt x="7186" y="18638"/>
                    <a:pt x="7928" y="18199"/>
                  </a:cubicBezTo>
                  <a:cubicBezTo>
                    <a:pt x="8367" y="17946"/>
                    <a:pt x="8586" y="17575"/>
                    <a:pt x="8586" y="17086"/>
                  </a:cubicBezTo>
                  <a:cubicBezTo>
                    <a:pt x="8603" y="16580"/>
                    <a:pt x="8603" y="16074"/>
                    <a:pt x="8569" y="15551"/>
                  </a:cubicBezTo>
                  <a:cubicBezTo>
                    <a:pt x="8535" y="14876"/>
                    <a:pt x="8687" y="14286"/>
                    <a:pt x="9041" y="13713"/>
                  </a:cubicBezTo>
                  <a:cubicBezTo>
                    <a:pt x="9294" y="13308"/>
                    <a:pt x="9665" y="13055"/>
                    <a:pt x="10188" y="12903"/>
                  </a:cubicBezTo>
                  <a:close/>
                  <a:moveTo>
                    <a:pt x="10711" y="13730"/>
                  </a:moveTo>
                  <a:cubicBezTo>
                    <a:pt x="10947" y="13932"/>
                    <a:pt x="11116" y="14067"/>
                    <a:pt x="11268" y="14219"/>
                  </a:cubicBezTo>
                  <a:cubicBezTo>
                    <a:pt x="11790" y="14826"/>
                    <a:pt x="12465" y="15180"/>
                    <a:pt x="13292" y="15231"/>
                  </a:cubicBezTo>
                  <a:cubicBezTo>
                    <a:pt x="13696" y="15248"/>
                    <a:pt x="14084" y="15315"/>
                    <a:pt x="14489" y="15366"/>
                  </a:cubicBezTo>
                  <a:cubicBezTo>
                    <a:pt x="15569" y="15568"/>
                    <a:pt x="16142" y="16462"/>
                    <a:pt x="15838" y="17508"/>
                  </a:cubicBezTo>
                  <a:cubicBezTo>
                    <a:pt x="15771" y="17727"/>
                    <a:pt x="15670" y="17946"/>
                    <a:pt x="15585" y="18182"/>
                  </a:cubicBezTo>
                  <a:cubicBezTo>
                    <a:pt x="15484" y="18469"/>
                    <a:pt x="15383" y="18790"/>
                    <a:pt x="15299" y="19076"/>
                  </a:cubicBezTo>
                  <a:cubicBezTo>
                    <a:pt x="15113" y="19734"/>
                    <a:pt x="15316" y="20291"/>
                    <a:pt x="15771" y="20712"/>
                  </a:cubicBezTo>
                  <a:lnTo>
                    <a:pt x="15670" y="20712"/>
                  </a:lnTo>
                  <a:cubicBezTo>
                    <a:pt x="15434" y="20864"/>
                    <a:pt x="15181" y="20982"/>
                    <a:pt x="14894" y="21067"/>
                  </a:cubicBezTo>
                  <a:cubicBezTo>
                    <a:pt x="14067" y="21303"/>
                    <a:pt x="13258" y="21640"/>
                    <a:pt x="12583" y="22180"/>
                  </a:cubicBezTo>
                  <a:cubicBezTo>
                    <a:pt x="12499" y="22247"/>
                    <a:pt x="12398" y="22298"/>
                    <a:pt x="12313" y="22348"/>
                  </a:cubicBezTo>
                  <a:cubicBezTo>
                    <a:pt x="12077" y="22523"/>
                    <a:pt x="11850" y="22616"/>
                    <a:pt x="11616" y="22616"/>
                  </a:cubicBezTo>
                  <a:cubicBezTo>
                    <a:pt x="11398" y="22616"/>
                    <a:pt x="11174" y="22536"/>
                    <a:pt x="10930" y="22365"/>
                  </a:cubicBezTo>
                  <a:cubicBezTo>
                    <a:pt x="10441" y="22062"/>
                    <a:pt x="9868" y="21876"/>
                    <a:pt x="9328" y="21640"/>
                  </a:cubicBezTo>
                  <a:cubicBezTo>
                    <a:pt x="9176" y="21573"/>
                    <a:pt x="9007" y="21505"/>
                    <a:pt x="8856" y="21454"/>
                  </a:cubicBezTo>
                  <a:cubicBezTo>
                    <a:pt x="8991" y="21320"/>
                    <a:pt x="9142" y="21235"/>
                    <a:pt x="9328" y="21168"/>
                  </a:cubicBezTo>
                  <a:cubicBezTo>
                    <a:pt x="9750" y="21033"/>
                    <a:pt x="10188" y="20898"/>
                    <a:pt x="10627" y="20780"/>
                  </a:cubicBezTo>
                  <a:cubicBezTo>
                    <a:pt x="11419" y="20561"/>
                    <a:pt x="12060" y="20206"/>
                    <a:pt x="12634" y="19633"/>
                  </a:cubicBezTo>
                  <a:cubicBezTo>
                    <a:pt x="12937" y="19363"/>
                    <a:pt x="12988" y="19093"/>
                    <a:pt x="12887" y="18705"/>
                  </a:cubicBezTo>
                  <a:cubicBezTo>
                    <a:pt x="12684" y="17879"/>
                    <a:pt x="12313" y="17204"/>
                    <a:pt x="11588" y="16766"/>
                  </a:cubicBezTo>
                  <a:cubicBezTo>
                    <a:pt x="11369" y="16647"/>
                    <a:pt x="11217" y="16445"/>
                    <a:pt x="11031" y="16310"/>
                  </a:cubicBezTo>
                  <a:cubicBezTo>
                    <a:pt x="10458" y="15838"/>
                    <a:pt x="10340" y="15264"/>
                    <a:pt x="10509" y="14573"/>
                  </a:cubicBezTo>
                  <a:lnTo>
                    <a:pt x="10711" y="13730"/>
                  </a:lnTo>
                  <a:close/>
                  <a:moveTo>
                    <a:pt x="16518" y="21441"/>
                  </a:moveTo>
                  <a:cubicBezTo>
                    <a:pt x="17143" y="21441"/>
                    <a:pt x="17793" y="21556"/>
                    <a:pt x="18470" y="21809"/>
                  </a:cubicBezTo>
                  <a:cubicBezTo>
                    <a:pt x="20173" y="22517"/>
                    <a:pt x="20224" y="24153"/>
                    <a:pt x="19296" y="25266"/>
                  </a:cubicBezTo>
                  <a:cubicBezTo>
                    <a:pt x="18773" y="25890"/>
                    <a:pt x="17896" y="26194"/>
                    <a:pt x="17036" y="26194"/>
                  </a:cubicBezTo>
                  <a:cubicBezTo>
                    <a:pt x="16581" y="26194"/>
                    <a:pt x="16075" y="26126"/>
                    <a:pt x="15619" y="25975"/>
                  </a:cubicBezTo>
                  <a:cubicBezTo>
                    <a:pt x="14658" y="25671"/>
                    <a:pt x="13663" y="25367"/>
                    <a:pt x="12836" y="24760"/>
                  </a:cubicBezTo>
                  <a:cubicBezTo>
                    <a:pt x="12786" y="24710"/>
                    <a:pt x="12651" y="24743"/>
                    <a:pt x="12533" y="24710"/>
                  </a:cubicBezTo>
                  <a:lnTo>
                    <a:pt x="12533" y="24710"/>
                  </a:lnTo>
                  <a:cubicBezTo>
                    <a:pt x="12381" y="25165"/>
                    <a:pt x="12583" y="25367"/>
                    <a:pt x="12904" y="25604"/>
                  </a:cubicBezTo>
                  <a:cubicBezTo>
                    <a:pt x="13511" y="26025"/>
                    <a:pt x="14152" y="26447"/>
                    <a:pt x="14742" y="26936"/>
                  </a:cubicBezTo>
                  <a:cubicBezTo>
                    <a:pt x="15400" y="27476"/>
                    <a:pt x="16007" y="28083"/>
                    <a:pt x="16614" y="28690"/>
                  </a:cubicBezTo>
                  <a:cubicBezTo>
                    <a:pt x="17087" y="29162"/>
                    <a:pt x="17053" y="29314"/>
                    <a:pt x="16597" y="29753"/>
                  </a:cubicBezTo>
                  <a:cubicBezTo>
                    <a:pt x="16547" y="29803"/>
                    <a:pt x="16513" y="29820"/>
                    <a:pt x="16462" y="29837"/>
                  </a:cubicBezTo>
                  <a:cubicBezTo>
                    <a:pt x="16429" y="29854"/>
                    <a:pt x="16361" y="29854"/>
                    <a:pt x="16243" y="29905"/>
                  </a:cubicBezTo>
                  <a:cubicBezTo>
                    <a:pt x="15687" y="29517"/>
                    <a:pt x="15282" y="28909"/>
                    <a:pt x="14776" y="28403"/>
                  </a:cubicBezTo>
                  <a:cubicBezTo>
                    <a:pt x="14270" y="27897"/>
                    <a:pt x="13814" y="27324"/>
                    <a:pt x="13258" y="26869"/>
                  </a:cubicBezTo>
                  <a:cubicBezTo>
                    <a:pt x="12735" y="26396"/>
                    <a:pt x="12145" y="25992"/>
                    <a:pt x="11537" y="25536"/>
                  </a:cubicBezTo>
                  <a:cubicBezTo>
                    <a:pt x="11301" y="25823"/>
                    <a:pt x="11065" y="26110"/>
                    <a:pt x="10846" y="26396"/>
                  </a:cubicBezTo>
                  <a:cubicBezTo>
                    <a:pt x="10627" y="26666"/>
                    <a:pt x="10374" y="26936"/>
                    <a:pt x="10171" y="27189"/>
                  </a:cubicBezTo>
                  <a:cubicBezTo>
                    <a:pt x="9598" y="27914"/>
                    <a:pt x="9041" y="28673"/>
                    <a:pt x="8451" y="29415"/>
                  </a:cubicBezTo>
                  <a:cubicBezTo>
                    <a:pt x="8333" y="29584"/>
                    <a:pt x="8147" y="29736"/>
                    <a:pt x="7945" y="29803"/>
                  </a:cubicBezTo>
                  <a:cubicBezTo>
                    <a:pt x="7902" y="29820"/>
                    <a:pt x="7848" y="29827"/>
                    <a:pt x="7791" y="29827"/>
                  </a:cubicBezTo>
                  <a:cubicBezTo>
                    <a:pt x="7669" y="29827"/>
                    <a:pt x="7531" y="29793"/>
                    <a:pt x="7439" y="29736"/>
                  </a:cubicBezTo>
                  <a:cubicBezTo>
                    <a:pt x="7253" y="29601"/>
                    <a:pt x="7321" y="29399"/>
                    <a:pt x="7439" y="29230"/>
                  </a:cubicBezTo>
                  <a:cubicBezTo>
                    <a:pt x="8097" y="28387"/>
                    <a:pt x="8738" y="27526"/>
                    <a:pt x="9429" y="26700"/>
                  </a:cubicBezTo>
                  <a:cubicBezTo>
                    <a:pt x="9868" y="26177"/>
                    <a:pt x="10424" y="25722"/>
                    <a:pt x="10930" y="25249"/>
                  </a:cubicBezTo>
                  <a:cubicBezTo>
                    <a:pt x="11015" y="25165"/>
                    <a:pt x="11099" y="25098"/>
                    <a:pt x="11150" y="25013"/>
                  </a:cubicBezTo>
                  <a:cubicBezTo>
                    <a:pt x="11318" y="24777"/>
                    <a:pt x="11200" y="24507"/>
                    <a:pt x="10930" y="24490"/>
                  </a:cubicBezTo>
                  <a:cubicBezTo>
                    <a:pt x="10728" y="24490"/>
                    <a:pt x="10542" y="24524"/>
                    <a:pt x="10374" y="24575"/>
                  </a:cubicBezTo>
                  <a:lnTo>
                    <a:pt x="10391" y="24541"/>
                  </a:lnTo>
                  <a:lnTo>
                    <a:pt x="10391" y="24541"/>
                  </a:lnTo>
                  <a:cubicBezTo>
                    <a:pt x="10138" y="24760"/>
                    <a:pt x="9885" y="24996"/>
                    <a:pt x="9598" y="25165"/>
                  </a:cubicBezTo>
                  <a:cubicBezTo>
                    <a:pt x="9244" y="25351"/>
                    <a:pt x="8856" y="25502"/>
                    <a:pt x="8485" y="25620"/>
                  </a:cubicBezTo>
                  <a:cubicBezTo>
                    <a:pt x="7304" y="26008"/>
                    <a:pt x="6090" y="26278"/>
                    <a:pt x="4858" y="26278"/>
                  </a:cubicBezTo>
                  <a:cubicBezTo>
                    <a:pt x="4437" y="26278"/>
                    <a:pt x="3981" y="26194"/>
                    <a:pt x="3610" y="26025"/>
                  </a:cubicBezTo>
                  <a:cubicBezTo>
                    <a:pt x="2952" y="25722"/>
                    <a:pt x="2699" y="25013"/>
                    <a:pt x="2919" y="24322"/>
                  </a:cubicBezTo>
                  <a:cubicBezTo>
                    <a:pt x="3138" y="23630"/>
                    <a:pt x="3442" y="23006"/>
                    <a:pt x="4049" y="22601"/>
                  </a:cubicBezTo>
                  <a:cubicBezTo>
                    <a:pt x="4201" y="22500"/>
                    <a:pt x="4369" y="22365"/>
                    <a:pt x="4538" y="22315"/>
                  </a:cubicBezTo>
                  <a:cubicBezTo>
                    <a:pt x="5403" y="21999"/>
                    <a:pt x="6269" y="21823"/>
                    <a:pt x="7137" y="21823"/>
                  </a:cubicBezTo>
                  <a:cubicBezTo>
                    <a:pt x="7893" y="21823"/>
                    <a:pt x="8651" y="21957"/>
                    <a:pt x="9412" y="22247"/>
                  </a:cubicBezTo>
                  <a:cubicBezTo>
                    <a:pt x="9834" y="22416"/>
                    <a:pt x="10272" y="22568"/>
                    <a:pt x="10644" y="22804"/>
                  </a:cubicBezTo>
                  <a:cubicBezTo>
                    <a:pt x="11048" y="23023"/>
                    <a:pt x="11386" y="23343"/>
                    <a:pt x="11790" y="23647"/>
                  </a:cubicBezTo>
                  <a:cubicBezTo>
                    <a:pt x="11909" y="23529"/>
                    <a:pt x="12043" y="23411"/>
                    <a:pt x="12162" y="23310"/>
                  </a:cubicBezTo>
                  <a:cubicBezTo>
                    <a:pt x="13493" y="22184"/>
                    <a:pt x="14928" y="21441"/>
                    <a:pt x="16518" y="21441"/>
                  </a:cubicBezTo>
                  <a:close/>
                  <a:moveTo>
                    <a:pt x="11554" y="26582"/>
                  </a:moveTo>
                  <a:cubicBezTo>
                    <a:pt x="12398" y="26835"/>
                    <a:pt x="12583" y="27088"/>
                    <a:pt x="12634" y="27813"/>
                  </a:cubicBezTo>
                  <a:cubicBezTo>
                    <a:pt x="12701" y="29078"/>
                    <a:pt x="12802" y="30326"/>
                    <a:pt x="12870" y="31591"/>
                  </a:cubicBezTo>
                  <a:cubicBezTo>
                    <a:pt x="12887" y="32182"/>
                    <a:pt x="12836" y="32772"/>
                    <a:pt x="12836" y="33362"/>
                  </a:cubicBezTo>
                  <a:cubicBezTo>
                    <a:pt x="12836" y="33834"/>
                    <a:pt x="12786" y="34324"/>
                    <a:pt x="12819" y="34813"/>
                  </a:cubicBezTo>
                  <a:cubicBezTo>
                    <a:pt x="12954" y="35926"/>
                    <a:pt x="12904" y="37073"/>
                    <a:pt x="12819" y="38237"/>
                  </a:cubicBezTo>
                  <a:cubicBezTo>
                    <a:pt x="12651" y="40294"/>
                    <a:pt x="12448" y="42335"/>
                    <a:pt x="12701" y="44410"/>
                  </a:cubicBezTo>
                  <a:cubicBezTo>
                    <a:pt x="12802" y="45304"/>
                    <a:pt x="12752" y="46215"/>
                    <a:pt x="12735" y="47125"/>
                  </a:cubicBezTo>
                  <a:cubicBezTo>
                    <a:pt x="12701" y="49082"/>
                    <a:pt x="12651" y="51055"/>
                    <a:pt x="12549" y="53012"/>
                  </a:cubicBezTo>
                  <a:cubicBezTo>
                    <a:pt x="12465" y="54800"/>
                    <a:pt x="12330" y="56587"/>
                    <a:pt x="12212" y="58375"/>
                  </a:cubicBezTo>
                  <a:cubicBezTo>
                    <a:pt x="12195" y="58679"/>
                    <a:pt x="12128" y="58966"/>
                    <a:pt x="12027" y="59252"/>
                  </a:cubicBezTo>
                  <a:cubicBezTo>
                    <a:pt x="11910" y="59529"/>
                    <a:pt x="11631" y="59705"/>
                    <a:pt x="11362" y="59705"/>
                  </a:cubicBezTo>
                  <a:cubicBezTo>
                    <a:pt x="11318" y="59705"/>
                    <a:pt x="11276" y="59700"/>
                    <a:pt x="11234" y="59691"/>
                  </a:cubicBezTo>
                  <a:cubicBezTo>
                    <a:pt x="10930" y="59623"/>
                    <a:pt x="10728" y="59404"/>
                    <a:pt x="10694" y="58999"/>
                  </a:cubicBezTo>
                  <a:cubicBezTo>
                    <a:pt x="10677" y="58814"/>
                    <a:pt x="10677" y="58611"/>
                    <a:pt x="10694" y="58426"/>
                  </a:cubicBezTo>
                  <a:cubicBezTo>
                    <a:pt x="10728" y="57431"/>
                    <a:pt x="10778" y="56453"/>
                    <a:pt x="10846" y="55457"/>
                  </a:cubicBezTo>
                  <a:cubicBezTo>
                    <a:pt x="10947" y="53535"/>
                    <a:pt x="11099" y="51595"/>
                    <a:pt x="11150" y="49672"/>
                  </a:cubicBezTo>
                  <a:cubicBezTo>
                    <a:pt x="11200" y="48104"/>
                    <a:pt x="11150" y="46518"/>
                    <a:pt x="11150" y="44933"/>
                  </a:cubicBezTo>
                  <a:cubicBezTo>
                    <a:pt x="11150" y="44072"/>
                    <a:pt x="11183" y="43229"/>
                    <a:pt x="11183" y="42352"/>
                  </a:cubicBezTo>
                  <a:cubicBezTo>
                    <a:pt x="11183" y="40800"/>
                    <a:pt x="11268" y="39232"/>
                    <a:pt x="11133" y="37697"/>
                  </a:cubicBezTo>
                  <a:cubicBezTo>
                    <a:pt x="10981" y="35892"/>
                    <a:pt x="11116" y="34054"/>
                    <a:pt x="11031" y="32232"/>
                  </a:cubicBezTo>
                  <a:cubicBezTo>
                    <a:pt x="10947" y="30697"/>
                    <a:pt x="11234" y="29196"/>
                    <a:pt x="11403" y="27678"/>
                  </a:cubicBezTo>
                  <a:cubicBezTo>
                    <a:pt x="11453" y="27341"/>
                    <a:pt x="11487" y="26987"/>
                    <a:pt x="11554" y="26582"/>
                  </a:cubicBezTo>
                  <a:close/>
                  <a:moveTo>
                    <a:pt x="10272" y="0"/>
                  </a:moveTo>
                  <a:cubicBezTo>
                    <a:pt x="10171" y="0"/>
                    <a:pt x="10053" y="34"/>
                    <a:pt x="9952" y="34"/>
                  </a:cubicBezTo>
                  <a:cubicBezTo>
                    <a:pt x="8569" y="135"/>
                    <a:pt x="7270" y="591"/>
                    <a:pt x="6005" y="1097"/>
                  </a:cubicBezTo>
                  <a:cubicBezTo>
                    <a:pt x="5870" y="1164"/>
                    <a:pt x="5718" y="1248"/>
                    <a:pt x="5584" y="1350"/>
                  </a:cubicBezTo>
                  <a:cubicBezTo>
                    <a:pt x="4622" y="2075"/>
                    <a:pt x="3711" y="2834"/>
                    <a:pt x="2952" y="3795"/>
                  </a:cubicBezTo>
                  <a:cubicBezTo>
                    <a:pt x="1586" y="5600"/>
                    <a:pt x="591" y="7506"/>
                    <a:pt x="406" y="9783"/>
                  </a:cubicBezTo>
                  <a:cubicBezTo>
                    <a:pt x="355" y="10407"/>
                    <a:pt x="304" y="11014"/>
                    <a:pt x="237" y="11638"/>
                  </a:cubicBezTo>
                  <a:cubicBezTo>
                    <a:pt x="136" y="12751"/>
                    <a:pt x="1" y="13898"/>
                    <a:pt x="422" y="14995"/>
                  </a:cubicBezTo>
                  <a:cubicBezTo>
                    <a:pt x="473" y="15096"/>
                    <a:pt x="473" y="15197"/>
                    <a:pt x="473" y="15315"/>
                  </a:cubicBezTo>
                  <a:cubicBezTo>
                    <a:pt x="642" y="16732"/>
                    <a:pt x="1215" y="17997"/>
                    <a:pt x="1974" y="19161"/>
                  </a:cubicBezTo>
                  <a:cubicBezTo>
                    <a:pt x="2598" y="20139"/>
                    <a:pt x="3408" y="20932"/>
                    <a:pt x="4285" y="21674"/>
                  </a:cubicBezTo>
                  <a:cubicBezTo>
                    <a:pt x="3374" y="22079"/>
                    <a:pt x="2666" y="22736"/>
                    <a:pt x="2244" y="23799"/>
                  </a:cubicBezTo>
                  <a:cubicBezTo>
                    <a:pt x="1721" y="25148"/>
                    <a:pt x="2649" y="26751"/>
                    <a:pt x="4116" y="26885"/>
                  </a:cubicBezTo>
                  <a:cubicBezTo>
                    <a:pt x="4431" y="26912"/>
                    <a:pt x="4744" y="26930"/>
                    <a:pt x="5056" y="26930"/>
                  </a:cubicBezTo>
                  <a:cubicBezTo>
                    <a:pt x="5545" y="26930"/>
                    <a:pt x="6034" y="26884"/>
                    <a:pt x="6528" y="26751"/>
                  </a:cubicBezTo>
                  <a:cubicBezTo>
                    <a:pt x="7220" y="26565"/>
                    <a:pt x="7928" y="26464"/>
                    <a:pt x="8822" y="26295"/>
                  </a:cubicBezTo>
                  <a:lnTo>
                    <a:pt x="8822" y="26295"/>
                  </a:lnTo>
                  <a:cubicBezTo>
                    <a:pt x="8063" y="27257"/>
                    <a:pt x="7422" y="28083"/>
                    <a:pt x="6781" y="28893"/>
                  </a:cubicBezTo>
                  <a:cubicBezTo>
                    <a:pt x="6309" y="29449"/>
                    <a:pt x="6309" y="29685"/>
                    <a:pt x="6899" y="30124"/>
                  </a:cubicBezTo>
                  <a:cubicBezTo>
                    <a:pt x="7000" y="30208"/>
                    <a:pt x="7118" y="30276"/>
                    <a:pt x="7236" y="30360"/>
                  </a:cubicBezTo>
                  <a:cubicBezTo>
                    <a:pt x="7492" y="30518"/>
                    <a:pt x="7674" y="30602"/>
                    <a:pt x="7840" y="30602"/>
                  </a:cubicBezTo>
                  <a:cubicBezTo>
                    <a:pt x="8047" y="30602"/>
                    <a:pt x="8230" y="30472"/>
                    <a:pt x="8501" y="30191"/>
                  </a:cubicBezTo>
                  <a:cubicBezTo>
                    <a:pt x="8839" y="29820"/>
                    <a:pt x="9159" y="29415"/>
                    <a:pt x="9446" y="28994"/>
                  </a:cubicBezTo>
                  <a:cubicBezTo>
                    <a:pt x="9783" y="28522"/>
                    <a:pt x="10154" y="28066"/>
                    <a:pt x="10694" y="27577"/>
                  </a:cubicBezTo>
                  <a:lnTo>
                    <a:pt x="10694" y="27577"/>
                  </a:lnTo>
                  <a:cubicBezTo>
                    <a:pt x="10627" y="28403"/>
                    <a:pt x="10576" y="29028"/>
                    <a:pt x="10525" y="29668"/>
                  </a:cubicBezTo>
                  <a:cubicBezTo>
                    <a:pt x="10458" y="30360"/>
                    <a:pt x="10340" y="31052"/>
                    <a:pt x="10340" y="31760"/>
                  </a:cubicBezTo>
                  <a:cubicBezTo>
                    <a:pt x="10323" y="33227"/>
                    <a:pt x="10525" y="34712"/>
                    <a:pt x="10374" y="36179"/>
                  </a:cubicBezTo>
                  <a:lnTo>
                    <a:pt x="10374" y="36415"/>
                  </a:lnTo>
                  <a:cubicBezTo>
                    <a:pt x="10424" y="38304"/>
                    <a:pt x="10492" y="40227"/>
                    <a:pt x="10509" y="42133"/>
                  </a:cubicBezTo>
                  <a:cubicBezTo>
                    <a:pt x="10525" y="43921"/>
                    <a:pt x="10458" y="45725"/>
                    <a:pt x="10509" y="47530"/>
                  </a:cubicBezTo>
                  <a:cubicBezTo>
                    <a:pt x="10542" y="48593"/>
                    <a:pt x="10492" y="49672"/>
                    <a:pt x="10340" y="50735"/>
                  </a:cubicBezTo>
                  <a:cubicBezTo>
                    <a:pt x="10323" y="50903"/>
                    <a:pt x="10323" y="51038"/>
                    <a:pt x="10289" y="51207"/>
                  </a:cubicBezTo>
                  <a:cubicBezTo>
                    <a:pt x="10205" y="53012"/>
                    <a:pt x="10121" y="54800"/>
                    <a:pt x="10036" y="56604"/>
                  </a:cubicBezTo>
                  <a:cubicBezTo>
                    <a:pt x="10003" y="57414"/>
                    <a:pt x="9952" y="58207"/>
                    <a:pt x="9986" y="59016"/>
                  </a:cubicBezTo>
                  <a:cubicBezTo>
                    <a:pt x="9999" y="59769"/>
                    <a:pt x="10687" y="60307"/>
                    <a:pt x="11376" y="60307"/>
                  </a:cubicBezTo>
                  <a:cubicBezTo>
                    <a:pt x="11552" y="60307"/>
                    <a:pt x="11727" y="60272"/>
                    <a:pt x="11892" y="60197"/>
                  </a:cubicBezTo>
                  <a:cubicBezTo>
                    <a:pt x="12448" y="59944"/>
                    <a:pt x="12684" y="59472"/>
                    <a:pt x="12718" y="58915"/>
                  </a:cubicBezTo>
                  <a:cubicBezTo>
                    <a:pt x="12819" y="57734"/>
                    <a:pt x="12954" y="56554"/>
                    <a:pt x="13022" y="55390"/>
                  </a:cubicBezTo>
                  <a:cubicBezTo>
                    <a:pt x="13106" y="53636"/>
                    <a:pt x="13157" y="51915"/>
                    <a:pt x="13224" y="50161"/>
                  </a:cubicBezTo>
                  <a:cubicBezTo>
                    <a:pt x="13241" y="49554"/>
                    <a:pt x="13207" y="48930"/>
                    <a:pt x="13241" y="48323"/>
                  </a:cubicBezTo>
                  <a:cubicBezTo>
                    <a:pt x="13292" y="47395"/>
                    <a:pt x="13359" y="46468"/>
                    <a:pt x="13241" y="45523"/>
                  </a:cubicBezTo>
                  <a:cubicBezTo>
                    <a:pt x="13157" y="44916"/>
                    <a:pt x="13241" y="44292"/>
                    <a:pt x="13224" y="43668"/>
                  </a:cubicBezTo>
                  <a:cubicBezTo>
                    <a:pt x="13207" y="42757"/>
                    <a:pt x="13140" y="41846"/>
                    <a:pt x="13157" y="40952"/>
                  </a:cubicBezTo>
                  <a:cubicBezTo>
                    <a:pt x="13224" y="39384"/>
                    <a:pt x="13376" y="37849"/>
                    <a:pt x="13443" y="36280"/>
                  </a:cubicBezTo>
                  <a:cubicBezTo>
                    <a:pt x="13477" y="34998"/>
                    <a:pt x="13443" y="33716"/>
                    <a:pt x="13393" y="32435"/>
                  </a:cubicBezTo>
                  <a:cubicBezTo>
                    <a:pt x="13376" y="31541"/>
                    <a:pt x="13292" y="30664"/>
                    <a:pt x="13275" y="29770"/>
                  </a:cubicBezTo>
                  <a:cubicBezTo>
                    <a:pt x="13241" y="29196"/>
                    <a:pt x="13275" y="28606"/>
                    <a:pt x="13275" y="27914"/>
                  </a:cubicBezTo>
                  <a:cubicBezTo>
                    <a:pt x="13494" y="28083"/>
                    <a:pt x="13629" y="28150"/>
                    <a:pt x="13730" y="28252"/>
                  </a:cubicBezTo>
                  <a:lnTo>
                    <a:pt x="15687" y="30276"/>
                  </a:lnTo>
                  <a:cubicBezTo>
                    <a:pt x="15899" y="30488"/>
                    <a:pt x="16064" y="30732"/>
                    <a:pt x="16242" y="30732"/>
                  </a:cubicBezTo>
                  <a:cubicBezTo>
                    <a:pt x="16248" y="30732"/>
                    <a:pt x="16254" y="30732"/>
                    <a:pt x="16260" y="30731"/>
                  </a:cubicBezTo>
                  <a:cubicBezTo>
                    <a:pt x="16665" y="30360"/>
                    <a:pt x="17002" y="30107"/>
                    <a:pt x="17272" y="29820"/>
                  </a:cubicBezTo>
                  <a:cubicBezTo>
                    <a:pt x="17744" y="29314"/>
                    <a:pt x="17744" y="29162"/>
                    <a:pt x="17272" y="28656"/>
                  </a:cubicBezTo>
                  <a:cubicBezTo>
                    <a:pt x="16699" y="28049"/>
                    <a:pt x="16091" y="27493"/>
                    <a:pt x="15501" y="26902"/>
                  </a:cubicBezTo>
                  <a:cubicBezTo>
                    <a:pt x="15383" y="26801"/>
                    <a:pt x="15299" y="26649"/>
                    <a:pt x="15079" y="26447"/>
                  </a:cubicBezTo>
                  <a:lnTo>
                    <a:pt x="15079" y="26447"/>
                  </a:lnTo>
                  <a:cubicBezTo>
                    <a:pt x="15383" y="26531"/>
                    <a:pt x="15552" y="26548"/>
                    <a:pt x="15687" y="26616"/>
                  </a:cubicBezTo>
                  <a:cubicBezTo>
                    <a:pt x="16066" y="26751"/>
                    <a:pt x="16454" y="26810"/>
                    <a:pt x="16842" y="26810"/>
                  </a:cubicBezTo>
                  <a:cubicBezTo>
                    <a:pt x="17230" y="26810"/>
                    <a:pt x="17618" y="26751"/>
                    <a:pt x="17997" y="26649"/>
                  </a:cubicBezTo>
                  <a:cubicBezTo>
                    <a:pt x="19111" y="26379"/>
                    <a:pt x="19903" y="25789"/>
                    <a:pt x="20241" y="24608"/>
                  </a:cubicBezTo>
                  <a:cubicBezTo>
                    <a:pt x="20662" y="23107"/>
                    <a:pt x="19988" y="21792"/>
                    <a:pt x="18520" y="21320"/>
                  </a:cubicBezTo>
                  <a:cubicBezTo>
                    <a:pt x="18385" y="21269"/>
                    <a:pt x="18267" y="21235"/>
                    <a:pt x="18115" y="21185"/>
                  </a:cubicBezTo>
                  <a:cubicBezTo>
                    <a:pt x="18706" y="20628"/>
                    <a:pt x="19313" y="20055"/>
                    <a:pt x="19853" y="19447"/>
                  </a:cubicBezTo>
                  <a:cubicBezTo>
                    <a:pt x="20460" y="18705"/>
                    <a:pt x="20983" y="17879"/>
                    <a:pt x="21489" y="17086"/>
                  </a:cubicBezTo>
                  <a:cubicBezTo>
                    <a:pt x="22146" y="16091"/>
                    <a:pt x="22737" y="15062"/>
                    <a:pt x="23057" y="13915"/>
                  </a:cubicBezTo>
                  <a:cubicBezTo>
                    <a:pt x="23445" y="12515"/>
                    <a:pt x="23428" y="11115"/>
                    <a:pt x="23361" y="9732"/>
                  </a:cubicBezTo>
                  <a:cubicBezTo>
                    <a:pt x="23327" y="8670"/>
                    <a:pt x="23007" y="7674"/>
                    <a:pt x="22686" y="6662"/>
                  </a:cubicBezTo>
                  <a:cubicBezTo>
                    <a:pt x="22332" y="5532"/>
                    <a:pt x="21826" y="4554"/>
                    <a:pt x="20983" y="3711"/>
                  </a:cubicBezTo>
                  <a:cubicBezTo>
                    <a:pt x="19212" y="1974"/>
                    <a:pt x="17120" y="793"/>
                    <a:pt x="14675" y="388"/>
                  </a:cubicBezTo>
                  <a:cubicBezTo>
                    <a:pt x="13224" y="152"/>
                    <a:pt x="11740" y="135"/>
                    <a:pt x="10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 rot="582584" flipH="1">
              <a:off x="4085411" y="1330568"/>
              <a:ext cx="536012" cy="562269"/>
            </a:xfrm>
            <a:custGeom>
              <a:avLst/>
              <a:gdLst/>
              <a:ahLst/>
              <a:cxnLst/>
              <a:rect l="l" t="t" r="r" b="b"/>
              <a:pathLst>
                <a:path w="10003" h="10493" extrusionOk="0">
                  <a:moveTo>
                    <a:pt x="3745" y="0"/>
                  </a:moveTo>
                  <a:cubicBezTo>
                    <a:pt x="3441" y="304"/>
                    <a:pt x="3289" y="641"/>
                    <a:pt x="3475" y="1029"/>
                  </a:cubicBezTo>
                  <a:cubicBezTo>
                    <a:pt x="3610" y="1518"/>
                    <a:pt x="3829" y="2007"/>
                    <a:pt x="4048" y="2496"/>
                  </a:cubicBezTo>
                  <a:cubicBezTo>
                    <a:pt x="4554" y="3610"/>
                    <a:pt x="4251" y="4638"/>
                    <a:pt x="3188" y="5229"/>
                  </a:cubicBezTo>
                  <a:cubicBezTo>
                    <a:pt x="2749" y="5482"/>
                    <a:pt x="2311" y="5735"/>
                    <a:pt x="1839" y="5954"/>
                  </a:cubicBezTo>
                  <a:cubicBezTo>
                    <a:pt x="877" y="6409"/>
                    <a:pt x="321" y="7118"/>
                    <a:pt x="540" y="8231"/>
                  </a:cubicBezTo>
                  <a:cubicBezTo>
                    <a:pt x="540" y="8265"/>
                    <a:pt x="540" y="8332"/>
                    <a:pt x="557" y="8400"/>
                  </a:cubicBezTo>
                  <a:cubicBezTo>
                    <a:pt x="675" y="9007"/>
                    <a:pt x="506" y="9564"/>
                    <a:pt x="219" y="10086"/>
                  </a:cubicBezTo>
                  <a:cubicBezTo>
                    <a:pt x="152" y="10188"/>
                    <a:pt x="85" y="10323"/>
                    <a:pt x="0" y="10491"/>
                  </a:cubicBezTo>
                  <a:cubicBezTo>
                    <a:pt x="27" y="10492"/>
                    <a:pt x="54" y="10492"/>
                    <a:pt x="80" y="10492"/>
                  </a:cubicBezTo>
                  <a:cubicBezTo>
                    <a:pt x="799" y="10492"/>
                    <a:pt x="1345" y="10267"/>
                    <a:pt x="1687" y="9682"/>
                  </a:cubicBezTo>
                  <a:cubicBezTo>
                    <a:pt x="2007" y="9159"/>
                    <a:pt x="2311" y="8602"/>
                    <a:pt x="2614" y="8079"/>
                  </a:cubicBezTo>
                  <a:cubicBezTo>
                    <a:pt x="3040" y="7356"/>
                    <a:pt x="3669" y="7014"/>
                    <a:pt x="4430" y="7014"/>
                  </a:cubicBezTo>
                  <a:cubicBezTo>
                    <a:pt x="4573" y="7014"/>
                    <a:pt x="4722" y="7026"/>
                    <a:pt x="4875" y="7050"/>
                  </a:cubicBezTo>
                  <a:cubicBezTo>
                    <a:pt x="5600" y="7152"/>
                    <a:pt x="6291" y="7287"/>
                    <a:pt x="7000" y="7438"/>
                  </a:cubicBezTo>
                  <a:cubicBezTo>
                    <a:pt x="7244" y="7504"/>
                    <a:pt x="7489" y="7533"/>
                    <a:pt x="7734" y="7533"/>
                  </a:cubicBezTo>
                  <a:cubicBezTo>
                    <a:pt x="7995" y="7533"/>
                    <a:pt x="8256" y="7499"/>
                    <a:pt x="8518" y="7438"/>
                  </a:cubicBezTo>
                  <a:cubicBezTo>
                    <a:pt x="9412" y="7236"/>
                    <a:pt x="9867" y="6629"/>
                    <a:pt x="9935" y="5735"/>
                  </a:cubicBezTo>
                  <a:cubicBezTo>
                    <a:pt x="10002" y="4959"/>
                    <a:pt x="9749" y="4318"/>
                    <a:pt x="9311" y="3711"/>
                  </a:cubicBezTo>
                  <a:cubicBezTo>
                    <a:pt x="8062" y="1990"/>
                    <a:pt x="6359" y="844"/>
                    <a:pt x="4369" y="135"/>
                  </a:cubicBezTo>
                  <a:cubicBezTo>
                    <a:pt x="4183" y="68"/>
                    <a:pt x="3947" y="51"/>
                    <a:pt x="37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 rot="582584" flipH="1">
              <a:off x="4663586" y="1389250"/>
              <a:ext cx="416517" cy="514631"/>
            </a:xfrm>
            <a:custGeom>
              <a:avLst/>
              <a:gdLst/>
              <a:ahLst/>
              <a:cxnLst/>
              <a:rect l="l" t="t" r="r" b="b"/>
              <a:pathLst>
                <a:path w="7773" h="9604" extrusionOk="0">
                  <a:moveTo>
                    <a:pt x="5848" y="0"/>
                  </a:moveTo>
                  <a:cubicBezTo>
                    <a:pt x="5814" y="0"/>
                    <a:pt x="5780" y="2"/>
                    <a:pt x="5748" y="6"/>
                  </a:cubicBezTo>
                  <a:cubicBezTo>
                    <a:pt x="4196" y="276"/>
                    <a:pt x="2746" y="765"/>
                    <a:pt x="1515" y="1811"/>
                  </a:cubicBezTo>
                  <a:cubicBezTo>
                    <a:pt x="1228" y="2064"/>
                    <a:pt x="840" y="2351"/>
                    <a:pt x="688" y="2688"/>
                  </a:cubicBezTo>
                  <a:cubicBezTo>
                    <a:pt x="418" y="3397"/>
                    <a:pt x="182" y="4156"/>
                    <a:pt x="98" y="4915"/>
                  </a:cubicBezTo>
                  <a:cubicBezTo>
                    <a:pt x="1" y="5967"/>
                    <a:pt x="1210" y="7113"/>
                    <a:pt x="2277" y="7113"/>
                  </a:cubicBezTo>
                  <a:cubicBezTo>
                    <a:pt x="2321" y="7113"/>
                    <a:pt x="2365" y="7111"/>
                    <a:pt x="2409" y="7107"/>
                  </a:cubicBezTo>
                  <a:cubicBezTo>
                    <a:pt x="2864" y="7074"/>
                    <a:pt x="3303" y="7023"/>
                    <a:pt x="3758" y="6955"/>
                  </a:cubicBezTo>
                  <a:cubicBezTo>
                    <a:pt x="3873" y="6940"/>
                    <a:pt x="3985" y="6933"/>
                    <a:pt x="4093" y="6933"/>
                  </a:cubicBezTo>
                  <a:cubicBezTo>
                    <a:pt x="4699" y="6933"/>
                    <a:pt x="5203" y="7170"/>
                    <a:pt x="5647" y="7613"/>
                  </a:cubicBezTo>
                  <a:cubicBezTo>
                    <a:pt x="6220" y="8204"/>
                    <a:pt x="6794" y="8811"/>
                    <a:pt x="7232" y="9604"/>
                  </a:cubicBezTo>
                  <a:cubicBezTo>
                    <a:pt x="7232" y="9469"/>
                    <a:pt x="7249" y="9351"/>
                    <a:pt x="7249" y="9216"/>
                  </a:cubicBezTo>
                  <a:cubicBezTo>
                    <a:pt x="7266" y="8642"/>
                    <a:pt x="6963" y="8204"/>
                    <a:pt x="6794" y="7698"/>
                  </a:cubicBezTo>
                  <a:cubicBezTo>
                    <a:pt x="6237" y="6230"/>
                    <a:pt x="6119" y="4763"/>
                    <a:pt x="7266" y="3481"/>
                  </a:cubicBezTo>
                  <a:cubicBezTo>
                    <a:pt x="7317" y="3447"/>
                    <a:pt x="7334" y="3397"/>
                    <a:pt x="7384" y="3363"/>
                  </a:cubicBezTo>
                  <a:cubicBezTo>
                    <a:pt x="7722" y="2891"/>
                    <a:pt x="7772" y="2385"/>
                    <a:pt x="7587" y="1845"/>
                  </a:cubicBezTo>
                  <a:cubicBezTo>
                    <a:pt x="7334" y="1052"/>
                    <a:pt x="6760" y="529"/>
                    <a:pt x="6136" y="74"/>
                  </a:cubicBezTo>
                  <a:cubicBezTo>
                    <a:pt x="6072" y="22"/>
                    <a:pt x="5958" y="0"/>
                    <a:pt x="5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 rot="582584" flipH="1">
              <a:off x="4296591" y="2030220"/>
              <a:ext cx="389617" cy="476265"/>
            </a:xfrm>
            <a:custGeom>
              <a:avLst/>
              <a:gdLst/>
              <a:ahLst/>
              <a:cxnLst/>
              <a:rect l="l" t="t" r="r" b="b"/>
              <a:pathLst>
                <a:path w="7271" h="8888" extrusionOk="0">
                  <a:moveTo>
                    <a:pt x="1856" y="1"/>
                  </a:moveTo>
                  <a:lnTo>
                    <a:pt x="1654" y="844"/>
                  </a:lnTo>
                  <a:cubicBezTo>
                    <a:pt x="1485" y="1519"/>
                    <a:pt x="1586" y="2109"/>
                    <a:pt x="2177" y="2564"/>
                  </a:cubicBezTo>
                  <a:cubicBezTo>
                    <a:pt x="2362" y="2716"/>
                    <a:pt x="2531" y="2902"/>
                    <a:pt x="2716" y="3037"/>
                  </a:cubicBezTo>
                  <a:cubicBezTo>
                    <a:pt x="3458" y="3475"/>
                    <a:pt x="3846" y="4150"/>
                    <a:pt x="4032" y="4976"/>
                  </a:cubicBezTo>
                  <a:cubicBezTo>
                    <a:pt x="4116" y="5347"/>
                    <a:pt x="4049" y="5634"/>
                    <a:pt x="3779" y="5904"/>
                  </a:cubicBezTo>
                  <a:cubicBezTo>
                    <a:pt x="3205" y="6444"/>
                    <a:pt x="2531" y="6832"/>
                    <a:pt x="1772" y="7034"/>
                  </a:cubicBezTo>
                  <a:cubicBezTo>
                    <a:pt x="1333" y="7152"/>
                    <a:pt x="912" y="7287"/>
                    <a:pt x="473" y="7439"/>
                  </a:cubicBezTo>
                  <a:cubicBezTo>
                    <a:pt x="271" y="7506"/>
                    <a:pt x="136" y="7608"/>
                    <a:pt x="1" y="7709"/>
                  </a:cubicBezTo>
                  <a:cubicBezTo>
                    <a:pt x="169" y="7776"/>
                    <a:pt x="321" y="7844"/>
                    <a:pt x="473" y="7894"/>
                  </a:cubicBezTo>
                  <a:cubicBezTo>
                    <a:pt x="996" y="8130"/>
                    <a:pt x="1586" y="8316"/>
                    <a:pt x="2059" y="8636"/>
                  </a:cubicBezTo>
                  <a:cubicBezTo>
                    <a:pt x="2317" y="8803"/>
                    <a:pt x="2550" y="8887"/>
                    <a:pt x="2775" y="8887"/>
                  </a:cubicBezTo>
                  <a:cubicBezTo>
                    <a:pt x="3006" y="8887"/>
                    <a:pt x="3228" y="8799"/>
                    <a:pt x="3458" y="8620"/>
                  </a:cubicBezTo>
                  <a:cubicBezTo>
                    <a:pt x="3543" y="8552"/>
                    <a:pt x="3644" y="8518"/>
                    <a:pt x="3728" y="8451"/>
                  </a:cubicBezTo>
                  <a:cubicBezTo>
                    <a:pt x="4420" y="7894"/>
                    <a:pt x="5229" y="7591"/>
                    <a:pt x="6022" y="7338"/>
                  </a:cubicBezTo>
                  <a:cubicBezTo>
                    <a:pt x="6326" y="7253"/>
                    <a:pt x="6562" y="7118"/>
                    <a:pt x="6815" y="6967"/>
                  </a:cubicBezTo>
                  <a:lnTo>
                    <a:pt x="6916" y="6967"/>
                  </a:lnTo>
                  <a:cubicBezTo>
                    <a:pt x="6444" y="6545"/>
                    <a:pt x="6258" y="6022"/>
                    <a:pt x="6427" y="5347"/>
                  </a:cubicBezTo>
                  <a:cubicBezTo>
                    <a:pt x="6511" y="5061"/>
                    <a:pt x="6612" y="4757"/>
                    <a:pt x="6731" y="4437"/>
                  </a:cubicBezTo>
                  <a:cubicBezTo>
                    <a:pt x="6815" y="4217"/>
                    <a:pt x="6916" y="3998"/>
                    <a:pt x="6984" y="3762"/>
                  </a:cubicBezTo>
                  <a:cubicBezTo>
                    <a:pt x="7270" y="2733"/>
                    <a:pt x="6714" y="1822"/>
                    <a:pt x="5634" y="1637"/>
                  </a:cubicBezTo>
                  <a:cubicBezTo>
                    <a:pt x="5229" y="1569"/>
                    <a:pt x="4825" y="1519"/>
                    <a:pt x="4420" y="1485"/>
                  </a:cubicBezTo>
                  <a:cubicBezTo>
                    <a:pt x="3610" y="1451"/>
                    <a:pt x="2952" y="1097"/>
                    <a:pt x="2413" y="473"/>
                  </a:cubicBezTo>
                  <a:cubicBezTo>
                    <a:pt x="2278" y="338"/>
                    <a:pt x="2109" y="203"/>
                    <a:pt x="1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 rot="582584" flipH="1">
              <a:off x="3984599" y="1920147"/>
              <a:ext cx="593830" cy="437951"/>
            </a:xfrm>
            <a:custGeom>
              <a:avLst/>
              <a:gdLst/>
              <a:ahLst/>
              <a:cxnLst/>
              <a:rect l="l" t="t" r="r" b="b"/>
              <a:pathLst>
                <a:path w="11082" h="8173" extrusionOk="0">
                  <a:moveTo>
                    <a:pt x="5495" y="1"/>
                  </a:moveTo>
                  <a:cubicBezTo>
                    <a:pt x="5280" y="1"/>
                    <a:pt x="5038" y="39"/>
                    <a:pt x="4756" y="112"/>
                  </a:cubicBezTo>
                  <a:cubicBezTo>
                    <a:pt x="4301" y="247"/>
                    <a:pt x="3863" y="432"/>
                    <a:pt x="3390" y="601"/>
                  </a:cubicBezTo>
                  <a:cubicBezTo>
                    <a:pt x="3031" y="724"/>
                    <a:pt x="2672" y="816"/>
                    <a:pt x="2309" y="816"/>
                  </a:cubicBezTo>
                  <a:cubicBezTo>
                    <a:pt x="2076" y="816"/>
                    <a:pt x="1840" y="778"/>
                    <a:pt x="1602" y="685"/>
                  </a:cubicBezTo>
                  <a:cubicBezTo>
                    <a:pt x="1113" y="516"/>
                    <a:pt x="590" y="415"/>
                    <a:pt x="68" y="263"/>
                  </a:cubicBezTo>
                  <a:cubicBezTo>
                    <a:pt x="51" y="415"/>
                    <a:pt x="0" y="466"/>
                    <a:pt x="17" y="550"/>
                  </a:cubicBezTo>
                  <a:cubicBezTo>
                    <a:pt x="219" y="1461"/>
                    <a:pt x="911" y="2136"/>
                    <a:pt x="1805" y="2287"/>
                  </a:cubicBezTo>
                  <a:cubicBezTo>
                    <a:pt x="2058" y="2321"/>
                    <a:pt x="2345" y="2321"/>
                    <a:pt x="2614" y="2355"/>
                  </a:cubicBezTo>
                  <a:cubicBezTo>
                    <a:pt x="3222" y="2405"/>
                    <a:pt x="3863" y="2490"/>
                    <a:pt x="4369" y="2844"/>
                  </a:cubicBezTo>
                  <a:cubicBezTo>
                    <a:pt x="5246" y="3485"/>
                    <a:pt x="5566" y="4767"/>
                    <a:pt x="5077" y="5779"/>
                  </a:cubicBezTo>
                  <a:cubicBezTo>
                    <a:pt x="4908" y="6116"/>
                    <a:pt x="4740" y="6453"/>
                    <a:pt x="4655" y="6808"/>
                  </a:cubicBezTo>
                  <a:cubicBezTo>
                    <a:pt x="4470" y="7567"/>
                    <a:pt x="4891" y="8056"/>
                    <a:pt x="5684" y="8157"/>
                  </a:cubicBezTo>
                  <a:cubicBezTo>
                    <a:pt x="5778" y="8168"/>
                    <a:pt x="5869" y="8173"/>
                    <a:pt x="5957" y="8173"/>
                  </a:cubicBezTo>
                  <a:cubicBezTo>
                    <a:pt x="6569" y="8173"/>
                    <a:pt x="7057" y="7920"/>
                    <a:pt x="7455" y="7449"/>
                  </a:cubicBezTo>
                  <a:cubicBezTo>
                    <a:pt x="8686" y="6082"/>
                    <a:pt x="9715" y="4581"/>
                    <a:pt x="10559" y="2962"/>
                  </a:cubicBezTo>
                  <a:cubicBezTo>
                    <a:pt x="10710" y="2658"/>
                    <a:pt x="10862" y="2355"/>
                    <a:pt x="11081" y="1883"/>
                  </a:cubicBezTo>
                  <a:lnTo>
                    <a:pt x="11081" y="1883"/>
                  </a:lnTo>
                  <a:cubicBezTo>
                    <a:pt x="10778" y="1950"/>
                    <a:pt x="10660" y="1967"/>
                    <a:pt x="10575" y="2001"/>
                  </a:cubicBezTo>
                  <a:cubicBezTo>
                    <a:pt x="10373" y="2119"/>
                    <a:pt x="10188" y="2220"/>
                    <a:pt x="9985" y="2304"/>
                  </a:cubicBezTo>
                  <a:cubicBezTo>
                    <a:pt x="9611" y="2506"/>
                    <a:pt x="9247" y="2606"/>
                    <a:pt x="8905" y="2606"/>
                  </a:cubicBezTo>
                  <a:cubicBezTo>
                    <a:pt x="8274" y="2606"/>
                    <a:pt x="7713" y="2268"/>
                    <a:pt x="7286" y="1613"/>
                  </a:cubicBezTo>
                  <a:cubicBezTo>
                    <a:pt x="7152" y="1377"/>
                    <a:pt x="7000" y="1140"/>
                    <a:pt x="6865" y="938"/>
                  </a:cubicBezTo>
                  <a:cubicBezTo>
                    <a:pt x="6458" y="285"/>
                    <a:pt x="6078" y="1"/>
                    <a:pt x="5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 rot="582584" flipH="1">
              <a:off x="4001898" y="1678971"/>
              <a:ext cx="528778" cy="337693"/>
            </a:xfrm>
            <a:custGeom>
              <a:avLst/>
              <a:gdLst/>
              <a:ahLst/>
              <a:cxnLst/>
              <a:rect l="l" t="t" r="r" b="b"/>
              <a:pathLst>
                <a:path w="9868" h="6302" extrusionOk="0">
                  <a:moveTo>
                    <a:pt x="9395" y="0"/>
                  </a:moveTo>
                  <a:cubicBezTo>
                    <a:pt x="9227" y="236"/>
                    <a:pt x="9142" y="371"/>
                    <a:pt x="9008" y="506"/>
                  </a:cubicBezTo>
                  <a:cubicBezTo>
                    <a:pt x="8529" y="984"/>
                    <a:pt x="7991" y="1387"/>
                    <a:pt x="7321" y="1387"/>
                  </a:cubicBezTo>
                  <a:cubicBezTo>
                    <a:pt x="7282" y="1387"/>
                    <a:pt x="7243" y="1386"/>
                    <a:pt x="7203" y="1383"/>
                  </a:cubicBezTo>
                  <a:cubicBezTo>
                    <a:pt x="6697" y="1366"/>
                    <a:pt x="6208" y="1214"/>
                    <a:pt x="5702" y="1113"/>
                  </a:cubicBezTo>
                  <a:cubicBezTo>
                    <a:pt x="5128" y="1012"/>
                    <a:pt x="4538" y="877"/>
                    <a:pt x="3964" y="793"/>
                  </a:cubicBezTo>
                  <a:cubicBezTo>
                    <a:pt x="3923" y="786"/>
                    <a:pt x="3879" y="784"/>
                    <a:pt x="3836" y="784"/>
                  </a:cubicBezTo>
                  <a:cubicBezTo>
                    <a:pt x="3649" y="784"/>
                    <a:pt x="3447" y="833"/>
                    <a:pt x="3256" y="860"/>
                  </a:cubicBezTo>
                  <a:cubicBezTo>
                    <a:pt x="2531" y="1029"/>
                    <a:pt x="2109" y="1501"/>
                    <a:pt x="1822" y="2142"/>
                  </a:cubicBezTo>
                  <a:cubicBezTo>
                    <a:pt x="1418" y="3053"/>
                    <a:pt x="945" y="3896"/>
                    <a:pt x="1" y="4470"/>
                  </a:cubicBezTo>
                  <a:cubicBezTo>
                    <a:pt x="157" y="4470"/>
                    <a:pt x="325" y="4495"/>
                    <a:pt x="483" y="4495"/>
                  </a:cubicBezTo>
                  <a:cubicBezTo>
                    <a:pt x="581" y="4495"/>
                    <a:pt x="676" y="4485"/>
                    <a:pt x="760" y="4453"/>
                  </a:cubicBezTo>
                  <a:cubicBezTo>
                    <a:pt x="1333" y="4301"/>
                    <a:pt x="1890" y="4082"/>
                    <a:pt x="2430" y="3896"/>
                  </a:cubicBezTo>
                  <a:cubicBezTo>
                    <a:pt x="2715" y="3796"/>
                    <a:pt x="3041" y="3739"/>
                    <a:pt x="3376" y="3739"/>
                  </a:cubicBezTo>
                  <a:cubicBezTo>
                    <a:pt x="4228" y="3739"/>
                    <a:pt x="5140" y="4108"/>
                    <a:pt x="5601" y="5077"/>
                  </a:cubicBezTo>
                  <a:cubicBezTo>
                    <a:pt x="5685" y="5246"/>
                    <a:pt x="5769" y="5414"/>
                    <a:pt x="5870" y="5566"/>
                  </a:cubicBezTo>
                  <a:cubicBezTo>
                    <a:pt x="6209" y="6073"/>
                    <a:pt x="6554" y="6302"/>
                    <a:pt x="6993" y="6302"/>
                  </a:cubicBezTo>
                  <a:cubicBezTo>
                    <a:pt x="7211" y="6302"/>
                    <a:pt x="7452" y="6246"/>
                    <a:pt x="7726" y="6139"/>
                  </a:cubicBezTo>
                  <a:cubicBezTo>
                    <a:pt x="8046" y="6005"/>
                    <a:pt x="8350" y="5752"/>
                    <a:pt x="8687" y="5752"/>
                  </a:cubicBezTo>
                  <a:cubicBezTo>
                    <a:pt x="9362" y="5735"/>
                    <a:pt x="9581" y="5380"/>
                    <a:pt x="9648" y="4807"/>
                  </a:cubicBezTo>
                  <a:cubicBezTo>
                    <a:pt x="9665" y="4588"/>
                    <a:pt x="9750" y="4385"/>
                    <a:pt x="9750" y="4166"/>
                  </a:cubicBezTo>
                  <a:cubicBezTo>
                    <a:pt x="9767" y="2952"/>
                    <a:pt x="9868" y="1704"/>
                    <a:pt x="9598" y="489"/>
                  </a:cubicBezTo>
                  <a:cubicBezTo>
                    <a:pt x="9530" y="354"/>
                    <a:pt x="9480" y="236"/>
                    <a:pt x="9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 rot="582584" flipH="1">
              <a:off x="4495565" y="2028258"/>
              <a:ext cx="484463" cy="456438"/>
            </a:xfrm>
            <a:custGeom>
              <a:avLst/>
              <a:gdLst/>
              <a:ahLst/>
              <a:cxnLst/>
              <a:rect l="l" t="t" r="r" b="b"/>
              <a:pathLst>
                <a:path w="9041" h="8518" extrusionOk="0">
                  <a:moveTo>
                    <a:pt x="6781" y="0"/>
                  </a:moveTo>
                  <a:cubicBezTo>
                    <a:pt x="6224" y="152"/>
                    <a:pt x="5887" y="405"/>
                    <a:pt x="5634" y="810"/>
                  </a:cubicBezTo>
                  <a:cubicBezTo>
                    <a:pt x="5280" y="1383"/>
                    <a:pt x="5111" y="1957"/>
                    <a:pt x="5145" y="2648"/>
                  </a:cubicBezTo>
                  <a:cubicBezTo>
                    <a:pt x="5162" y="3137"/>
                    <a:pt x="5162" y="3643"/>
                    <a:pt x="5162" y="4183"/>
                  </a:cubicBezTo>
                  <a:cubicBezTo>
                    <a:pt x="5145" y="4655"/>
                    <a:pt x="4942" y="5043"/>
                    <a:pt x="4521" y="5296"/>
                  </a:cubicBezTo>
                  <a:cubicBezTo>
                    <a:pt x="3778" y="5735"/>
                    <a:pt x="3036" y="6156"/>
                    <a:pt x="2176" y="6308"/>
                  </a:cubicBezTo>
                  <a:cubicBezTo>
                    <a:pt x="1434" y="6426"/>
                    <a:pt x="726" y="6629"/>
                    <a:pt x="0" y="7017"/>
                  </a:cubicBezTo>
                  <a:cubicBezTo>
                    <a:pt x="85" y="7168"/>
                    <a:pt x="85" y="7270"/>
                    <a:pt x="152" y="7320"/>
                  </a:cubicBezTo>
                  <a:cubicBezTo>
                    <a:pt x="641" y="7725"/>
                    <a:pt x="1097" y="8113"/>
                    <a:pt x="1586" y="8518"/>
                  </a:cubicBezTo>
                  <a:cubicBezTo>
                    <a:pt x="1653" y="8501"/>
                    <a:pt x="1738" y="8484"/>
                    <a:pt x="1805" y="8450"/>
                  </a:cubicBezTo>
                  <a:cubicBezTo>
                    <a:pt x="1873" y="8433"/>
                    <a:pt x="2008" y="8417"/>
                    <a:pt x="2244" y="8349"/>
                  </a:cubicBezTo>
                  <a:cubicBezTo>
                    <a:pt x="2193" y="8332"/>
                    <a:pt x="2176" y="8315"/>
                    <a:pt x="2159" y="8265"/>
                  </a:cubicBezTo>
                  <a:lnTo>
                    <a:pt x="2159" y="8265"/>
                  </a:lnTo>
                  <a:cubicBezTo>
                    <a:pt x="2931" y="8345"/>
                    <a:pt x="3733" y="8502"/>
                    <a:pt x="4522" y="8502"/>
                  </a:cubicBezTo>
                  <a:cubicBezTo>
                    <a:pt x="4561" y="8502"/>
                    <a:pt x="4600" y="8502"/>
                    <a:pt x="4639" y="8501"/>
                  </a:cubicBezTo>
                  <a:cubicBezTo>
                    <a:pt x="4723" y="8214"/>
                    <a:pt x="4909" y="7995"/>
                    <a:pt x="5212" y="7843"/>
                  </a:cubicBezTo>
                  <a:cubicBezTo>
                    <a:pt x="5448" y="7725"/>
                    <a:pt x="5701" y="7641"/>
                    <a:pt x="5954" y="7556"/>
                  </a:cubicBezTo>
                  <a:cubicBezTo>
                    <a:pt x="6730" y="7303"/>
                    <a:pt x="7557" y="7152"/>
                    <a:pt x="8265" y="6662"/>
                  </a:cubicBezTo>
                  <a:cubicBezTo>
                    <a:pt x="8957" y="6207"/>
                    <a:pt x="9041" y="6055"/>
                    <a:pt x="8771" y="5296"/>
                  </a:cubicBezTo>
                  <a:cubicBezTo>
                    <a:pt x="8687" y="5060"/>
                    <a:pt x="8501" y="4824"/>
                    <a:pt x="8332" y="4672"/>
                  </a:cubicBezTo>
                  <a:cubicBezTo>
                    <a:pt x="8079" y="4436"/>
                    <a:pt x="7793" y="4250"/>
                    <a:pt x="7489" y="4031"/>
                  </a:cubicBezTo>
                  <a:cubicBezTo>
                    <a:pt x="6663" y="3407"/>
                    <a:pt x="6325" y="2581"/>
                    <a:pt x="6528" y="1569"/>
                  </a:cubicBezTo>
                  <a:cubicBezTo>
                    <a:pt x="6612" y="1080"/>
                    <a:pt x="6696" y="574"/>
                    <a:pt x="6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 rot="582584" flipH="1">
              <a:off x="4694671" y="1634137"/>
              <a:ext cx="489018" cy="407300"/>
            </a:xfrm>
            <a:custGeom>
              <a:avLst/>
              <a:gdLst/>
              <a:ahLst/>
              <a:cxnLst/>
              <a:rect l="l" t="t" r="r" b="b"/>
              <a:pathLst>
                <a:path w="9126" h="7601" extrusionOk="0">
                  <a:moveTo>
                    <a:pt x="1907" y="0"/>
                  </a:moveTo>
                  <a:cubicBezTo>
                    <a:pt x="1721" y="304"/>
                    <a:pt x="1502" y="624"/>
                    <a:pt x="1316" y="945"/>
                  </a:cubicBezTo>
                  <a:cubicBezTo>
                    <a:pt x="726" y="1923"/>
                    <a:pt x="355" y="2969"/>
                    <a:pt x="152" y="4082"/>
                  </a:cubicBezTo>
                  <a:cubicBezTo>
                    <a:pt x="1" y="4757"/>
                    <a:pt x="169" y="5229"/>
                    <a:pt x="726" y="5634"/>
                  </a:cubicBezTo>
                  <a:cubicBezTo>
                    <a:pt x="1417" y="6140"/>
                    <a:pt x="2058" y="6696"/>
                    <a:pt x="2733" y="7253"/>
                  </a:cubicBezTo>
                  <a:cubicBezTo>
                    <a:pt x="3014" y="7483"/>
                    <a:pt x="3277" y="7601"/>
                    <a:pt x="3548" y="7601"/>
                  </a:cubicBezTo>
                  <a:cubicBezTo>
                    <a:pt x="3813" y="7601"/>
                    <a:pt x="4085" y="7487"/>
                    <a:pt x="4386" y="7253"/>
                  </a:cubicBezTo>
                  <a:cubicBezTo>
                    <a:pt x="4875" y="6865"/>
                    <a:pt x="5381" y="6494"/>
                    <a:pt x="5820" y="6089"/>
                  </a:cubicBezTo>
                  <a:cubicBezTo>
                    <a:pt x="6385" y="5574"/>
                    <a:pt x="7025" y="5359"/>
                    <a:pt x="7712" y="5359"/>
                  </a:cubicBezTo>
                  <a:cubicBezTo>
                    <a:pt x="7947" y="5359"/>
                    <a:pt x="8188" y="5384"/>
                    <a:pt x="8434" y="5431"/>
                  </a:cubicBezTo>
                  <a:cubicBezTo>
                    <a:pt x="8636" y="5482"/>
                    <a:pt x="8839" y="5499"/>
                    <a:pt x="9125" y="5533"/>
                  </a:cubicBezTo>
                  <a:cubicBezTo>
                    <a:pt x="8737" y="4672"/>
                    <a:pt x="8215" y="4048"/>
                    <a:pt x="7557" y="3542"/>
                  </a:cubicBezTo>
                  <a:cubicBezTo>
                    <a:pt x="7316" y="3353"/>
                    <a:pt x="7048" y="3286"/>
                    <a:pt x="6765" y="3286"/>
                  </a:cubicBezTo>
                  <a:cubicBezTo>
                    <a:pt x="6670" y="3286"/>
                    <a:pt x="6574" y="3294"/>
                    <a:pt x="6477" y="3306"/>
                  </a:cubicBezTo>
                  <a:cubicBezTo>
                    <a:pt x="6106" y="3340"/>
                    <a:pt x="5752" y="3391"/>
                    <a:pt x="5364" y="3424"/>
                  </a:cubicBezTo>
                  <a:cubicBezTo>
                    <a:pt x="5220" y="3444"/>
                    <a:pt x="5083" y="3454"/>
                    <a:pt x="4951" y="3454"/>
                  </a:cubicBezTo>
                  <a:cubicBezTo>
                    <a:pt x="3748" y="3454"/>
                    <a:pt x="3003" y="2658"/>
                    <a:pt x="2396" y="1670"/>
                  </a:cubicBezTo>
                  <a:cubicBezTo>
                    <a:pt x="2210" y="1367"/>
                    <a:pt x="2176" y="945"/>
                    <a:pt x="2092" y="591"/>
                  </a:cubicBezTo>
                  <a:cubicBezTo>
                    <a:pt x="2058" y="422"/>
                    <a:pt x="2058" y="237"/>
                    <a:pt x="2058" y="34"/>
                  </a:cubicBezTo>
                  <a:cubicBezTo>
                    <a:pt x="2008" y="17"/>
                    <a:pt x="1957" y="17"/>
                    <a:pt x="1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 rot="582584" flipH="1">
              <a:off x="4412207" y="1335519"/>
              <a:ext cx="292896" cy="570306"/>
            </a:xfrm>
            <a:custGeom>
              <a:avLst/>
              <a:gdLst/>
              <a:ahLst/>
              <a:cxnLst/>
              <a:rect l="l" t="t" r="r" b="b"/>
              <a:pathLst>
                <a:path w="5466" h="10643" extrusionOk="0">
                  <a:moveTo>
                    <a:pt x="1332" y="0"/>
                  </a:moveTo>
                  <a:cubicBezTo>
                    <a:pt x="1133" y="0"/>
                    <a:pt x="946" y="6"/>
                    <a:pt x="776" y="16"/>
                  </a:cubicBezTo>
                  <a:cubicBezTo>
                    <a:pt x="422" y="33"/>
                    <a:pt x="152" y="84"/>
                    <a:pt x="0" y="168"/>
                  </a:cubicBezTo>
                  <a:cubicBezTo>
                    <a:pt x="102" y="269"/>
                    <a:pt x="220" y="354"/>
                    <a:pt x="304" y="438"/>
                  </a:cubicBezTo>
                  <a:cubicBezTo>
                    <a:pt x="1485" y="1518"/>
                    <a:pt x="1603" y="2648"/>
                    <a:pt x="726" y="3980"/>
                  </a:cubicBezTo>
                  <a:cubicBezTo>
                    <a:pt x="591" y="4182"/>
                    <a:pt x="456" y="4368"/>
                    <a:pt x="321" y="4587"/>
                  </a:cubicBezTo>
                  <a:cubicBezTo>
                    <a:pt x="236" y="4756"/>
                    <a:pt x="135" y="4925"/>
                    <a:pt x="135" y="5110"/>
                  </a:cubicBezTo>
                  <a:cubicBezTo>
                    <a:pt x="85" y="6038"/>
                    <a:pt x="17" y="6982"/>
                    <a:pt x="506" y="7859"/>
                  </a:cubicBezTo>
                  <a:cubicBezTo>
                    <a:pt x="911" y="8585"/>
                    <a:pt x="1012" y="9377"/>
                    <a:pt x="894" y="10204"/>
                  </a:cubicBezTo>
                  <a:cubicBezTo>
                    <a:pt x="861" y="10271"/>
                    <a:pt x="894" y="10389"/>
                    <a:pt x="861" y="10642"/>
                  </a:cubicBezTo>
                  <a:cubicBezTo>
                    <a:pt x="1316" y="10170"/>
                    <a:pt x="1586" y="9816"/>
                    <a:pt x="1569" y="9293"/>
                  </a:cubicBezTo>
                  <a:cubicBezTo>
                    <a:pt x="1569" y="8821"/>
                    <a:pt x="1586" y="8382"/>
                    <a:pt x="1535" y="7927"/>
                  </a:cubicBezTo>
                  <a:cubicBezTo>
                    <a:pt x="1501" y="7370"/>
                    <a:pt x="1738" y="6999"/>
                    <a:pt x="2176" y="6696"/>
                  </a:cubicBezTo>
                  <a:cubicBezTo>
                    <a:pt x="2665" y="6375"/>
                    <a:pt x="3171" y="6072"/>
                    <a:pt x="3677" y="5768"/>
                  </a:cubicBezTo>
                  <a:cubicBezTo>
                    <a:pt x="4015" y="5566"/>
                    <a:pt x="4369" y="5363"/>
                    <a:pt x="4706" y="5144"/>
                  </a:cubicBezTo>
                  <a:cubicBezTo>
                    <a:pt x="5296" y="4739"/>
                    <a:pt x="5465" y="4098"/>
                    <a:pt x="5195" y="3457"/>
                  </a:cubicBezTo>
                  <a:cubicBezTo>
                    <a:pt x="5111" y="3255"/>
                    <a:pt x="4993" y="3069"/>
                    <a:pt x="4892" y="2884"/>
                  </a:cubicBezTo>
                  <a:cubicBezTo>
                    <a:pt x="4537" y="2125"/>
                    <a:pt x="4217" y="1366"/>
                    <a:pt x="4436" y="506"/>
                  </a:cubicBezTo>
                  <a:lnTo>
                    <a:pt x="4436" y="472"/>
                  </a:lnTo>
                  <a:cubicBezTo>
                    <a:pt x="4402" y="438"/>
                    <a:pt x="4386" y="421"/>
                    <a:pt x="4369" y="371"/>
                  </a:cubicBezTo>
                  <a:cubicBezTo>
                    <a:pt x="3717" y="144"/>
                    <a:pt x="2374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 rot="582584" flipH="1">
              <a:off x="4638036" y="1948457"/>
              <a:ext cx="517900" cy="239740"/>
            </a:xfrm>
            <a:custGeom>
              <a:avLst/>
              <a:gdLst/>
              <a:ahLst/>
              <a:cxnLst/>
              <a:rect l="l" t="t" r="r" b="b"/>
              <a:pathLst>
                <a:path w="9665" h="4474" extrusionOk="0">
                  <a:moveTo>
                    <a:pt x="186" y="0"/>
                  </a:moveTo>
                  <a:cubicBezTo>
                    <a:pt x="118" y="810"/>
                    <a:pt x="17" y="1535"/>
                    <a:pt x="0" y="2294"/>
                  </a:cubicBezTo>
                  <a:cubicBezTo>
                    <a:pt x="0" y="2530"/>
                    <a:pt x="135" y="2834"/>
                    <a:pt x="304" y="3003"/>
                  </a:cubicBezTo>
                  <a:cubicBezTo>
                    <a:pt x="709" y="3340"/>
                    <a:pt x="1181" y="3677"/>
                    <a:pt x="1653" y="3964"/>
                  </a:cubicBezTo>
                  <a:cubicBezTo>
                    <a:pt x="2250" y="4329"/>
                    <a:pt x="2861" y="4473"/>
                    <a:pt x="3481" y="4473"/>
                  </a:cubicBezTo>
                  <a:cubicBezTo>
                    <a:pt x="4035" y="4473"/>
                    <a:pt x="4596" y="4358"/>
                    <a:pt x="5161" y="4183"/>
                  </a:cubicBezTo>
                  <a:cubicBezTo>
                    <a:pt x="5566" y="4048"/>
                    <a:pt x="5853" y="3779"/>
                    <a:pt x="6089" y="3441"/>
                  </a:cubicBezTo>
                  <a:cubicBezTo>
                    <a:pt x="6359" y="3020"/>
                    <a:pt x="6663" y="2598"/>
                    <a:pt x="6949" y="2176"/>
                  </a:cubicBezTo>
                  <a:cubicBezTo>
                    <a:pt x="7455" y="1468"/>
                    <a:pt x="8096" y="979"/>
                    <a:pt x="8990" y="894"/>
                  </a:cubicBezTo>
                  <a:cubicBezTo>
                    <a:pt x="9209" y="861"/>
                    <a:pt x="9395" y="810"/>
                    <a:pt x="9665" y="759"/>
                  </a:cubicBezTo>
                  <a:cubicBezTo>
                    <a:pt x="9462" y="439"/>
                    <a:pt x="9209" y="321"/>
                    <a:pt x="8940" y="237"/>
                  </a:cubicBezTo>
                  <a:cubicBezTo>
                    <a:pt x="8666" y="140"/>
                    <a:pt x="8404" y="96"/>
                    <a:pt x="8152" y="96"/>
                  </a:cubicBezTo>
                  <a:cubicBezTo>
                    <a:pt x="7567" y="96"/>
                    <a:pt x="7035" y="336"/>
                    <a:pt x="6528" y="726"/>
                  </a:cubicBezTo>
                  <a:cubicBezTo>
                    <a:pt x="6039" y="1097"/>
                    <a:pt x="5583" y="1518"/>
                    <a:pt x="5094" y="1906"/>
                  </a:cubicBezTo>
                  <a:cubicBezTo>
                    <a:pt x="4708" y="2210"/>
                    <a:pt x="4330" y="2362"/>
                    <a:pt x="3952" y="2362"/>
                  </a:cubicBezTo>
                  <a:cubicBezTo>
                    <a:pt x="3554" y="2362"/>
                    <a:pt x="3156" y="2193"/>
                    <a:pt x="2750" y="1856"/>
                  </a:cubicBezTo>
                  <a:cubicBezTo>
                    <a:pt x="2244" y="1451"/>
                    <a:pt x="1788" y="1012"/>
                    <a:pt x="1282" y="608"/>
                  </a:cubicBezTo>
                  <a:cubicBezTo>
                    <a:pt x="979" y="355"/>
                    <a:pt x="692" y="102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 rot="582584" flipH="1">
              <a:off x="4742508" y="2122531"/>
              <a:ext cx="368773" cy="276231"/>
            </a:xfrm>
            <a:custGeom>
              <a:avLst/>
              <a:gdLst/>
              <a:ahLst/>
              <a:cxnLst/>
              <a:rect l="l" t="t" r="r" b="b"/>
              <a:pathLst>
                <a:path w="6882" h="5155" extrusionOk="0">
                  <a:moveTo>
                    <a:pt x="6882" y="1"/>
                  </a:moveTo>
                  <a:cubicBezTo>
                    <a:pt x="6595" y="170"/>
                    <a:pt x="6443" y="490"/>
                    <a:pt x="6292" y="777"/>
                  </a:cubicBezTo>
                  <a:cubicBezTo>
                    <a:pt x="5988" y="1333"/>
                    <a:pt x="5499" y="1654"/>
                    <a:pt x="4909" y="1789"/>
                  </a:cubicBezTo>
                  <a:cubicBezTo>
                    <a:pt x="4427" y="1920"/>
                    <a:pt x="3957" y="1986"/>
                    <a:pt x="3496" y="1986"/>
                  </a:cubicBezTo>
                  <a:cubicBezTo>
                    <a:pt x="2538" y="1986"/>
                    <a:pt x="1626" y="1701"/>
                    <a:pt x="759" y="1131"/>
                  </a:cubicBezTo>
                  <a:cubicBezTo>
                    <a:pt x="540" y="996"/>
                    <a:pt x="304" y="861"/>
                    <a:pt x="0" y="676"/>
                  </a:cubicBezTo>
                  <a:lnTo>
                    <a:pt x="0" y="1215"/>
                  </a:lnTo>
                  <a:cubicBezTo>
                    <a:pt x="17" y="2194"/>
                    <a:pt x="523" y="3020"/>
                    <a:pt x="861" y="3880"/>
                  </a:cubicBezTo>
                  <a:cubicBezTo>
                    <a:pt x="962" y="4150"/>
                    <a:pt x="1131" y="4403"/>
                    <a:pt x="1265" y="4656"/>
                  </a:cubicBezTo>
                  <a:cubicBezTo>
                    <a:pt x="1433" y="5003"/>
                    <a:pt x="1698" y="5154"/>
                    <a:pt x="2016" y="5154"/>
                  </a:cubicBezTo>
                  <a:cubicBezTo>
                    <a:pt x="2115" y="5154"/>
                    <a:pt x="2220" y="5140"/>
                    <a:pt x="2328" y="5111"/>
                  </a:cubicBezTo>
                  <a:cubicBezTo>
                    <a:pt x="2480" y="5061"/>
                    <a:pt x="2632" y="4993"/>
                    <a:pt x="2800" y="4960"/>
                  </a:cubicBezTo>
                  <a:cubicBezTo>
                    <a:pt x="3357" y="4774"/>
                    <a:pt x="3914" y="4572"/>
                    <a:pt x="4487" y="4437"/>
                  </a:cubicBezTo>
                  <a:cubicBezTo>
                    <a:pt x="5027" y="4285"/>
                    <a:pt x="5533" y="4083"/>
                    <a:pt x="6039" y="3813"/>
                  </a:cubicBezTo>
                  <a:cubicBezTo>
                    <a:pt x="6680" y="3459"/>
                    <a:pt x="6882" y="3003"/>
                    <a:pt x="6865" y="2328"/>
                  </a:cubicBezTo>
                  <a:cubicBezTo>
                    <a:pt x="6848" y="1553"/>
                    <a:pt x="6882" y="777"/>
                    <a:pt x="6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 rot="582584" flipH="1">
              <a:off x="4239601" y="2704748"/>
              <a:ext cx="121156" cy="1774632"/>
            </a:xfrm>
            <a:custGeom>
              <a:avLst/>
              <a:gdLst/>
              <a:ahLst/>
              <a:cxnLst/>
              <a:rect l="l" t="t" r="r" b="b"/>
              <a:pathLst>
                <a:path w="2261" h="33118" extrusionOk="0">
                  <a:moveTo>
                    <a:pt x="1299" y="1063"/>
                  </a:moveTo>
                  <a:cubicBezTo>
                    <a:pt x="1602" y="1113"/>
                    <a:pt x="1754" y="1248"/>
                    <a:pt x="1754" y="1484"/>
                  </a:cubicBezTo>
                  <a:cubicBezTo>
                    <a:pt x="1771" y="1670"/>
                    <a:pt x="1636" y="1771"/>
                    <a:pt x="1451" y="1771"/>
                  </a:cubicBezTo>
                  <a:cubicBezTo>
                    <a:pt x="1198" y="1721"/>
                    <a:pt x="1096" y="1569"/>
                    <a:pt x="1113" y="1333"/>
                  </a:cubicBezTo>
                  <a:cubicBezTo>
                    <a:pt x="1130" y="1231"/>
                    <a:pt x="1248" y="1147"/>
                    <a:pt x="1299" y="1063"/>
                  </a:cubicBezTo>
                  <a:close/>
                  <a:moveTo>
                    <a:pt x="1501" y="3441"/>
                  </a:moveTo>
                  <a:cubicBezTo>
                    <a:pt x="1704" y="3508"/>
                    <a:pt x="1805" y="3694"/>
                    <a:pt x="1754" y="3930"/>
                  </a:cubicBezTo>
                  <a:cubicBezTo>
                    <a:pt x="1721" y="4014"/>
                    <a:pt x="1619" y="4048"/>
                    <a:pt x="1586" y="4116"/>
                  </a:cubicBezTo>
                  <a:cubicBezTo>
                    <a:pt x="1299" y="4031"/>
                    <a:pt x="1181" y="3863"/>
                    <a:pt x="1215" y="3626"/>
                  </a:cubicBezTo>
                  <a:cubicBezTo>
                    <a:pt x="1248" y="3542"/>
                    <a:pt x="1417" y="3441"/>
                    <a:pt x="1501" y="3441"/>
                  </a:cubicBezTo>
                  <a:close/>
                  <a:moveTo>
                    <a:pt x="692" y="5077"/>
                  </a:moveTo>
                  <a:cubicBezTo>
                    <a:pt x="995" y="5111"/>
                    <a:pt x="1164" y="5229"/>
                    <a:pt x="1164" y="5482"/>
                  </a:cubicBezTo>
                  <a:cubicBezTo>
                    <a:pt x="1164" y="5566"/>
                    <a:pt x="1096" y="5701"/>
                    <a:pt x="1012" y="5718"/>
                  </a:cubicBezTo>
                  <a:cubicBezTo>
                    <a:pt x="984" y="5732"/>
                    <a:pt x="953" y="5739"/>
                    <a:pt x="921" y="5739"/>
                  </a:cubicBezTo>
                  <a:cubicBezTo>
                    <a:pt x="765" y="5739"/>
                    <a:pt x="588" y="5580"/>
                    <a:pt x="574" y="5397"/>
                  </a:cubicBezTo>
                  <a:cubicBezTo>
                    <a:pt x="574" y="5279"/>
                    <a:pt x="658" y="5161"/>
                    <a:pt x="692" y="5077"/>
                  </a:cubicBezTo>
                  <a:close/>
                  <a:moveTo>
                    <a:pt x="1468" y="6156"/>
                  </a:moveTo>
                  <a:cubicBezTo>
                    <a:pt x="1619" y="6393"/>
                    <a:pt x="1721" y="6511"/>
                    <a:pt x="1771" y="6662"/>
                  </a:cubicBezTo>
                  <a:cubicBezTo>
                    <a:pt x="1803" y="6711"/>
                    <a:pt x="1604" y="6883"/>
                    <a:pt x="1542" y="6883"/>
                  </a:cubicBezTo>
                  <a:cubicBezTo>
                    <a:pt x="1540" y="6883"/>
                    <a:pt x="1537" y="6882"/>
                    <a:pt x="1535" y="6882"/>
                  </a:cubicBezTo>
                  <a:cubicBezTo>
                    <a:pt x="1434" y="6814"/>
                    <a:pt x="1299" y="6679"/>
                    <a:pt x="1265" y="6561"/>
                  </a:cubicBezTo>
                  <a:cubicBezTo>
                    <a:pt x="1248" y="6477"/>
                    <a:pt x="1366" y="6376"/>
                    <a:pt x="1468" y="6156"/>
                  </a:cubicBezTo>
                  <a:close/>
                  <a:moveTo>
                    <a:pt x="1012" y="8602"/>
                  </a:moveTo>
                  <a:cubicBezTo>
                    <a:pt x="1113" y="8838"/>
                    <a:pt x="1198" y="8956"/>
                    <a:pt x="1248" y="9125"/>
                  </a:cubicBezTo>
                  <a:cubicBezTo>
                    <a:pt x="1248" y="9173"/>
                    <a:pt x="1069" y="9295"/>
                    <a:pt x="977" y="9295"/>
                  </a:cubicBezTo>
                  <a:cubicBezTo>
                    <a:pt x="972" y="9295"/>
                    <a:pt x="966" y="9295"/>
                    <a:pt x="962" y="9294"/>
                  </a:cubicBezTo>
                  <a:cubicBezTo>
                    <a:pt x="776" y="9277"/>
                    <a:pt x="624" y="9125"/>
                    <a:pt x="692" y="8923"/>
                  </a:cubicBezTo>
                  <a:cubicBezTo>
                    <a:pt x="709" y="8821"/>
                    <a:pt x="860" y="8754"/>
                    <a:pt x="1012" y="8602"/>
                  </a:cubicBezTo>
                  <a:close/>
                  <a:moveTo>
                    <a:pt x="1451" y="10390"/>
                  </a:moveTo>
                  <a:cubicBezTo>
                    <a:pt x="1569" y="10390"/>
                    <a:pt x="1721" y="10542"/>
                    <a:pt x="1754" y="10643"/>
                  </a:cubicBezTo>
                  <a:cubicBezTo>
                    <a:pt x="1770" y="10773"/>
                    <a:pt x="1615" y="10981"/>
                    <a:pt x="1543" y="10981"/>
                  </a:cubicBezTo>
                  <a:cubicBezTo>
                    <a:pt x="1540" y="10981"/>
                    <a:pt x="1537" y="10981"/>
                    <a:pt x="1535" y="10980"/>
                  </a:cubicBezTo>
                  <a:cubicBezTo>
                    <a:pt x="1383" y="10963"/>
                    <a:pt x="1265" y="10845"/>
                    <a:pt x="1046" y="10710"/>
                  </a:cubicBezTo>
                  <a:cubicBezTo>
                    <a:pt x="1248" y="10542"/>
                    <a:pt x="1349" y="10390"/>
                    <a:pt x="1451" y="10390"/>
                  </a:cubicBezTo>
                  <a:close/>
                  <a:moveTo>
                    <a:pt x="992" y="12750"/>
                  </a:moveTo>
                  <a:cubicBezTo>
                    <a:pt x="1194" y="12750"/>
                    <a:pt x="1331" y="12912"/>
                    <a:pt x="1299" y="13089"/>
                  </a:cubicBezTo>
                  <a:cubicBezTo>
                    <a:pt x="1299" y="13167"/>
                    <a:pt x="1155" y="13345"/>
                    <a:pt x="1120" y="13345"/>
                  </a:cubicBezTo>
                  <a:cubicBezTo>
                    <a:pt x="1117" y="13345"/>
                    <a:pt x="1115" y="13344"/>
                    <a:pt x="1113" y="13342"/>
                  </a:cubicBezTo>
                  <a:cubicBezTo>
                    <a:pt x="962" y="13291"/>
                    <a:pt x="843" y="13173"/>
                    <a:pt x="658" y="13038"/>
                  </a:cubicBezTo>
                  <a:cubicBezTo>
                    <a:pt x="793" y="12903"/>
                    <a:pt x="877" y="12785"/>
                    <a:pt x="962" y="12751"/>
                  </a:cubicBezTo>
                  <a:cubicBezTo>
                    <a:pt x="972" y="12750"/>
                    <a:pt x="982" y="12750"/>
                    <a:pt x="992" y="12750"/>
                  </a:cubicBezTo>
                  <a:close/>
                  <a:moveTo>
                    <a:pt x="1248" y="15096"/>
                  </a:moveTo>
                  <a:cubicBezTo>
                    <a:pt x="1417" y="15315"/>
                    <a:pt x="1535" y="15416"/>
                    <a:pt x="1586" y="15568"/>
                  </a:cubicBezTo>
                  <a:cubicBezTo>
                    <a:pt x="1602" y="15619"/>
                    <a:pt x="1468" y="15821"/>
                    <a:pt x="1383" y="15838"/>
                  </a:cubicBezTo>
                  <a:cubicBezTo>
                    <a:pt x="1358" y="15844"/>
                    <a:pt x="1335" y="15846"/>
                    <a:pt x="1314" y="15846"/>
                  </a:cubicBezTo>
                  <a:cubicBezTo>
                    <a:pt x="1145" y="15846"/>
                    <a:pt x="1076" y="15682"/>
                    <a:pt x="1046" y="15517"/>
                  </a:cubicBezTo>
                  <a:cubicBezTo>
                    <a:pt x="1046" y="15416"/>
                    <a:pt x="1147" y="15315"/>
                    <a:pt x="1248" y="15096"/>
                  </a:cubicBezTo>
                  <a:close/>
                  <a:moveTo>
                    <a:pt x="1215" y="16799"/>
                  </a:moveTo>
                  <a:cubicBezTo>
                    <a:pt x="1333" y="16884"/>
                    <a:pt x="1434" y="16968"/>
                    <a:pt x="1586" y="17103"/>
                  </a:cubicBezTo>
                  <a:cubicBezTo>
                    <a:pt x="1473" y="17215"/>
                    <a:pt x="1376" y="17374"/>
                    <a:pt x="1309" y="17374"/>
                  </a:cubicBezTo>
                  <a:cubicBezTo>
                    <a:pt x="1305" y="17374"/>
                    <a:pt x="1302" y="17373"/>
                    <a:pt x="1299" y="17373"/>
                  </a:cubicBezTo>
                  <a:cubicBezTo>
                    <a:pt x="1181" y="17339"/>
                    <a:pt x="1012" y="17221"/>
                    <a:pt x="995" y="17120"/>
                  </a:cubicBezTo>
                  <a:cubicBezTo>
                    <a:pt x="978" y="17035"/>
                    <a:pt x="1147" y="16917"/>
                    <a:pt x="1215" y="16799"/>
                  </a:cubicBezTo>
                  <a:close/>
                  <a:moveTo>
                    <a:pt x="1029" y="19532"/>
                  </a:moveTo>
                  <a:cubicBezTo>
                    <a:pt x="1164" y="19717"/>
                    <a:pt x="1265" y="19869"/>
                    <a:pt x="1333" y="20004"/>
                  </a:cubicBezTo>
                  <a:cubicBezTo>
                    <a:pt x="1333" y="20038"/>
                    <a:pt x="1198" y="20173"/>
                    <a:pt x="1147" y="20206"/>
                  </a:cubicBezTo>
                  <a:cubicBezTo>
                    <a:pt x="1139" y="20207"/>
                    <a:pt x="1131" y="20207"/>
                    <a:pt x="1123" y="20207"/>
                  </a:cubicBezTo>
                  <a:cubicBezTo>
                    <a:pt x="915" y="20207"/>
                    <a:pt x="743" y="19996"/>
                    <a:pt x="776" y="19801"/>
                  </a:cubicBezTo>
                  <a:cubicBezTo>
                    <a:pt x="793" y="19717"/>
                    <a:pt x="911" y="19667"/>
                    <a:pt x="1029" y="19532"/>
                  </a:cubicBezTo>
                  <a:close/>
                  <a:moveTo>
                    <a:pt x="1535" y="21387"/>
                  </a:moveTo>
                  <a:cubicBezTo>
                    <a:pt x="1670" y="21606"/>
                    <a:pt x="1771" y="21741"/>
                    <a:pt x="1822" y="21893"/>
                  </a:cubicBezTo>
                  <a:cubicBezTo>
                    <a:pt x="1838" y="21925"/>
                    <a:pt x="1624" y="22080"/>
                    <a:pt x="1575" y="22080"/>
                  </a:cubicBezTo>
                  <a:cubicBezTo>
                    <a:pt x="1572" y="22080"/>
                    <a:pt x="1570" y="22079"/>
                    <a:pt x="1569" y="22078"/>
                  </a:cubicBezTo>
                  <a:cubicBezTo>
                    <a:pt x="1451" y="21994"/>
                    <a:pt x="1333" y="21893"/>
                    <a:pt x="1282" y="21758"/>
                  </a:cubicBezTo>
                  <a:cubicBezTo>
                    <a:pt x="1265" y="21691"/>
                    <a:pt x="1417" y="21572"/>
                    <a:pt x="1535" y="21387"/>
                  </a:cubicBezTo>
                  <a:close/>
                  <a:moveTo>
                    <a:pt x="1046" y="22854"/>
                  </a:moveTo>
                  <a:cubicBezTo>
                    <a:pt x="1147" y="23074"/>
                    <a:pt x="1215" y="23192"/>
                    <a:pt x="1215" y="23327"/>
                  </a:cubicBezTo>
                  <a:cubicBezTo>
                    <a:pt x="1215" y="23411"/>
                    <a:pt x="1046" y="23462"/>
                    <a:pt x="962" y="23529"/>
                  </a:cubicBezTo>
                  <a:cubicBezTo>
                    <a:pt x="877" y="23428"/>
                    <a:pt x="776" y="23293"/>
                    <a:pt x="759" y="23175"/>
                  </a:cubicBezTo>
                  <a:cubicBezTo>
                    <a:pt x="759" y="23107"/>
                    <a:pt x="911" y="23006"/>
                    <a:pt x="1046" y="22854"/>
                  </a:cubicBezTo>
                  <a:close/>
                  <a:moveTo>
                    <a:pt x="1177" y="25282"/>
                  </a:moveTo>
                  <a:cubicBezTo>
                    <a:pt x="1265" y="25282"/>
                    <a:pt x="1433" y="25437"/>
                    <a:pt x="1417" y="25485"/>
                  </a:cubicBezTo>
                  <a:cubicBezTo>
                    <a:pt x="1400" y="25620"/>
                    <a:pt x="1282" y="25738"/>
                    <a:pt x="1198" y="25857"/>
                  </a:cubicBezTo>
                  <a:cubicBezTo>
                    <a:pt x="1080" y="25772"/>
                    <a:pt x="978" y="25705"/>
                    <a:pt x="776" y="25570"/>
                  </a:cubicBezTo>
                  <a:cubicBezTo>
                    <a:pt x="945" y="25452"/>
                    <a:pt x="1046" y="25300"/>
                    <a:pt x="1164" y="25283"/>
                  </a:cubicBezTo>
                  <a:cubicBezTo>
                    <a:pt x="1168" y="25282"/>
                    <a:pt x="1172" y="25282"/>
                    <a:pt x="1177" y="25282"/>
                  </a:cubicBezTo>
                  <a:close/>
                  <a:moveTo>
                    <a:pt x="725" y="27223"/>
                  </a:moveTo>
                  <a:cubicBezTo>
                    <a:pt x="827" y="27307"/>
                    <a:pt x="911" y="27408"/>
                    <a:pt x="1046" y="27560"/>
                  </a:cubicBezTo>
                  <a:cubicBezTo>
                    <a:pt x="923" y="27637"/>
                    <a:pt x="799" y="27714"/>
                    <a:pt x="766" y="27714"/>
                  </a:cubicBezTo>
                  <a:cubicBezTo>
                    <a:pt x="763" y="27714"/>
                    <a:pt x="761" y="27713"/>
                    <a:pt x="759" y="27712"/>
                  </a:cubicBezTo>
                  <a:cubicBezTo>
                    <a:pt x="675" y="27644"/>
                    <a:pt x="590" y="27509"/>
                    <a:pt x="523" y="27391"/>
                  </a:cubicBezTo>
                  <a:cubicBezTo>
                    <a:pt x="523" y="27375"/>
                    <a:pt x="692" y="27223"/>
                    <a:pt x="725" y="27223"/>
                  </a:cubicBezTo>
                  <a:close/>
                  <a:moveTo>
                    <a:pt x="1125" y="28563"/>
                  </a:moveTo>
                  <a:cubicBezTo>
                    <a:pt x="1134" y="28563"/>
                    <a:pt x="1141" y="28566"/>
                    <a:pt x="1147" y="28572"/>
                  </a:cubicBezTo>
                  <a:cubicBezTo>
                    <a:pt x="1265" y="28656"/>
                    <a:pt x="1349" y="28758"/>
                    <a:pt x="1518" y="28909"/>
                  </a:cubicBezTo>
                  <a:cubicBezTo>
                    <a:pt x="1376" y="28966"/>
                    <a:pt x="1258" y="29035"/>
                    <a:pt x="1214" y="29035"/>
                  </a:cubicBezTo>
                  <a:cubicBezTo>
                    <a:pt x="1206" y="29035"/>
                    <a:pt x="1200" y="29033"/>
                    <a:pt x="1198" y="29027"/>
                  </a:cubicBezTo>
                  <a:cubicBezTo>
                    <a:pt x="1113" y="28977"/>
                    <a:pt x="1046" y="28876"/>
                    <a:pt x="995" y="28808"/>
                  </a:cubicBezTo>
                  <a:cubicBezTo>
                    <a:pt x="978" y="28774"/>
                    <a:pt x="945" y="28741"/>
                    <a:pt x="928" y="28724"/>
                  </a:cubicBezTo>
                  <a:cubicBezTo>
                    <a:pt x="945" y="28690"/>
                    <a:pt x="978" y="28673"/>
                    <a:pt x="995" y="28673"/>
                  </a:cubicBezTo>
                  <a:cubicBezTo>
                    <a:pt x="1037" y="28618"/>
                    <a:pt x="1089" y="28563"/>
                    <a:pt x="1125" y="28563"/>
                  </a:cubicBezTo>
                  <a:close/>
                  <a:moveTo>
                    <a:pt x="917" y="30021"/>
                  </a:moveTo>
                  <a:cubicBezTo>
                    <a:pt x="921" y="30021"/>
                    <a:pt x="924" y="30022"/>
                    <a:pt x="928" y="30023"/>
                  </a:cubicBezTo>
                  <a:cubicBezTo>
                    <a:pt x="1080" y="30090"/>
                    <a:pt x="1181" y="30208"/>
                    <a:pt x="1366" y="30377"/>
                  </a:cubicBezTo>
                  <a:cubicBezTo>
                    <a:pt x="1207" y="30488"/>
                    <a:pt x="1063" y="30614"/>
                    <a:pt x="1019" y="30614"/>
                  </a:cubicBezTo>
                  <a:cubicBezTo>
                    <a:pt x="1016" y="30614"/>
                    <a:pt x="1014" y="30614"/>
                    <a:pt x="1012" y="30613"/>
                  </a:cubicBezTo>
                  <a:cubicBezTo>
                    <a:pt x="860" y="30512"/>
                    <a:pt x="776" y="30360"/>
                    <a:pt x="658" y="30242"/>
                  </a:cubicBezTo>
                  <a:cubicBezTo>
                    <a:pt x="738" y="30162"/>
                    <a:pt x="848" y="30021"/>
                    <a:pt x="917" y="30021"/>
                  </a:cubicBezTo>
                  <a:close/>
                  <a:moveTo>
                    <a:pt x="938" y="31708"/>
                  </a:moveTo>
                  <a:cubicBezTo>
                    <a:pt x="941" y="31708"/>
                    <a:pt x="943" y="31708"/>
                    <a:pt x="945" y="31709"/>
                  </a:cubicBezTo>
                  <a:cubicBezTo>
                    <a:pt x="1096" y="31777"/>
                    <a:pt x="1198" y="31895"/>
                    <a:pt x="1366" y="32063"/>
                  </a:cubicBezTo>
                  <a:cubicBezTo>
                    <a:pt x="1181" y="32182"/>
                    <a:pt x="1096" y="32283"/>
                    <a:pt x="995" y="32283"/>
                  </a:cubicBezTo>
                  <a:cubicBezTo>
                    <a:pt x="776" y="32283"/>
                    <a:pt x="658" y="32131"/>
                    <a:pt x="692" y="31929"/>
                  </a:cubicBezTo>
                  <a:cubicBezTo>
                    <a:pt x="708" y="31849"/>
                    <a:pt x="890" y="31708"/>
                    <a:pt x="938" y="31708"/>
                  </a:cubicBezTo>
                  <a:close/>
                  <a:moveTo>
                    <a:pt x="860" y="0"/>
                  </a:moveTo>
                  <a:cubicBezTo>
                    <a:pt x="810" y="405"/>
                    <a:pt x="759" y="742"/>
                    <a:pt x="725" y="1096"/>
                  </a:cubicBezTo>
                  <a:cubicBezTo>
                    <a:pt x="557" y="2614"/>
                    <a:pt x="270" y="4132"/>
                    <a:pt x="337" y="5650"/>
                  </a:cubicBezTo>
                  <a:cubicBezTo>
                    <a:pt x="422" y="7472"/>
                    <a:pt x="321" y="9294"/>
                    <a:pt x="439" y="11115"/>
                  </a:cubicBezTo>
                  <a:cubicBezTo>
                    <a:pt x="574" y="12650"/>
                    <a:pt x="489" y="14236"/>
                    <a:pt x="489" y="15770"/>
                  </a:cubicBezTo>
                  <a:cubicBezTo>
                    <a:pt x="489" y="16631"/>
                    <a:pt x="472" y="17474"/>
                    <a:pt x="472" y="18351"/>
                  </a:cubicBezTo>
                  <a:cubicBezTo>
                    <a:pt x="472" y="19920"/>
                    <a:pt x="523" y="21505"/>
                    <a:pt x="472" y="23090"/>
                  </a:cubicBezTo>
                  <a:cubicBezTo>
                    <a:pt x="405" y="25013"/>
                    <a:pt x="253" y="26953"/>
                    <a:pt x="152" y="28859"/>
                  </a:cubicBezTo>
                  <a:cubicBezTo>
                    <a:pt x="84" y="29854"/>
                    <a:pt x="51" y="30849"/>
                    <a:pt x="0" y="31844"/>
                  </a:cubicBezTo>
                  <a:lnTo>
                    <a:pt x="0" y="32401"/>
                  </a:lnTo>
                  <a:cubicBezTo>
                    <a:pt x="51" y="32806"/>
                    <a:pt x="236" y="33042"/>
                    <a:pt x="557" y="33109"/>
                  </a:cubicBezTo>
                  <a:cubicBezTo>
                    <a:pt x="588" y="33115"/>
                    <a:pt x="620" y="33117"/>
                    <a:pt x="653" y="33117"/>
                  </a:cubicBezTo>
                  <a:cubicBezTo>
                    <a:pt x="919" y="33117"/>
                    <a:pt x="1212" y="32939"/>
                    <a:pt x="1333" y="32654"/>
                  </a:cubicBezTo>
                  <a:cubicBezTo>
                    <a:pt x="1434" y="32384"/>
                    <a:pt x="1501" y="32097"/>
                    <a:pt x="1518" y="31794"/>
                  </a:cubicBezTo>
                  <a:cubicBezTo>
                    <a:pt x="1653" y="30006"/>
                    <a:pt x="1771" y="28218"/>
                    <a:pt x="1855" y="26413"/>
                  </a:cubicBezTo>
                  <a:cubicBezTo>
                    <a:pt x="1940" y="24457"/>
                    <a:pt x="2007" y="22500"/>
                    <a:pt x="2041" y="20544"/>
                  </a:cubicBezTo>
                  <a:cubicBezTo>
                    <a:pt x="2075" y="19633"/>
                    <a:pt x="2108" y="18705"/>
                    <a:pt x="2007" y="17811"/>
                  </a:cubicBezTo>
                  <a:cubicBezTo>
                    <a:pt x="1737" y="15754"/>
                    <a:pt x="1957" y="13679"/>
                    <a:pt x="2125" y="11638"/>
                  </a:cubicBezTo>
                  <a:cubicBezTo>
                    <a:pt x="2210" y="10474"/>
                    <a:pt x="2260" y="9344"/>
                    <a:pt x="2142" y="8180"/>
                  </a:cubicBezTo>
                  <a:cubicBezTo>
                    <a:pt x="2108" y="7742"/>
                    <a:pt x="2142" y="7253"/>
                    <a:pt x="2142" y="6764"/>
                  </a:cubicBezTo>
                  <a:cubicBezTo>
                    <a:pt x="2142" y="6173"/>
                    <a:pt x="2193" y="5583"/>
                    <a:pt x="2176" y="4993"/>
                  </a:cubicBezTo>
                  <a:cubicBezTo>
                    <a:pt x="2108" y="3728"/>
                    <a:pt x="2007" y="2496"/>
                    <a:pt x="1940" y="1231"/>
                  </a:cubicBezTo>
                  <a:cubicBezTo>
                    <a:pt x="1889" y="506"/>
                    <a:pt x="1704" y="253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 rot="582584" flipH="1">
              <a:off x="4008627" y="2452625"/>
              <a:ext cx="939079" cy="450758"/>
            </a:xfrm>
            <a:custGeom>
              <a:avLst/>
              <a:gdLst/>
              <a:ahLst/>
              <a:cxnLst/>
              <a:rect l="l" t="t" r="r" b="b"/>
              <a:pathLst>
                <a:path w="17525" h="8412" extrusionOk="0">
                  <a:moveTo>
                    <a:pt x="13747" y="552"/>
                  </a:moveTo>
                  <a:cubicBezTo>
                    <a:pt x="14556" y="602"/>
                    <a:pt x="15299" y="889"/>
                    <a:pt x="15956" y="1378"/>
                  </a:cubicBezTo>
                  <a:cubicBezTo>
                    <a:pt x="16243" y="1580"/>
                    <a:pt x="16412" y="1884"/>
                    <a:pt x="16479" y="2238"/>
                  </a:cubicBezTo>
                  <a:cubicBezTo>
                    <a:pt x="16564" y="2828"/>
                    <a:pt x="16361" y="3250"/>
                    <a:pt x="15771" y="3419"/>
                  </a:cubicBezTo>
                  <a:cubicBezTo>
                    <a:pt x="15234" y="3561"/>
                    <a:pt x="14683" y="3673"/>
                    <a:pt x="14144" y="3673"/>
                  </a:cubicBezTo>
                  <a:cubicBezTo>
                    <a:pt x="14107" y="3673"/>
                    <a:pt x="14070" y="3673"/>
                    <a:pt x="14034" y="3672"/>
                  </a:cubicBezTo>
                  <a:cubicBezTo>
                    <a:pt x="13106" y="3638"/>
                    <a:pt x="12178" y="3469"/>
                    <a:pt x="11301" y="3132"/>
                  </a:cubicBezTo>
                  <a:cubicBezTo>
                    <a:pt x="11015" y="3014"/>
                    <a:pt x="10745" y="2896"/>
                    <a:pt x="10509" y="2727"/>
                  </a:cubicBezTo>
                  <a:cubicBezTo>
                    <a:pt x="10121" y="2407"/>
                    <a:pt x="10121" y="2069"/>
                    <a:pt x="10542" y="1732"/>
                  </a:cubicBezTo>
                  <a:cubicBezTo>
                    <a:pt x="10660" y="1631"/>
                    <a:pt x="10795" y="1547"/>
                    <a:pt x="10930" y="1462"/>
                  </a:cubicBezTo>
                  <a:cubicBezTo>
                    <a:pt x="11639" y="1024"/>
                    <a:pt x="13072" y="568"/>
                    <a:pt x="13747" y="552"/>
                  </a:cubicBezTo>
                  <a:close/>
                  <a:moveTo>
                    <a:pt x="13783" y="1"/>
                  </a:moveTo>
                  <a:cubicBezTo>
                    <a:pt x="12214" y="1"/>
                    <a:pt x="10800" y="729"/>
                    <a:pt x="9480" y="1833"/>
                  </a:cubicBezTo>
                  <a:cubicBezTo>
                    <a:pt x="9362" y="1951"/>
                    <a:pt x="9227" y="2069"/>
                    <a:pt x="9109" y="2171"/>
                  </a:cubicBezTo>
                  <a:cubicBezTo>
                    <a:pt x="8704" y="1867"/>
                    <a:pt x="8350" y="1547"/>
                    <a:pt x="7962" y="1327"/>
                  </a:cubicBezTo>
                  <a:cubicBezTo>
                    <a:pt x="7557" y="1108"/>
                    <a:pt x="7135" y="956"/>
                    <a:pt x="6714" y="788"/>
                  </a:cubicBezTo>
                  <a:cubicBezTo>
                    <a:pt x="5960" y="489"/>
                    <a:pt x="5202" y="355"/>
                    <a:pt x="4446" y="355"/>
                  </a:cubicBezTo>
                  <a:cubicBezTo>
                    <a:pt x="3578" y="355"/>
                    <a:pt x="2712" y="532"/>
                    <a:pt x="1856" y="838"/>
                  </a:cubicBezTo>
                  <a:cubicBezTo>
                    <a:pt x="1687" y="906"/>
                    <a:pt x="1536" y="1041"/>
                    <a:pt x="1367" y="1142"/>
                  </a:cubicBezTo>
                  <a:cubicBezTo>
                    <a:pt x="760" y="1563"/>
                    <a:pt x="456" y="2171"/>
                    <a:pt x="220" y="2845"/>
                  </a:cubicBezTo>
                  <a:cubicBezTo>
                    <a:pt x="1" y="3520"/>
                    <a:pt x="271" y="4262"/>
                    <a:pt x="928" y="4566"/>
                  </a:cubicBezTo>
                  <a:cubicBezTo>
                    <a:pt x="1299" y="4718"/>
                    <a:pt x="1738" y="4819"/>
                    <a:pt x="2160" y="4819"/>
                  </a:cubicBezTo>
                  <a:cubicBezTo>
                    <a:pt x="3408" y="4785"/>
                    <a:pt x="4605" y="4532"/>
                    <a:pt x="5803" y="4161"/>
                  </a:cubicBezTo>
                  <a:cubicBezTo>
                    <a:pt x="6174" y="4026"/>
                    <a:pt x="6545" y="3891"/>
                    <a:pt x="6916" y="3689"/>
                  </a:cubicBezTo>
                  <a:cubicBezTo>
                    <a:pt x="7203" y="3520"/>
                    <a:pt x="7439" y="3301"/>
                    <a:pt x="7709" y="3081"/>
                  </a:cubicBezTo>
                  <a:lnTo>
                    <a:pt x="7709" y="3081"/>
                  </a:lnTo>
                  <a:cubicBezTo>
                    <a:pt x="7338" y="3183"/>
                    <a:pt x="6950" y="3267"/>
                    <a:pt x="6545" y="3368"/>
                  </a:cubicBezTo>
                  <a:cubicBezTo>
                    <a:pt x="5769" y="3587"/>
                    <a:pt x="5010" y="3824"/>
                    <a:pt x="4234" y="3992"/>
                  </a:cubicBezTo>
                  <a:cubicBezTo>
                    <a:pt x="4002" y="4037"/>
                    <a:pt x="3767" y="4063"/>
                    <a:pt x="3534" y="4063"/>
                  </a:cubicBezTo>
                  <a:cubicBezTo>
                    <a:pt x="3157" y="4063"/>
                    <a:pt x="2783" y="3997"/>
                    <a:pt x="2429" y="3840"/>
                  </a:cubicBezTo>
                  <a:cubicBezTo>
                    <a:pt x="1772" y="3571"/>
                    <a:pt x="1468" y="3098"/>
                    <a:pt x="1519" y="2474"/>
                  </a:cubicBezTo>
                  <a:cubicBezTo>
                    <a:pt x="1552" y="1732"/>
                    <a:pt x="1873" y="1327"/>
                    <a:pt x="2581" y="1159"/>
                  </a:cubicBezTo>
                  <a:cubicBezTo>
                    <a:pt x="3086" y="1046"/>
                    <a:pt x="3584" y="983"/>
                    <a:pt x="4079" y="983"/>
                  </a:cubicBezTo>
                  <a:cubicBezTo>
                    <a:pt x="4691" y="983"/>
                    <a:pt x="5297" y="1079"/>
                    <a:pt x="5904" y="1294"/>
                  </a:cubicBezTo>
                  <a:cubicBezTo>
                    <a:pt x="6579" y="1513"/>
                    <a:pt x="7152" y="1850"/>
                    <a:pt x="7641" y="2356"/>
                  </a:cubicBezTo>
                  <a:cubicBezTo>
                    <a:pt x="7911" y="2609"/>
                    <a:pt x="7844" y="2828"/>
                    <a:pt x="7692" y="3065"/>
                  </a:cubicBezTo>
                  <a:lnTo>
                    <a:pt x="7675" y="3081"/>
                  </a:lnTo>
                  <a:cubicBezTo>
                    <a:pt x="7860" y="3065"/>
                    <a:pt x="8046" y="2997"/>
                    <a:pt x="8215" y="2997"/>
                  </a:cubicBezTo>
                  <a:cubicBezTo>
                    <a:pt x="8485" y="2997"/>
                    <a:pt x="8619" y="3267"/>
                    <a:pt x="8451" y="3520"/>
                  </a:cubicBezTo>
                  <a:cubicBezTo>
                    <a:pt x="8383" y="3604"/>
                    <a:pt x="8299" y="3672"/>
                    <a:pt x="8215" y="3756"/>
                  </a:cubicBezTo>
                  <a:cubicBezTo>
                    <a:pt x="7709" y="4245"/>
                    <a:pt x="7186" y="4684"/>
                    <a:pt x="6730" y="5207"/>
                  </a:cubicBezTo>
                  <a:cubicBezTo>
                    <a:pt x="6022" y="6033"/>
                    <a:pt x="5398" y="6893"/>
                    <a:pt x="4740" y="7737"/>
                  </a:cubicBezTo>
                  <a:cubicBezTo>
                    <a:pt x="4622" y="7888"/>
                    <a:pt x="4555" y="8125"/>
                    <a:pt x="4740" y="8243"/>
                  </a:cubicBezTo>
                  <a:cubicBezTo>
                    <a:pt x="4820" y="8300"/>
                    <a:pt x="4954" y="8341"/>
                    <a:pt x="5079" y="8341"/>
                  </a:cubicBezTo>
                  <a:cubicBezTo>
                    <a:pt x="5139" y="8341"/>
                    <a:pt x="5197" y="8332"/>
                    <a:pt x="5246" y="8310"/>
                  </a:cubicBezTo>
                  <a:cubicBezTo>
                    <a:pt x="5432" y="8243"/>
                    <a:pt x="5634" y="8074"/>
                    <a:pt x="5752" y="7922"/>
                  </a:cubicBezTo>
                  <a:cubicBezTo>
                    <a:pt x="6326" y="7197"/>
                    <a:pt x="6899" y="6438"/>
                    <a:pt x="7456" y="5696"/>
                  </a:cubicBezTo>
                  <a:cubicBezTo>
                    <a:pt x="7675" y="5426"/>
                    <a:pt x="7911" y="5173"/>
                    <a:pt x="8130" y="4920"/>
                  </a:cubicBezTo>
                  <a:cubicBezTo>
                    <a:pt x="8366" y="4633"/>
                    <a:pt x="8603" y="4346"/>
                    <a:pt x="8839" y="4043"/>
                  </a:cubicBezTo>
                  <a:cubicBezTo>
                    <a:pt x="9446" y="4515"/>
                    <a:pt x="10036" y="4886"/>
                    <a:pt x="10559" y="5375"/>
                  </a:cubicBezTo>
                  <a:cubicBezTo>
                    <a:pt x="11082" y="5864"/>
                    <a:pt x="11554" y="6404"/>
                    <a:pt x="12077" y="6910"/>
                  </a:cubicBezTo>
                  <a:cubicBezTo>
                    <a:pt x="12583" y="7416"/>
                    <a:pt x="12988" y="8040"/>
                    <a:pt x="13528" y="8411"/>
                  </a:cubicBezTo>
                  <a:cubicBezTo>
                    <a:pt x="13679" y="8378"/>
                    <a:pt x="13730" y="8378"/>
                    <a:pt x="13764" y="8344"/>
                  </a:cubicBezTo>
                  <a:cubicBezTo>
                    <a:pt x="13814" y="8327"/>
                    <a:pt x="13848" y="8293"/>
                    <a:pt x="13899" y="8260"/>
                  </a:cubicBezTo>
                  <a:cubicBezTo>
                    <a:pt x="14354" y="7821"/>
                    <a:pt x="14371" y="7669"/>
                    <a:pt x="13916" y="7214"/>
                  </a:cubicBezTo>
                  <a:cubicBezTo>
                    <a:pt x="13308" y="6607"/>
                    <a:pt x="12684" y="6016"/>
                    <a:pt x="12043" y="5443"/>
                  </a:cubicBezTo>
                  <a:cubicBezTo>
                    <a:pt x="11470" y="4954"/>
                    <a:pt x="10829" y="4549"/>
                    <a:pt x="10205" y="4110"/>
                  </a:cubicBezTo>
                  <a:cubicBezTo>
                    <a:pt x="9884" y="3908"/>
                    <a:pt x="9682" y="3689"/>
                    <a:pt x="9817" y="3233"/>
                  </a:cubicBezTo>
                  <a:lnTo>
                    <a:pt x="9817" y="3233"/>
                  </a:lnTo>
                  <a:cubicBezTo>
                    <a:pt x="9839" y="3236"/>
                    <a:pt x="9860" y="3237"/>
                    <a:pt x="9880" y="3237"/>
                  </a:cubicBezTo>
                  <a:cubicBezTo>
                    <a:pt x="9933" y="3237"/>
                    <a:pt x="9981" y="3231"/>
                    <a:pt x="10024" y="3231"/>
                  </a:cubicBezTo>
                  <a:cubicBezTo>
                    <a:pt x="10070" y="3231"/>
                    <a:pt x="10108" y="3238"/>
                    <a:pt x="10137" y="3267"/>
                  </a:cubicBezTo>
                  <a:cubicBezTo>
                    <a:pt x="10981" y="3908"/>
                    <a:pt x="11959" y="4178"/>
                    <a:pt x="12920" y="4498"/>
                  </a:cubicBezTo>
                  <a:cubicBezTo>
                    <a:pt x="13359" y="4633"/>
                    <a:pt x="13865" y="4701"/>
                    <a:pt x="14337" y="4701"/>
                  </a:cubicBezTo>
                  <a:cubicBezTo>
                    <a:pt x="15197" y="4701"/>
                    <a:pt x="16041" y="4414"/>
                    <a:pt x="16597" y="3773"/>
                  </a:cubicBezTo>
                  <a:cubicBezTo>
                    <a:pt x="17525" y="2660"/>
                    <a:pt x="17491" y="1007"/>
                    <a:pt x="15771" y="383"/>
                  </a:cubicBezTo>
                  <a:cubicBezTo>
                    <a:pt x="15080" y="120"/>
                    <a:pt x="14419" y="1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 rot="582584" flipH="1">
              <a:off x="4402879" y="2770535"/>
              <a:ext cx="36224" cy="38099"/>
            </a:xfrm>
            <a:custGeom>
              <a:avLst/>
              <a:gdLst/>
              <a:ahLst/>
              <a:cxnLst/>
              <a:rect l="l" t="t" r="r" b="b"/>
              <a:pathLst>
                <a:path w="676" h="711" extrusionOk="0">
                  <a:moveTo>
                    <a:pt x="237" y="1"/>
                  </a:moveTo>
                  <a:cubicBezTo>
                    <a:pt x="169" y="85"/>
                    <a:pt x="68" y="169"/>
                    <a:pt x="51" y="271"/>
                  </a:cubicBezTo>
                  <a:cubicBezTo>
                    <a:pt x="0" y="507"/>
                    <a:pt x="102" y="659"/>
                    <a:pt x="372" y="709"/>
                  </a:cubicBezTo>
                  <a:cubicBezTo>
                    <a:pt x="384" y="710"/>
                    <a:pt x="397" y="711"/>
                    <a:pt x="409" y="711"/>
                  </a:cubicBezTo>
                  <a:cubicBezTo>
                    <a:pt x="586" y="711"/>
                    <a:pt x="675" y="596"/>
                    <a:pt x="675" y="422"/>
                  </a:cubicBezTo>
                  <a:cubicBezTo>
                    <a:pt x="658" y="169"/>
                    <a:pt x="506" y="34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 rot="582584" flipH="1">
              <a:off x="4379837" y="2895430"/>
              <a:ext cx="34402" cy="36491"/>
            </a:xfrm>
            <a:custGeom>
              <a:avLst/>
              <a:gdLst/>
              <a:ahLst/>
              <a:cxnLst/>
              <a:rect l="l" t="t" r="r" b="b"/>
              <a:pathLst>
                <a:path w="642" h="681" extrusionOk="0">
                  <a:moveTo>
                    <a:pt x="275" y="1"/>
                  </a:moveTo>
                  <a:cubicBezTo>
                    <a:pt x="186" y="1"/>
                    <a:pt x="50" y="116"/>
                    <a:pt x="35" y="191"/>
                  </a:cubicBezTo>
                  <a:cubicBezTo>
                    <a:pt x="1" y="428"/>
                    <a:pt x="119" y="596"/>
                    <a:pt x="406" y="681"/>
                  </a:cubicBezTo>
                  <a:cubicBezTo>
                    <a:pt x="439" y="630"/>
                    <a:pt x="541" y="563"/>
                    <a:pt x="558" y="478"/>
                  </a:cubicBezTo>
                  <a:cubicBezTo>
                    <a:pt x="642" y="259"/>
                    <a:pt x="541" y="73"/>
                    <a:pt x="305" y="6"/>
                  </a:cubicBezTo>
                  <a:cubicBezTo>
                    <a:pt x="295" y="2"/>
                    <a:pt x="285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 rot="582584" flipH="1">
              <a:off x="4318870" y="3265241"/>
              <a:ext cx="38956" cy="30811"/>
            </a:xfrm>
            <a:custGeom>
              <a:avLst/>
              <a:gdLst/>
              <a:ahLst/>
              <a:cxnLst/>
              <a:rect l="l" t="t" r="r" b="b"/>
              <a:pathLst>
                <a:path w="727" h="575" extrusionOk="0">
                  <a:moveTo>
                    <a:pt x="406" y="1"/>
                  </a:moveTo>
                  <a:cubicBezTo>
                    <a:pt x="304" y="1"/>
                    <a:pt x="203" y="136"/>
                    <a:pt x="1" y="304"/>
                  </a:cubicBezTo>
                  <a:cubicBezTo>
                    <a:pt x="220" y="439"/>
                    <a:pt x="372" y="557"/>
                    <a:pt x="490" y="574"/>
                  </a:cubicBezTo>
                  <a:cubicBezTo>
                    <a:pt x="557" y="574"/>
                    <a:pt x="726" y="355"/>
                    <a:pt x="709" y="254"/>
                  </a:cubicBezTo>
                  <a:cubicBezTo>
                    <a:pt x="676" y="136"/>
                    <a:pt x="50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 rot="582584" flipH="1">
              <a:off x="4399103" y="2986828"/>
              <a:ext cx="31669" cy="35581"/>
            </a:xfrm>
            <a:custGeom>
              <a:avLst/>
              <a:gdLst/>
              <a:ahLst/>
              <a:cxnLst/>
              <a:rect l="l" t="t" r="r" b="b"/>
              <a:pathLst>
                <a:path w="591" h="664" extrusionOk="0">
                  <a:moveTo>
                    <a:pt x="119" y="0"/>
                  </a:moveTo>
                  <a:cubicBezTo>
                    <a:pt x="85" y="84"/>
                    <a:pt x="1" y="219"/>
                    <a:pt x="1" y="321"/>
                  </a:cubicBezTo>
                  <a:cubicBezTo>
                    <a:pt x="14" y="515"/>
                    <a:pt x="188" y="663"/>
                    <a:pt x="343" y="663"/>
                  </a:cubicBezTo>
                  <a:cubicBezTo>
                    <a:pt x="376" y="663"/>
                    <a:pt x="409" y="656"/>
                    <a:pt x="439" y="641"/>
                  </a:cubicBezTo>
                  <a:cubicBezTo>
                    <a:pt x="507" y="607"/>
                    <a:pt x="591" y="472"/>
                    <a:pt x="591" y="405"/>
                  </a:cubicBezTo>
                  <a:cubicBezTo>
                    <a:pt x="574" y="169"/>
                    <a:pt x="422" y="34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 rot="582584" flipH="1">
              <a:off x="4147920" y="4392775"/>
              <a:ext cx="38045" cy="31079"/>
            </a:xfrm>
            <a:custGeom>
              <a:avLst/>
              <a:gdLst/>
              <a:ahLst/>
              <a:cxnLst/>
              <a:rect l="l" t="t" r="r" b="b"/>
              <a:pathLst>
                <a:path w="710" h="580" extrusionOk="0">
                  <a:moveTo>
                    <a:pt x="272" y="1"/>
                  </a:moveTo>
                  <a:cubicBezTo>
                    <a:pt x="216" y="1"/>
                    <a:pt x="65" y="120"/>
                    <a:pt x="35" y="226"/>
                  </a:cubicBezTo>
                  <a:cubicBezTo>
                    <a:pt x="1" y="428"/>
                    <a:pt x="119" y="580"/>
                    <a:pt x="338" y="580"/>
                  </a:cubicBezTo>
                  <a:cubicBezTo>
                    <a:pt x="439" y="580"/>
                    <a:pt x="541" y="479"/>
                    <a:pt x="709" y="360"/>
                  </a:cubicBezTo>
                  <a:cubicBezTo>
                    <a:pt x="524" y="192"/>
                    <a:pt x="423" y="74"/>
                    <a:pt x="288" y="6"/>
                  </a:cubicBezTo>
                  <a:cubicBezTo>
                    <a:pt x="284" y="3"/>
                    <a:pt x="279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 rot="582584" flipH="1">
              <a:off x="4163059" y="4303931"/>
              <a:ext cx="38045" cy="31830"/>
            </a:xfrm>
            <a:custGeom>
              <a:avLst/>
              <a:gdLst/>
              <a:ahLst/>
              <a:cxnLst/>
              <a:rect l="l" t="t" r="r" b="b"/>
              <a:pathLst>
                <a:path w="710" h="594" extrusionOk="0">
                  <a:moveTo>
                    <a:pt x="263" y="0"/>
                  </a:moveTo>
                  <a:cubicBezTo>
                    <a:pt x="209" y="0"/>
                    <a:pt x="97" y="156"/>
                    <a:pt x="1" y="204"/>
                  </a:cubicBezTo>
                  <a:cubicBezTo>
                    <a:pt x="119" y="339"/>
                    <a:pt x="203" y="491"/>
                    <a:pt x="355" y="592"/>
                  </a:cubicBezTo>
                  <a:cubicBezTo>
                    <a:pt x="357" y="593"/>
                    <a:pt x="360" y="594"/>
                    <a:pt x="363" y="594"/>
                  </a:cubicBezTo>
                  <a:cubicBezTo>
                    <a:pt x="408" y="594"/>
                    <a:pt x="551" y="482"/>
                    <a:pt x="709" y="356"/>
                  </a:cubicBezTo>
                  <a:cubicBezTo>
                    <a:pt x="524" y="204"/>
                    <a:pt x="423" y="69"/>
                    <a:pt x="271" y="2"/>
                  </a:cubicBezTo>
                  <a:cubicBezTo>
                    <a:pt x="268" y="1"/>
                    <a:pt x="26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 rot="582584" flipH="1">
              <a:off x="4362460" y="3173204"/>
              <a:ext cx="32580" cy="37188"/>
            </a:xfrm>
            <a:custGeom>
              <a:avLst/>
              <a:gdLst/>
              <a:ahLst/>
              <a:cxnLst/>
              <a:rect l="l" t="t" r="r" b="b"/>
              <a:pathLst>
                <a:path w="608" h="694" extrusionOk="0">
                  <a:moveTo>
                    <a:pt x="371" y="0"/>
                  </a:moveTo>
                  <a:cubicBezTo>
                    <a:pt x="202" y="152"/>
                    <a:pt x="84" y="219"/>
                    <a:pt x="51" y="321"/>
                  </a:cubicBezTo>
                  <a:cubicBezTo>
                    <a:pt x="0" y="523"/>
                    <a:pt x="135" y="675"/>
                    <a:pt x="337" y="692"/>
                  </a:cubicBezTo>
                  <a:cubicBezTo>
                    <a:pt x="341" y="693"/>
                    <a:pt x="346" y="693"/>
                    <a:pt x="350" y="693"/>
                  </a:cubicBezTo>
                  <a:cubicBezTo>
                    <a:pt x="428" y="693"/>
                    <a:pt x="607" y="571"/>
                    <a:pt x="607" y="523"/>
                  </a:cubicBezTo>
                  <a:cubicBezTo>
                    <a:pt x="590" y="371"/>
                    <a:pt x="472" y="236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 rot="582584" flipH="1">
              <a:off x="4322547" y="3392869"/>
              <a:ext cx="34402" cy="32741"/>
            </a:xfrm>
            <a:custGeom>
              <a:avLst/>
              <a:gdLst/>
              <a:ahLst/>
              <a:cxnLst/>
              <a:rect l="l" t="t" r="r" b="b"/>
              <a:pathLst>
                <a:path w="642" h="611" extrusionOk="0">
                  <a:moveTo>
                    <a:pt x="352" y="1"/>
                  </a:moveTo>
                  <a:cubicBezTo>
                    <a:pt x="342" y="1"/>
                    <a:pt x="332" y="1"/>
                    <a:pt x="321" y="2"/>
                  </a:cubicBezTo>
                  <a:cubicBezTo>
                    <a:pt x="220" y="2"/>
                    <a:pt x="153" y="154"/>
                    <a:pt x="1" y="306"/>
                  </a:cubicBezTo>
                  <a:cubicBezTo>
                    <a:pt x="186" y="441"/>
                    <a:pt x="305" y="542"/>
                    <a:pt x="456" y="609"/>
                  </a:cubicBezTo>
                  <a:cubicBezTo>
                    <a:pt x="457" y="610"/>
                    <a:pt x="458" y="610"/>
                    <a:pt x="459" y="610"/>
                  </a:cubicBezTo>
                  <a:cubicBezTo>
                    <a:pt x="487" y="610"/>
                    <a:pt x="642" y="436"/>
                    <a:pt x="642" y="339"/>
                  </a:cubicBezTo>
                  <a:cubicBezTo>
                    <a:pt x="642" y="147"/>
                    <a:pt x="535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 rot="582584" flipH="1">
              <a:off x="4284814" y="3512697"/>
              <a:ext cx="29900" cy="40564"/>
            </a:xfrm>
            <a:custGeom>
              <a:avLst/>
              <a:gdLst/>
              <a:ahLst/>
              <a:cxnLst/>
              <a:rect l="l" t="t" r="r" b="b"/>
              <a:pathLst>
                <a:path w="558" h="757" extrusionOk="0">
                  <a:moveTo>
                    <a:pt x="203" y="1"/>
                  </a:moveTo>
                  <a:cubicBezTo>
                    <a:pt x="102" y="220"/>
                    <a:pt x="1" y="321"/>
                    <a:pt x="1" y="422"/>
                  </a:cubicBezTo>
                  <a:cubicBezTo>
                    <a:pt x="1" y="583"/>
                    <a:pt x="77" y="756"/>
                    <a:pt x="250" y="756"/>
                  </a:cubicBezTo>
                  <a:cubicBezTo>
                    <a:pt x="277" y="756"/>
                    <a:pt x="306" y="752"/>
                    <a:pt x="338" y="743"/>
                  </a:cubicBezTo>
                  <a:cubicBezTo>
                    <a:pt x="423" y="726"/>
                    <a:pt x="557" y="524"/>
                    <a:pt x="541" y="473"/>
                  </a:cubicBezTo>
                  <a:cubicBezTo>
                    <a:pt x="490" y="321"/>
                    <a:pt x="372" y="220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 rot="582584" flipH="1">
              <a:off x="4353491" y="3038533"/>
              <a:ext cx="30597" cy="38206"/>
            </a:xfrm>
            <a:custGeom>
              <a:avLst/>
              <a:gdLst/>
              <a:ahLst/>
              <a:cxnLst/>
              <a:rect l="l" t="t" r="r" b="b"/>
              <a:pathLst>
                <a:path w="571" h="713" extrusionOk="0">
                  <a:moveTo>
                    <a:pt x="236" y="0"/>
                  </a:moveTo>
                  <a:cubicBezTo>
                    <a:pt x="101" y="203"/>
                    <a:pt x="0" y="338"/>
                    <a:pt x="17" y="405"/>
                  </a:cubicBezTo>
                  <a:cubicBezTo>
                    <a:pt x="68" y="523"/>
                    <a:pt x="169" y="658"/>
                    <a:pt x="287" y="709"/>
                  </a:cubicBezTo>
                  <a:cubicBezTo>
                    <a:pt x="291" y="712"/>
                    <a:pt x="296" y="713"/>
                    <a:pt x="303" y="713"/>
                  </a:cubicBezTo>
                  <a:cubicBezTo>
                    <a:pt x="375" y="713"/>
                    <a:pt x="571" y="553"/>
                    <a:pt x="540" y="506"/>
                  </a:cubicBezTo>
                  <a:cubicBezTo>
                    <a:pt x="489" y="355"/>
                    <a:pt x="371" y="237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 rot="582584" flipH="1">
              <a:off x="4259324" y="3749605"/>
              <a:ext cx="31562" cy="36384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85" y="1"/>
                  </a:moveTo>
                  <a:cubicBezTo>
                    <a:pt x="167" y="119"/>
                    <a:pt x="66" y="186"/>
                    <a:pt x="32" y="270"/>
                  </a:cubicBezTo>
                  <a:cubicBezTo>
                    <a:pt x="0" y="460"/>
                    <a:pt x="146" y="679"/>
                    <a:pt x="358" y="679"/>
                  </a:cubicBezTo>
                  <a:cubicBezTo>
                    <a:pt x="373" y="679"/>
                    <a:pt x="388" y="677"/>
                    <a:pt x="403" y="675"/>
                  </a:cubicBezTo>
                  <a:cubicBezTo>
                    <a:pt x="454" y="675"/>
                    <a:pt x="589" y="523"/>
                    <a:pt x="589" y="473"/>
                  </a:cubicBezTo>
                  <a:cubicBezTo>
                    <a:pt x="504" y="304"/>
                    <a:pt x="403" y="186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 rot="582584" flipH="1">
              <a:off x="4203365" y="4052824"/>
              <a:ext cx="34402" cy="30865"/>
            </a:xfrm>
            <a:custGeom>
              <a:avLst/>
              <a:gdLst/>
              <a:ahLst/>
              <a:cxnLst/>
              <a:rect l="l" t="t" r="r" b="b"/>
              <a:pathLst>
                <a:path w="642" h="576" extrusionOk="0">
                  <a:moveTo>
                    <a:pt x="397" y="1"/>
                  </a:moveTo>
                  <a:cubicBezTo>
                    <a:pt x="394" y="1"/>
                    <a:pt x="391" y="1"/>
                    <a:pt x="389" y="2"/>
                  </a:cubicBezTo>
                  <a:cubicBezTo>
                    <a:pt x="271" y="19"/>
                    <a:pt x="170" y="154"/>
                    <a:pt x="1" y="289"/>
                  </a:cubicBezTo>
                  <a:cubicBezTo>
                    <a:pt x="203" y="424"/>
                    <a:pt x="321" y="491"/>
                    <a:pt x="423" y="576"/>
                  </a:cubicBezTo>
                  <a:cubicBezTo>
                    <a:pt x="507" y="457"/>
                    <a:pt x="642" y="339"/>
                    <a:pt x="642" y="204"/>
                  </a:cubicBezTo>
                  <a:cubicBezTo>
                    <a:pt x="642" y="156"/>
                    <a:pt x="458" y="1"/>
                    <a:pt x="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 rot="582584" flipH="1">
              <a:off x="4270217" y="3602993"/>
              <a:ext cx="32580" cy="30811"/>
            </a:xfrm>
            <a:custGeom>
              <a:avLst/>
              <a:gdLst/>
              <a:ahLst/>
              <a:cxnLst/>
              <a:rect l="l" t="t" r="r" b="b"/>
              <a:pathLst>
                <a:path w="608" h="575" extrusionOk="0">
                  <a:moveTo>
                    <a:pt x="253" y="0"/>
                  </a:moveTo>
                  <a:cubicBezTo>
                    <a:pt x="169" y="118"/>
                    <a:pt x="0" y="236"/>
                    <a:pt x="17" y="321"/>
                  </a:cubicBezTo>
                  <a:cubicBezTo>
                    <a:pt x="34" y="422"/>
                    <a:pt x="203" y="540"/>
                    <a:pt x="338" y="574"/>
                  </a:cubicBezTo>
                  <a:cubicBezTo>
                    <a:pt x="339" y="574"/>
                    <a:pt x="341" y="575"/>
                    <a:pt x="343" y="575"/>
                  </a:cubicBezTo>
                  <a:cubicBezTo>
                    <a:pt x="381" y="575"/>
                    <a:pt x="479" y="416"/>
                    <a:pt x="607" y="304"/>
                  </a:cubicBezTo>
                  <a:cubicBezTo>
                    <a:pt x="456" y="169"/>
                    <a:pt x="354" y="85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 rot="582584" flipH="1">
              <a:off x="4235593" y="3925584"/>
              <a:ext cx="24435" cy="36170"/>
            </a:xfrm>
            <a:custGeom>
              <a:avLst/>
              <a:gdLst/>
              <a:ahLst/>
              <a:cxnLst/>
              <a:rect l="l" t="t" r="r" b="b"/>
              <a:pathLst>
                <a:path w="456" h="675" extrusionOk="0">
                  <a:moveTo>
                    <a:pt x="287" y="0"/>
                  </a:moveTo>
                  <a:cubicBezTo>
                    <a:pt x="152" y="152"/>
                    <a:pt x="0" y="236"/>
                    <a:pt x="0" y="321"/>
                  </a:cubicBezTo>
                  <a:cubicBezTo>
                    <a:pt x="17" y="439"/>
                    <a:pt x="118" y="574"/>
                    <a:pt x="203" y="675"/>
                  </a:cubicBezTo>
                  <a:cubicBezTo>
                    <a:pt x="287" y="608"/>
                    <a:pt x="456" y="557"/>
                    <a:pt x="456" y="473"/>
                  </a:cubicBezTo>
                  <a:cubicBezTo>
                    <a:pt x="456" y="338"/>
                    <a:pt x="371" y="22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 rot="582584" flipH="1">
              <a:off x="4217806" y="3841339"/>
              <a:ext cx="28936" cy="38045"/>
            </a:xfrm>
            <a:custGeom>
              <a:avLst/>
              <a:gdLst/>
              <a:ahLst/>
              <a:cxnLst/>
              <a:rect l="l" t="t" r="r" b="b"/>
              <a:pathLst>
                <a:path w="540" h="710" extrusionOk="0">
                  <a:moveTo>
                    <a:pt x="270" y="0"/>
                  </a:moveTo>
                  <a:cubicBezTo>
                    <a:pt x="152" y="219"/>
                    <a:pt x="0" y="321"/>
                    <a:pt x="17" y="388"/>
                  </a:cubicBezTo>
                  <a:cubicBezTo>
                    <a:pt x="68" y="506"/>
                    <a:pt x="169" y="641"/>
                    <a:pt x="287" y="709"/>
                  </a:cubicBezTo>
                  <a:cubicBezTo>
                    <a:pt x="288" y="709"/>
                    <a:pt x="290" y="710"/>
                    <a:pt x="293" y="710"/>
                  </a:cubicBezTo>
                  <a:cubicBezTo>
                    <a:pt x="341" y="710"/>
                    <a:pt x="540" y="554"/>
                    <a:pt x="540" y="506"/>
                  </a:cubicBezTo>
                  <a:cubicBezTo>
                    <a:pt x="506" y="371"/>
                    <a:pt x="405" y="236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 rot="582584" flipH="1">
              <a:off x="4205619" y="4159106"/>
              <a:ext cx="28936" cy="27221"/>
            </a:xfrm>
            <a:custGeom>
              <a:avLst/>
              <a:gdLst/>
              <a:ahLst/>
              <a:cxnLst/>
              <a:rect l="l" t="t" r="r" b="b"/>
              <a:pathLst>
                <a:path w="540" h="508" extrusionOk="0">
                  <a:moveTo>
                    <a:pt x="214" y="0"/>
                  </a:moveTo>
                  <a:cubicBezTo>
                    <a:pt x="168" y="0"/>
                    <a:pt x="1" y="154"/>
                    <a:pt x="17" y="170"/>
                  </a:cubicBezTo>
                  <a:cubicBezTo>
                    <a:pt x="84" y="305"/>
                    <a:pt x="169" y="423"/>
                    <a:pt x="270" y="508"/>
                  </a:cubicBezTo>
                  <a:cubicBezTo>
                    <a:pt x="287" y="508"/>
                    <a:pt x="422" y="406"/>
                    <a:pt x="540" y="339"/>
                  </a:cubicBezTo>
                  <a:cubicBezTo>
                    <a:pt x="405" y="187"/>
                    <a:pt x="321" y="69"/>
                    <a:pt x="219" y="2"/>
                  </a:cubicBezTo>
                  <a:cubicBezTo>
                    <a:pt x="218" y="1"/>
                    <a:pt x="216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 rot="582584" flipH="1">
              <a:off x="4169991" y="4222990"/>
              <a:ext cx="31722" cy="26364"/>
            </a:xfrm>
            <a:custGeom>
              <a:avLst/>
              <a:gdLst/>
              <a:ahLst/>
              <a:cxnLst/>
              <a:rect l="l" t="t" r="r" b="b"/>
              <a:pathLst>
                <a:path w="592" h="492" extrusionOk="0">
                  <a:moveTo>
                    <a:pt x="203" y="0"/>
                  </a:moveTo>
                  <a:cubicBezTo>
                    <a:pt x="203" y="34"/>
                    <a:pt x="136" y="85"/>
                    <a:pt x="52" y="135"/>
                  </a:cubicBezTo>
                  <a:cubicBezTo>
                    <a:pt x="35" y="152"/>
                    <a:pt x="18" y="169"/>
                    <a:pt x="1" y="169"/>
                  </a:cubicBezTo>
                  <a:cubicBezTo>
                    <a:pt x="18" y="203"/>
                    <a:pt x="35" y="237"/>
                    <a:pt x="52" y="253"/>
                  </a:cubicBezTo>
                  <a:cubicBezTo>
                    <a:pt x="119" y="338"/>
                    <a:pt x="186" y="422"/>
                    <a:pt x="271" y="490"/>
                  </a:cubicBezTo>
                  <a:cubicBezTo>
                    <a:pt x="274" y="491"/>
                    <a:pt x="277" y="492"/>
                    <a:pt x="282" y="492"/>
                  </a:cubicBezTo>
                  <a:cubicBezTo>
                    <a:pt x="328" y="492"/>
                    <a:pt x="453" y="415"/>
                    <a:pt x="591" y="338"/>
                  </a:cubicBezTo>
                  <a:cubicBezTo>
                    <a:pt x="423" y="203"/>
                    <a:pt x="338" y="68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 rot="582584" flipH="1">
              <a:off x="4537665" y="2543177"/>
              <a:ext cx="343481" cy="165417"/>
            </a:xfrm>
            <a:custGeom>
              <a:avLst/>
              <a:gdLst/>
              <a:ahLst/>
              <a:cxnLst/>
              <a:rect l="l" t="t" r="r" b="b"/>
              <a:pathLst>
                <a:path w="6410" h="3087" extrusionOk="0">
                  <a:moveTo>
                    <a:pt x="2669" y="714"/>
                  </a:moveTo>
                  <a:cubicBezTo>
                    <a:pt x="3521" y="714"/>
                    <a:pt x="4364" y="896"/>
                    <a:pt x="5127" y="1330"/>
                  </a:cubicBezTo>
                  <a:cubicBezTo>
                    <a:pt x="5195" y="1363"/>
                    <a:pt x="5246" y="1431"/>
                    <a:pt x="5296" y="1498"/>
                  </a:cubicBezTo>
                  <a:cubicBezTo>
                    <a:pt x="5313" y="1515"/>
                    <a:pt x="5296" y="1532"/>
                    <a:pt x="5313" y="1650"/>
                  </a:cubicBezTo>
                  <a:cubicBezTo>
                    <a:pt x="4251" y="2018"/>
                    <a:pt x="3200" y="2422"/>
                    <a:pt x="2081" y="2422"/>
                  </a:cubicBezTo>
                  <a:cubicBezTo>
                    <a:pt x="1868" y="2422"/>
                    <a:pt x="1652" y="2408"/>
                    <a:pt x="1434" y="2375"/>
                  </a:cubicBezTo>
                  <a:cubicBezTo>
                    <a:pt x="843" y="2291"/>
                    <a:pt x="590" y="1903"/>
                    <a:pt x="827" y="1414"/>
                  </a:cubicBezTo>
                  <a:cubicBezTo>
                    <a:pt x="928" y="1195"/>
                    <a:pt x="1164" y="1009"/>
                    <a:pt x="1400" y="908"/>
                  </a:cubicBezTo>
                  <a:cubicBezTo>
                    <a:pt x="1687" y="773"/>
                    <a:pt x="2024" y="739"/>
                    <a:pt x="2344" y="722"/>
                  </a:cubicBezTo>
                  <a:cubicBezTo>
                    <a:pt x="2453" y="717"/>
                    <a:pt x="2561" y="714"/>
                    <a:pt x="2669" y="714"/>
                  </a:cubicBezTo>
                  <a:close/>
                  <a:moveTo>
                    <a:pt x="2587" y="0"/>
                  </a:moveTo>
                  <a:cubicBezTo>
                    <a:pt x="2097" y="0"/>
                    <a:pt x="1605" y="63"/>
                    <a:pt x="1113" y="183"/>
                  </a:cubicBezTo>
                  <a:cubicBezTo>
                    <a:pt x="388" y="351"/>
                    <a:pt x="84" y="756"/>
                    <a:pt x="51" y="1498"/>
                  </a:cubicBezTo>
                  <a:cubicBezTo>
                    <a:pt x="0" y="2105"/>
                    <a:pt x="321" y="2578"/>
                    <a:pt x="961" y="2864"/>
                  </a:cubicBezTo>
                  <a:cubicBezTo>
                    <a:pt x="1315" y="3021"/>
                    <a:pt x="1689" y="3087"/>
                    <a:pt x="2066" y="3087"/>
                  </a:cubicBezTo>
                  <a:cubicBezTo>
                    <a:pt x="2299" y="3087"/>
                    <a:pt x="2534" y="3061"/>
                    <a:pt x="2766" y="3016"/>
                  </a:cubicBezTo>
                  <a:cubicBezTo>
                    <a:pt x="3542" y="2848"/>
                    <a:pt x="4335" y="2611"/>
                    <a:pt x="5077" y="2409"/>
                  </a:cubicBezTo>
                  <a:cubicBezTo>
                    <a:pt x="5465" y="2291"/>
                    <a:pt x="5836" y="2207"/>
                    <a:pt x="6241" y="2105"/>
                  </a:cubicBezTo>
                  <a:cubicBezTo>
                    <a:pt x="6342" y="1852"/>
                    <a:pt x="6409" y="1650"/>
                    <a:pt x="6173" y="1397"/>
                  </a:cubicBezTo>
                  <a:cubicBezTo>
                    <a:pt x="5667" y="891"/>
                    <a:pt x="5111" y="554"/>
                    <a:pt x="4436" y="318"/>
                  </a:cubicBezTo>
                  <a:cubicBezTo>
                    <a:pt x="3824" y="101"/>
                    <a:pt x="3207" y="0"/>
                    <a:pt x="2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 rot="582584" flipH="1">
              <a:off x="4082102" y="2445061"/>
              <a:ext cx="345302" cy="167293"/>
            </a:xfrm>
            <a:custGeom>
              <a:avLst/>
              <a:gdLst/>
              <a:ahLst/>
              <a:cxnLst/>
              <a:rect l="l" t="t" r="r" b="b"/>
              <a:pathLst>
                <a:path w="6444" h="3122" extrusionOk="0">
                  <a:moveTo>
                    <a:pt x="3797" y="561"/>
                  </a:moveTo>
                  <a:cubicBezTo>
                    <a:pt x="4146" y="561"/>
                    <a:pt x="4458" y="618"/>
                    <a:pt x="4689" y="742"/>
                  </a:cubicBezTo>
                  <a:cubicBezTo>
                    <a:pt x="4993" y="894"/>
                    <a:pt x="5280" y="1046"/>
                    <a:pt x="5516" y="1282"/>
                  </a:cubicBezTo>
                  <a:cubicBezTo>
                    <a:pt x="5870" y="1636"/>
                    <a:pt x="5701" y="2125"/>
                    <a:pt x="5229" y="2294"/>
                  </a:cubicBezTo>
                  <a:cubicBezTo>
                    <a:pt x="5061" y="2345"/>
                    <a:pt x="4858" y="2378"/>
                    <a:pt x="4673" y="2395"/>
                  </a:cubicBezTo>
                  <a:cubicBezTo>
                    <a:pt x="4415" y="2432"/>
                    <a:pt x="4161" y="2449"/>
                    <a:pt x="3909" y="2449"/>
                  </a:cubicBezTo>
                  <a:cubicBezTo>
                    <a:pt x="3007" y="2449"/>
                    <a:pt x="2140" y="2234"/>
                    <a:pt x="1282" y="1957"/>
                  </a:cubicBezTo>
                  <a:cubicBezTo>
                    <a:pt x="1215" y="1923"/>
                    <a:pt x="1131" y="1872"/>
                    <a:pt x="1063" y="1822"/>
                  </a:cubicBezTo>
                  <a:cubicBezTo>
                    <a:pt x="1029" y="1788"/>
                    <a:pt x="1013" y="1737"/>
                    <a:pt x="945" y="1636"/>
                  </a:cubicBezTo>
                  <a:cubicBezTo>
                    <a:pt x="1554" y="1003"/>
                    <a:pt x="2821" y="561"/>
                    <a:pt x="3797" y="561"/>
                  </a:cubicBezTo>
                  <a:close/>
                  <a:moveTo>
                    <a:pt x="3627" y="0"/>
                  </a:moveTo>
                  <a:cubicBezTo>
                    <a:pt x="2952" y="0"/>
                    <a:pt x="1519" y="456"/>
                    <a:pt x="810" y="894"/>
                  </a:cubicBezTo>
                  <a:cubicBezTo>
                    <a:pt x="692" y="978"/>
                    <a:pt x="540" y="1063"/>
                    <a:pt x="422" y="1164"/>
                  </a:cubicBezTo>
                  <a:cubicBezTo>
                    <a:pt x="17" y="1484"/>
                    <a:pt x="1" y="1855"/>
                    <a:pt x="389" y="2159"/>
                  </a:cubicBezTo>
                  <a:cubicBezTo>
                    <a:pt x="625" y="2328"/>
                    <a:pt x="895" y="2479"/>
                    <a:pt x="1181" y="2564"/>
                  </a:cubicBezTo>
                  <a:cubicBezTo>
                    <a:pt x="2058" y="2901"/>
                    <a:pt x="2986" y="3070"/>
                    <a:pt x="3914" y="3120"/>
                  </a:cubicBezTo>
                  <a:cubicBezTo>
                    <a:pt x="3946" y="3121"/>
                    <a:pt x="3979" y="3122"/>
                    <a:pt x="4012" y="3122"/>
                  </a:cubicBezTo>
                  <a:cubicBezTo>
                    <a:pt x="4554" y="3122"/>
                    <a:pt x="5110" y="2994"/>
                    <a:pt x="5651" y="2851"/>
                  </a:cubicBezTo>
                  <a:cubicBezTo>
                    <a:pt x="6241" y="2716"/>
                    <a:pt x="6444" y="2277"/>
                    <a:pt x="6359" y="1670"/>
                  </a:cubicBezTo>
                  <a:cubicBezTo>
                    <a:pt x="6326" y="1316"/>
                    <a:pt x="6123" y="1029"/>
                    <a:pt x="5836" y="810"/>
                  </a:cubicBezTo>
                  <a:cubicBezTo>
                    <a:pt x="5179" y="287"/>
                    <a:pt x="4436" y="0"/>
                    <a:pt x="3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7" name="Google Shape;1507;p41"/>
          <p:cNvSpPr/>
          <p:nvPr/>
        </p:nvSpPr>
        <p:spPr>
          <a:xfrm>
            <a:off x="3467100" y="1920002"/>
            <a:ext cx="1038225" cy="378425"/>
          </a:xfrm>
          <a:custGeom>
            <a:avLst/>
            <a:gdLst/>
            <a:ahLst/>
            <a:cxnLst/>
            <a:rect l="l" t="t" r="r" b="b"/>
            <a:pathLst>
              <a:path w="41529" h="15137" extrusionOk="0">
                <a:moveTo>
                  <a:pt x="0" y="11211"/>
                </a:moveTo>
                <a:cubicBezTo>
                  <a:pt x="3532" y="5559"/>
                  <a:pt x="11522" y="-2654"/>
                  <a:pt x="17145" y="924"/>
                </a:cubicBezTo>
                <a:cubicBezTo>
                  <a:pt x="22378" y="4254"/>
                  <a:pt x="24296" y="17652"/>
                  <a:pt x="29718" y="14640"/>
                </a:cubicBezTo>
                <a:cubicBezTo>
                  <a:pt x="34745" y="11847"/>
                  <a:pt x="37463" y="6133"/>
                  <a:pt x="41529" y="206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08" name="Google Shape;1508;p41"/>
          <p:cNvSpPr/>
          <p:nvPr/>
        </p:nvSpPr>
        <p:spPr>
          <a:xfrm>
            <a:off x="4981575" y="2209800"/>
            <a:ext cx="819150" cy="400050"/>
          </a:xfrm>
          <a:custGeom>
            <a:avLst/>
            <a:gdLst/>
            <a:ahLst/>
            <a:cxnLst/>
            <a:rect l="l" t="t" r="r" b="b"/>
            <a:pathLst>
              <a:path w="32766" h="16002" extrusionOk="0">
                <a:moveTo>
                  <a:pt x="0" y="16002"/>
                </a:moveTo>
                <a:cubicBezTo>
                  <a:pt x="830" y="10190"/>
                  <a:pt x="8020" y="3529"/>
                  <a:pt x="13716" y="4953"/>
                </a:cubicBezTo>
                <a:cubicBezTo>
                  <a:pt x="18246" y="6086"/>
                  <a:pt x="19192" y="16336"/>
                  <a:pt x="23622" y="14859"/>
                </a:cubicBezTo>
                <a:cubicBezTo>
                  <a:pt x="25834" y="14122"/>
                  <a:pt x="26008" y="10848"/>
                  <a:pt x="27051" y="8763"/>
                </a:cubicBezTo>
                <a:cubicBezTo>
                  <a:pt x="28611" y="5644"/>
                  <a:pt x="31206" y="3119"/>
                  <a:pt x="3276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09" name="Google Shape;1509;p41"/>
          <p:cNvSpPr/>
          <p:nvPr/>
        </p:nvSpPr>
        <p:spPr>
          <a:xfrm>
            <a:off x="3467100" y="2771775"/>
            <a:ext cx="1095375" cy="957800"/>
          </a:xfrm>
          <a:custGeom>
            <a:avLst/>
            <a:gdLst/>
            <a:ahLst/>
            <a:cxnLst/>
            <a:rect l="l" t="t" r="r" b="b"/>
            <a:pathLst>
              <a:path w="43815" h="38312" extrusionOk="0">
                <a:moveTo>
                  <a:pt x="0" y="34671"/>
                </a:moveTo>
                <a:cubicBezTo>
                  <a:pt x="1043" y="26326"/>
                  <a:pt x="11757" y="16633"/>
                  <a:pt x="19812" y="19050"/>
                </a:cubicBezTo>
                <a:cubicBezTo>
                  <a:pt x="25905" y="20878"/>
                  <a:pt x="26990" y="36088"/>
                  <a:pt x="20955" y="38100"/>
                </a:cubicBezTo>
                <a:cubicBezTo>
                  <a:pt x="15870" y="39795"/>
                  <a:pt x="14649" y="27222"/>
                  <a:pt x="17145" y="22479"/>
                </a:cubicBezTo>
                <a:cubicBezTo>
                  <a:pt x="20543" y="16022"/>
                  <a:pt x="28574" y="10144"/>
                  <a:pt x="35814" y="11049"/>
                </a:cubicBezTo>
                <a:cubicBezTo>
                  <a:pt x="38809" y="11423"/>
                  <a:pt x="39617" y="16436"/>
                  <a:pt x="39243" y="19431"/>
                </a:cubicBezTo>
                <a:cubicBezTo>
                  <a:pt x="39010" y="21292"/>
                  <a:pt x="35816" y="23188"/>
                  <a:pt x="34290" y="22098"/>
                </a:cubicBezTo>
                <a:cubicBezTo>
                  <a:pt x="30398" y="19318"/>
                  <a:pt x="30391" y="12622"/>
                  <a:pt x="31623" y="8001"/>
                </a:cubicBezTo>
                <a:cubicBezTo>
                  <a:pt x="32875" y="3304"/>
                  <a:pt x="38954" y="0"/>
                  <a:pt x="43815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10" name="Google Shape;1510;p41"/>
          <p:cNvSpPr/>
          <p:nvPr/>
        </p:nvSpPr>
        <p:spPr>
          <a:xfrm>
            <a:off x="4438650" y="3498185"/>
            <a:ext cx="1485900" cy="311825"/>
          </a:xfrm>
          <a:custGeom>
            <a:avLst/>
            <a:gdLst/>
            <a:ahLst/>
            <a:cxnLst/>
            <a:rect l="l" t="t" r="r" b="b"/>
            <a:pathLst>
              <a:path w="59436" h="12473" extrusionOk="0">
                <a:moveTo>
                  <a:pt x="0" y="12473"/>
                </a:moveTo>
                <a:cubicBezTo>
                  <a:pt x="10500" y="6011"/>
                  <a:pt x="23091" y="-2328"/>
                  <a:pt x="35052" y="662"/>
                </a:cubicBezTo>
                <a:cubicBezTo>
                  <a:pt x="39851" y="1862"/>
                  <a:pt x="40079" y="10898"/>
                  <a:pt x="44958" y="11711"/>
                </a:cubicBezTo>
                <a:cubicBezTo>
                  <a:pt x="50337" y="12608"/>
                  <a:pt x="55580" y="235"/>
                  <a:pt x="59436" y="409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11" name="Google Shape;1511;p41"/>
          <p:cNvSpPr/>
          <p:nvPr/>
        </p:nvSpPr>
        <p:spPr>
          <a:xfrm>
            <a:off x="4408875" y="1908075"/>
            <a:ext cx="153600" cy="15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41"/>
          <p:cNvSpPr/>
          <p:nvPr/>
        </p:nvSpPr>
        <p:spPr>
          <a:xfrm>
            <a:off x="4904175" y="2571750"/>
            <a:ext cx="153600" cy="15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41"/>
          <p:cNvSpPr/>
          <p:nvPr/>
        </p:nvSpPr>
        <p:spPr>
          <a:xfrm>
            <a:off x="4408875" y="2703125"/>
            <a:ext cx="153600" cy="15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1"/>
          <p:cNvSpPr/>
          <p:nvPr/>
        </p:nvSpPr>
        <p:spPr>
          <a:xfrm>
            <a:off x="4351725" y="3729575"/>
            <a:ext cx="153600" cy="15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Colaboradores</a:t>
            </a:r>
            <a:endParaRPr dirty="0"/>
          </a:p>
        </p:txBody>
      </p:sp>
      <p:sp>
        <p:nvSpPr>
          <p:cNvPr id="1595" name="Google Shape;1595;p45"/>
          <p:cNvSpPr txBox="1">
            <a:spLocks noGrp="1"/>
          </p:cNvSpPr>
          <p:nvPr>
            <p:ph type="subTitle" idx="1"/>
          </p:nvPr>
        </p:nvSpPr>
        <p:spPr>
          <a:xfrm>
            <a:off x="1106732" y="2120071"/>
            <a:ext cx="23397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Sara</a:t>
            </a:r>
            <a:endParaRPr dirty="0"/>
          </a:p>
        </p:txBody>
      </p:sp>
      <p:sp>
        <p:nvSpPr>
          <p:cNvPr id="1596" name="Google Shape;1596;p45"/>
          <p:cNvSpPr txBox="1">
            <a:spLocks noGrp="1"/>
          </p:cNvSpPr>
          <p:nvPr>
            <p:ph type="subTitle" idx="2"/>
          </p:nvPr>
        </p:nvSpPr>
        <p:spPr>
          <a:xfrm>
            <a:off x="3586357" y="2120071"/>
            <a:ext cx="23397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Victoria</a:t>
            </a:r>
            <a:endParaRPr dirty="0"/>
          </a:p>
        </p:txBody>
      </p:sp>
      <p:sp>
        <p:nvSpPr>
          <p:cNvPr id="1598" name="Google Shape;1598;p45"/>
          <p:cNvSpPr txBox="1">
            <a:spLocks noGrp="1"/>
          </p:cNvSpPr>
          <p:nvPr>
            <p:ph type="subTitle" idx="4"/>
          </p:nvPr>
        </p:nvSpPr>
        <p:spPr>
          <a:xfrm>
            <a:off x="1106732" y="2857174"/>
            <a:ext cx="23394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Fundadora e Chefe da Empresa</a:t>
            </a:r>
            <a:endParaRPr dirty="0"/>
          </a:p>
        </p:txBody>
      </p:sp>
      <p:sp>
        <p:nvSpPr>
          <p:cNvPr id="1599" name="Google Shape;1599;p45"/>
          <p:cNvSpPr txBox="1">
            <a:spLocks noGrp="1"/>
          </p:cNvSpPr>
          <p:nvPr>
            <p:ph type="subTitle" idx="5"/>
          </p:nvPr>
        </p:nvSpPr>
        <p:spPr>
          <a:xfrm>
            <a:off x="3787417" y="2857174"/>
            <a:ext cx="23394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CEO e Investidora da empresa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BC74D3-CB11-4132-8489-45E41D6A06DD}"/>
              </a:ext>
            </a:extLst>
          </p:cNvPr>
          <p:cNvSpPr txBox="1"/>
          <p:nvPr/>
        </p:nvSpPr>
        <p:spPr>
          <a:xfrm>
            <a:off x="6657109" y="215893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lata" panose="020B0604020202020204" charset="0"/>
              </a:rPr>
              <a:t>Isabelle</a:t>
            </a:r>
            <a:endParaRPr lang="pt-BR" dirty="0">
              <a:solidFill>
                <a:schemeClr val="tx1"/>
              </a:solidFill>
              <a:latin typeface="Alata" panose="020B060402020202020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C2B8A0-0A48-498E-9201-55E5F2B8F40F}"/>
              </a:ext>
            </a:extLst>
          </p:cNvPr>
          <p:cNvSpPr txBox="1"/>
          <p:nvPr/>
        </p:nvSpPr>
        <p:spPr>
          <a:xfrm>
            <a:off x="6657109" y="2909455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  <a:latin typeface="Athiti" panose="020B0604020202020204" charset="0"/>
                <a:cs typeface="Athiti" panose="020B0604020202020204" charset="0"/>
              </a:rPr>
              <a:t>Criadora de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29"/>
          <p:cNvPicPr preferRelativeResize="0"/>
          <p:nvPr/>
        </p:nvPicPr>
        <p:blipFill rotWithShape="1">
          <a:blip r:embed="rId3">
            <a:alphaModFix/>
          </a:blip>
          <a:srcRect l="6366" r="58325"/>
          <a:stretch/>
        </p:blipFill>
        <p:spPr>
          <a:xfrm>
            <a:off x="5448300" y="934775"/>
            <a:ext cx="1943100" cy="3095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8" name="Google Shape;808;p29"/>
          <p:cNvSpPr txBox="1">
            <a:spLocks noGrp="1"/>
          </p:cNvSpPr>
          <p:nvPr>
            <p:ph type="title"/>
          </p:nvPr>
        </p:nvSpPr>
        <p:spPr>
          <a:xfrm>
            <a:off x="1103826" y="1766250"/>
            <a:ext cx="34692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Atendimento ao Cliente</a:t>
            </a:r>
            <a:endParaRPr dirty="0"/>
          </a:p>
        </p:txBody>
      </p:sp>
      <p:sp>
        <p:nvSpPr>
          <p:cNvPr id="809" name="Google Shape;809;p29"/>
          <p:cNvSpPr txBox="1">
            <a:spLocks noGrp="1"/>
          </p:cNvSpPr>
          <p:nvPr>
            <p:ph type="subTitle" idx="1"/>
          </p:nvPr>
        </p:nvSpPr>
        <p:spPr>
          <a:xfrm>
            <a:off x="1130018" y="2996575"/>
            <a:ext cx="35694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pt-BR" dirty="0"/>
              <a:t>Atendemos via Website </a:t>
            </a:r>
            <a:r>
              <a:rPr lang="pt-BR" dirty="0">
                <a:hlinkClick r:id="rId4"/>
              </a:rPr>
              <a:t>www.candykitty.com.br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pt-BR" dirty="0"/>
              <a:t>E atendimento em nossas lojas físicas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810" name="Google Shape;810;p29"/>
          <p:cNvGrpSpPr/>
          <p:nvPr/>
        </p:nvGrpSpPr>
        <p:grpSpPr>
          <a:xfrm>
            <a:off x="4573019" y="1314041"/>
            <a:ext cx="1488021" cy="2716447"/>
            <a:chOff x="4573019" y="1314041"/>
            <a:chExt cx="1488021" cy="2716447"/>
          </a:xfrm>
        </p:grpSpPr>
        <p:sp>
          <p:nvSpPr>
            <p:cNvPr id="811" name="Google Shape;811;p29"/>
            <p:cNvSpPr/>
            <p:nvPr/>
          </p:nvSpPr>
          <p:spPr>
            <a:xfrm rot="-582576">
              <a:off x="4782329" y="1385793"/>
              <a:ext cx="1069401" cy="2572944"/>
            </a:xfrm>
            <a:custGeom>
              <a:avLst/>
              <a:gdLst/>
              <a:ahLst/>
              <a:cxnLst/>
              <a:rect l="l" t="t" r="r" b="b"/>
              <a:pathLst>
                <a:path w="26177" h="62981" extrusionOk="0">
                  <a:moveTo>
                    <a:pt x="11571" y="0"/>
                  </a:moveTo>
                  <a:cubicBezTo>
                    <a:pt x="11436" y="0"/>
                    <a:pt x="11318" y="17"/>
                    <a:pt x="11250" y="17"/>
                  </a:cubicBezTo>
                  <a:lnTo>
                    <a:pt x="11183" y="17"/>
                  </a:lnTo>
                  <a:cubicBezTo>
                    <a:pt x="9614" y="152"/>
                    <a:pt x="8231" y="658"/>
                    <a:pt x="6848" y="1198"/>
                  </a:cubicBezTo>
                  <a:cubicBezTo>
                    <a:pt x="6528" y="1333"/>
                    <a:pt x="6275" y="1502"/>
                    <a:pt x="6106" y="1620"/>
                  </a:cubicBezTo>
                  <a:cubicBezTo>
                    <a:pt x="5111" y="2362"/>
                    <a:pt x="4082" y="3188"/>
                    <a:pt x="3222" y="4335"/>
                  </a:cubicBezTo>
                  <a:cubicBezTo>
                    <a:pt x="1468" y="6646"/>
                    <a:pt x="590" y="8771"/>
                    <a:pt x="388" y="11048"/>
                  </a:cubicBezTo>
                  <a:cubicBezTo>
                    <a:pt x="354" y="11638"/>
                    <a:pt x="287" y="12246"/>
                    <a:pt x="253" y="12853"/>
                  </a:cubicBezTo>
                  <a:lnTo>
                    <a:pt x="253" y="12920"/>
                  </a:lnTo>
                  <a:cubicBezTo>
                    <a:pt x="118" y="14084"/>
                    <a:pt x="0" y="15366"/>
                    <a:pt x="472" y="16715"/>
                  </a:cubicBezTo>
                  <a:lnTo>
                    <a:pt x="472" y="16816"/>
                  </a:lnTo>
                  <a:cubicBezTo>
                    <a:pt x="641" y="18318"/>
                    <a:pt x="1198" y="19734"/>
                    <a:pt x="2193" y="21269"/>
                  </a:cubicBezTo>
                  <a:cubicBezTo>
                    <a:pt x="2513" y="21775"/>
                    <a:pt x="2918" y="22298"/>
                    <a:pt x="3424" y="22821"/>
                  </a:cubicBezTo>
                  <a:cubicBezTo>
                    <a:pt x="2935" y="23310"/>
                    <a:pt x="2564" y="23900"/>
                    <a:pt x="2294" y="24592"/>
                  </a:cubicBezTo>
                  <a:cubicBezTo>
                    <a:pt x="1872" y="25654"/>
                    <a:pt x="1990" y="26869"/>
                    <a:pt x="2598" y="27864"/>
                  </a:cubicBezTo>
                  <a:cubicBezTo>
                    <a:pt x="3222" y="28859"/>
                    <a:pt x="4200" y="29466"/>
                    <a:pt x="5330" y="29551"/>
                  </a:cubicBezTo>
                  <a:cubicBezTo>
                    <a:pt x="5583" y="29568"/>
                    <a:pt x="5954" y="29601"/>
                    <a:pt x="6359" y="29601"/>
                  </a:cubicBezTo>
                  <a:cubicBezTo>
                    <a:pt x="6511" y="29601"/>
                    <a:pt x="6662" y="29601"/>
                    <a:pt x="6797" y="29568"/>
                  </a:cubicBezTo>
                  <a:lnTo>
                    <a:pt x="6797" y="29568"/>
                  </a:lnTo>
                  <a:cubicBezTo>
                    <a:pt x="6561" y="29922"/>
                    <a:pt x="6308" y="30394"/>
                    <a:pt x="6376" y="30984"/>
                  </a:cubicBezTo>
                  <a:cubicBezTo>
                    <a:pt x="6460" y="31811"/>
                    <a:pt x="7101" y="32283"/>
                    <a:pt x="7354" y="32485"/>
                  </a:cubicBezTo>
                  <a:cubicBezTo>
                    <a:pt x="7489" y="32620"/>
                    <a:pt x="7658" y="32705"/>
                    <a:pt x="7809" y="32806"/>
                  </a:cubicBezTo>
                  <a:cubicBezTo>
                    <a:pt x="8164" y="33008"/>
                    <a:pt x="8619" y="33244"/>
                    <a:pt x="9142" y="33244"/>
                  </a:cubicBezTo>
                  <a:cubicBezTo>
                    <a:pt x="9597" y="33244"/>
                    <a:pt x="9968" y="33076"/>
                    <a:pt x="10255" y="32890"/>
                  </a:cubicBezTo>
                  <a:lnTo>
                    <a:pt x="10255" y="33008"/>
                  </a:lnTo>
                  <a:cubicBezTo>
                    <a:pt x="10255" y="33632"/>
                    <a:pt x="10272" y="34240"/>
                    <a:pt x="10306" y="34830"/>
                  </a:cubicBezTo>
                  <a:cubicBezTo>
                    <a:pt x="10339" y="35673"/>
                    <a:pt x="10390" y="36517"/>
                    <a:pt x="10306" y="37309"/>
                  </a:cubicBezTo>
                  <a:cubicBezTo>
                    <a:pt x="10272" y="37478"/>
                    <a:pt x="10306" y="37630"/>
                    <a:pt x="10306" y="37714"/>
                  </a:cubicBezTo>
                  <a:cubicBezTo>
                    <a:pt x="10322" y="38237"/>
                    <a:pt x="10322" y="38794"/>
                    <a:pt x="10339" y="39316"/>
                  </a:cubicBezTo>
                  <a:lnTo>
                    <a:pt x="10339" y="39418"/>
                  </a:lnTo>
                  <a:cubicBezTo>
                    <a:pt x="10390" y="40733"/>
                    <a:pt x="10407" y="42083"/>
                    <a:pt x="10424" y="43415"/>
                  </a:cubicBezTo>
                  <a:lnTo>
                    <a:pt x="10424" y="45608"/>
                  </a:lnTo>
                  <a:cubicBezTo>
                    <a:pt x="10424" y="46653"/>
                    <a:pt x="10407" y="47750"/>
                    <a:pt x="10441" y="48846"/>
                  </a:cubicBezTo>
                  <a:cubicBezTo>
                    <a:pt x="10491" y="49909"/>
                    <a:pt x="10424" y="50870"/>
                    <a:pt x="10306" y="51815"/>
                  </a:cubicBezTo>
                  <a:cubicBezTo>
                    <a:pt x="10272" y="52017"/>
                    <a:pt x="10255" y="52202"/>
                    <a:pt x="10255" y="52354"/>
                  </a:cubicBezTo>
                  <a:lnTo>
                    <a:pt x="10188" y="53805"/>
                  </a:lnTo>
                  <a:cubicBezTo>
                    <a:pt x="10137" y="55154"/>
                    <a:pt x="10069" y="56487"/>
                    <a:pt x="10002" y="57836"/>
                  </a:cubicBezTo>
                  <a:cubicBezTo>
                    <a:pt x="10002" y="57988"/>
                    <a:pt x="9985" y="58139"/>
                    <a:pt x="9985" y="58308"/>
                  </a:cubicBezTo>
                  <a:cubicBezTo>
                    <a:pt x="9968" y="58966"/>
                    <a:pt x="9918" y="59641"/>
                    <a:pt x="9935" y="60332"/>
                  </a:cubicBezTo>
                  <a:cubicBezTo>
                    <a:pt x="9968" y="61243"/>
                    <a:pt x="10441" y="62069"/>
                    <a:pt x="11250" y="62559"/>
                  </a:cubicBezTo>
                  <a:cubicBezTo>
                    <a:pt x="11689" y="62828"/>
                    <a:pt x="12195" y="62980"/>
                    <a:pt x="12701" y="62980"/>
                  </a:cubicBezTo>
                  <a:cubicBezTo>
                    <a:pt x="13105" y="62980"/>
                    <a:pt x="13477" y="62896"/>
                    <a:pt x="13814" y="62710"/>
                  </a:cubicBezTo>
                  <a:cubicBezTo>
                    <a:pt x="14775" y="62272"/>
                    <a:pt x="15332" y="61428"/>
                    <a:pt x="15416" y="60315"/>
                  </a:cubicBezTo>
                  <a:lnTo>
                    <a:pt x="15484" y="59657"/>
                  </a:lnTo>
                  <a:cubicBezTo>
                    <a:pt x="15568" y="58713"/>
                    <a:pt x="15652" y="57718"/>
                    <a:pt x="15720" y="56723"/>
                  </a:cubicBezTo>
                  <a:cubicBezTo>
                    <a:pt x="15804" y="55154"/>
                    <a:pt x="15872" y="53552"/>
                    <a:pt x="15905" y="52017"/>
                  </a:cubicBezTo>
                  <a:lnTo>
                    <a:pt x="15922" y="51477"/>
                  </a:lnTo>
                  <a:cubicBezTo>
                    <a:pt x="15956" y="51174"/>
                    <a:pt x="15922" y="50870"/>
                    <a:pt x="15922" y="50583"/>
                  </a:cubicBezTo>
                  <a:lnTo>
                    <a:pt x="15922" y="49672"/>
                  </a:lnTo>
                  <a:lnTo>
                    <a:pt x="15922" y="49453"/>
                  </a:lnTo>
                  <a:cubicBezTo>
                    <a:pt x="15973" y="48559"/>
                    <a:pt x="16040" y="47598"/>
                    <a:pt x="15905" y="46620"/>
                  </a:cubicBezTo>
                  <a:cubicBezTo>
                    <a:pt x="15872" y="46333"/>
                    <a:pt x="15888" y="45996"/>
                    <a:pt x="15888" y="45641"/>
                  </a:cubicBezTo>
                  <a:cubicBezTo>
                    <a:pt x="15888" y="45405"/>
                    <a:pt x="15905" y="45186"/>
                    <a:pt x="15905" y="44933"/>
                  </a:cubicBezTo>
                  <a:cubicBezTo>
                    <a:pt x="15905" y="44596"/>
                    <a:pt x="15888" y="44258"/>
                    <a:pt x="15888" y="43921"/>
                  </a:cubicBezTo>
                  <a:cubicBezTo>
                    <a:pt x="15872" y="43364"/>
                    <a:pt x="15838" y="42791"/>
                    <a:pt x="15872" y="42268"/>
                  </a:cubicBezTo>
                  <a:cubicBezTo>
                    <a:pt x="15888" y="41560"/>
                    <a:pt x="15956" y="40818"/>
                    <a:pt x="15990" y="40075"/>
                  </a:cubicBezTo>
                  <a:cubicBezTo>
                    <a:pt x="16057" y="39283"/>
                    <a:pt x="16091" y="38439"/>
                    <a:pt x="16141" y="37613"/>
                  </a:cubicBezTo>
                  <a:cubicBezTo>
                    <a:pt x="16175" y="36415"/>
                    <a:pt x="16141" y="35235"/>
                    <a:pt x="16125" y="34071"/>
                  </a:cubicBezTo>
                  <a:lnTo>
                    <a:pt x="16125" y="33683"/>
                  </a:lnTo>
                  <a:cubicBezTo>
                    <a:pt x="16125" y="33312"/>
                    <a:pt x="16091" y="32907"/>
                    <a:pt x="16074" y="32553"/>
                  </a:cubicBezTo>
                  <a:lnTo>
                    <a:pt x="16074" y="32553"/>
                  </a:lnTo>
                  <a:cubicBezTo>
                    <a:pt x="16091" y="32570"/>
                    <a:pt x="16125" y="32620"/>
                    <a:pt x="16158" y="32637"/>
                  </a:cubicBezTo>
                  <a:cubicBezTo>
                    <a:pt x="16378" y="32890"/>
                    <a:pt x="16833" y="33396"/>
                    <a:pt x="17575" y="33396"/>
                  </a:cubicBezTo>
                  <a:cubicBezTo>
                    <a:pt x="17659" y="33396"/>
                    <a:pt x="17761" y="33396"/>
                    <a:pt x="17845" y="33379"/>
                  </a:cubicBezTo>
                  <a:cubicBezTo>
                    <a:pt x="18098" y="33329"/>
                    <a:pt x="18334" y="33228"/>
                    <a:pt x="18520" y="33059"/>
                  </a:cubicBezTo>
                  <a:cubicBezTo>
                    <a:pt x="18655" y="32958"/>
                    <a:pt x="18773" y="32840"/>
                    <a:pt x="18874" y="32738"/>
                  </a:cubicBezTo>
                  <a:cubicBezTo>
                    <a:pt x="19161" y="32502"/>
                    <a:pt x="19380" y="32300"/>
                    <a:pt x="19633" y="32047"/>
                  </a:cubicBezTo>
                  <a:cubicBezTo>
                    <a:pt x="20527" y="31069"/>
                    <a:pt x="20594" y="30192"/>
                    <a:pt x="19835" y="29247"/>
                  </a:cubicBezTo>
                  <a:cubicBezTo>
                    <a:pt x="21859" y="28690"/>
                    <a:pt x="22635" y="27341"/>
                    <a:pt x="22922" y="26262"/>
                  </a:cubicBezTo>
                  <a:cubicBezTo>
                    <a:pt x="23394" y="24642"/>
                    <a:pt x="22922" y="23108"/>
                    <a:pt x="21792" y="22129"/>
                  </a:cubicBezTo>
                  <a:cubicBezTo>
                    <a:pt x="21944" y="21961"/>
                    <a:pt x="22112" y="21792"/>
                    <a:pt x="22247" y="21623"/>
                  </a:cubicBezTo>
                  <a:cubicBezTo>
                    <a:pt x="22837" y="20915"/>
                    <a:pt x="23343" y="20156"/>
                    <a:pt x="23816" y="19414"/>
                  </a:cubicBezTo>
                  <a:lnTo>
                    <a:pt x="24001" y="19127"/>
                  </a:lnTo>
                  <a:cubicBezTo>
                    <a:pt x="24642" y="18132"/>
                    <a:pt x="25351" y="16951"/>
                    <a:pt x="25738" y="15585"/>
                  </a:cubicBezTo>
                  <a:cubicBezTo>
                    <a:pt x="26177" y="14000"/>
                    <a:pt x="26126" y="12431"/>
                    <a:pt x="26076" y="10997"/>
                  </a:cubicBezTo>
                  <a:cubicBezTo>
                    <a:pt x="26008" y="9800"/>
                    <a:pt x="25671" y="8687"/>
                    <a:pt x="25384" y="7708"/>
                  </a:cubicBezTo>
                  <a:lnTo>
                    <a:pt x="25351" y="7607"/>
                  </a:lnTo>
                  <a:cubicBezTo>
                    <a:pt x="24912" y="6174"/>
                    <a:pt x="24237" y="5044"/>
                    <a:pt x="23293" y="4082"/>
                  </a:cubicBezTo>
                  <a:cubicBezTo>
                    <a:pt x="21235" y="2058"/>
                    <a:pt x="18857" y="827"/>
                    <a:pt x="16243" y="372"/>
                  </a:cubicBezTo>
                  <a:cubicBezTo>
                    <a:pt x="15180" y="203"/>
                    <a:pt x="14101" y="152"/>
                    <a:pt x="13021" y="85"/>
                  </a:cubicBezTo>
                  <a:cubicBezTo>
                    <a:pt x="12599" y="68"/>
                    <a:pt x="12161" y="34"/>
                    <a:pt x="117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rot="-582576">
              <a:off x="4835822" y="1439229"/>
              <a:ext cx="957833" cy="2463745"/>
            </a:xfrm>
            <a:custGeom>
              <a:avLst/>
              <a:gdLst/>
              <a:ahLst/>
              <a:cxnLst/>
              <a:rect l="l" t="t" r="r" b="b"/>
              <a:pathLst>
                <a:path w="23446" h="60308" extrusionOk="0">
                  <a:moveTo>
                    <a:pt x="9413" y="712"/>
                  </a:moveTo>
                  <a:cubicBezTo>
                    <a:pt x="9517" y="712"/>
                    <a:pt x="9621" y="740"/>
                    <a:pt x="9682" y="776"/>
                  </a:cubicBezTo>
                  <a:cubicBezTo>
                    <a:pt x="10306" y="1248"/>
                    <a:pt x="10880" y="1754"/>
                    <a:pt x="11133" y="2547"/>
                  </a:cubicBezTo>
                  <a:cubicBezTo>
                    <a:pt x="11318" y="3104"/>
                    <a:pt x="11268" y="3610"/>
                    <a:pt x="10930" y="4065"/>
                  </a:cubicBezTo>
                  <a:cubicBezTo>
                    <a:pt x="10897" y="4116"/>
                    <a:pt x="10863" y="4149"/>
                    <a:pt x="10812" y="4200"/>
                  </a:cubicBezTo>
                  <a:cubicBezTo>
                    <a:pt x="9682" y="5482"/>
                    <a:pt x="9783" y="6932"/>
                    <a:pt x="10340" y="8417"/>
                  </a:cubicBezTo>
                  <a:cubicBezTo>
                    <a:pt x="10525" y="8923"/>
                    <a:pt x="10846" y="9361"/>
                    <a:pt x="10795" y="9935"/>
                  </a:cubicBezTo>
                  <a:cubicBezTo>
                    <a:pt x="10795" y="10053"/>
                    <a:pt x="10778" y="10188"/>
                    <a:pt x="10778" y="10306"/>
                  </a:cubicBezTo>
                  <a:cubicBezTo>
                    <a:pt x="10357" y="9530"/>
                    <a:pt x="9783" y="8923"/>
                    <a:pt x="9193" y="8332"/>
                  </a:cubicBezTo>
                  <a:cubicBezTo>
                    <a:pt x="8762" y="7873"/>
                    <a:pt x="8273" y="7643"/>
                    <a:pt x="7689" y="7643"/>
                  </a:cubicBezTo>
                  <a:cubicBezTo>
                    <a:pt x="7565" y="7643"/>
                    <a:pt x="7437" y="7654"/>
                    <a:pt x="7304" y="7674"/>
                  </a:cubicBezTo>
                  <a:cubicBezTo>
                    <a:pt x="6865" y="7742"/>
                    <a:pt x="6393" y="7776"/>
                    <a:pt x="5955" y="7826"/>
                  </a:cubicBezTo>
                  <a:cubicBezTo>
                    <a:pt x="5911" y="7830"/>
                    <a:pt x="5867" y="7832"/>
                    <a:pt x="5823" y="7832"/>
                  </a:cubicBezTo>
                  <a:cubicBezTo>
                    <a:pt x="4756" y="7832"/>
                    <a:pt x="3547" y="6686"/>
                    <a:pt x="3644" y="5634"/>
                  </a:cubicBezTo>
                  <a:cubicBezTo>
                    <a:pt x="3728" y="4875"/>
                    <a:pt x="3964" y="4116"/>
                    <a:pt x="4234" y="3390"/>
                  </a:cubicBezTo>
                  <a:cubicBezTo>
                    <a:pt x="4369" y="3053"/>
                    <a:pt x="4740" y="2800"/>
                    <a:pt x="5061" y="2530"/>
                  </a:cubicBezTo>
                  <a:cubicBezTo>
                    <a:pt x="6292" y="1501"/>
                    <a:pt x="7742" y="995"/>
                    <a:pt x="9294" y="725"/>
                  </a:cubicBezTo>
                  <a:cubicBezTo>
                    <a:pt x="9332" y="716"/>
                    <a:pt x="9372" y="712"/>
                    <a:pt x="9413" y="712"/>
                  </a:cubicBezTo>
                  <a:close/>
                  <a:moveTo>
                    <a:pt x="11799" y="664"/>
                  </a:moveTo>
                  <a:cubicBezTo>
                    <a:pt x="12859" y="664"/>
                    <a:pt x="14242" y="799"/>
                    <a:pt x="14911" y="1046"/>
                  </a:cubicBezTo>
                  <a:cubicBezTo>
                    <a:pt x="14928" y="1080"/>
                    <a:pt x="14944" y="1113"/>
                    <a:pt x="14978" y="1147"/>
                  </a:cubicBezTo>
                  <a:lnTo>
                    <a:pt x="14978" y="1164"/>
                  </a:lnTo>
                  <a:cubicBezTo>
                    <a:pt x="14759" y="2024"/>
                    <a:pt x="15079" y="2817"/>
                    <a:pt x="15434" y="3542"/>
                  </a:cubicBezTo>
                  <a:cubicBezTo>
                    <a:pt x="15518" y="3745"/>
                    <a:pt x="15653" y="3930"/>
                    <a:pt x="15737" y="4116"/>
                  </a:cubicBezTo>
                  <a:cubicBezTo>
                    <a:pt x="16007" y="4773"/>
                    <a:pt x="15822" y="5397"/>
                    <a:pt x="15248" y="5802"/>
                  </a:cubicBezTo>
                  <a:cubicBezTo>
                    <a:pt x="14911" y="6038"/>
                    <a:pt x="14557" y="6224"/>
                    <a:pt x="14219" y="6443"/>
                  </a:cubicBezTo>
                  <a:cubicBezTo>
                    <a:pt x="13713" y="6747"/>
                    <a:pt x="13207" y="7050"/>
                    <a:pt x="12718" y="7371"/>
                  </a:cubicBezTo>
                  <a:cubicBezTo>
                    <a:pt x="12280" y="7641"/>
                    <a:pt x="12060" y="8029"/>
                    <a:pt x="12094" y="8585"/>
                  </a:cubicBezTo>
                  <a:cubicBezTo>
                    <a:pt x="12111" y="9058"/>
                    <a:pt x="12094" y="9496"/>
                    <a:pt x="12111" y="9951"/>
                  </a:cubicBezTo>
                  <a:cubicBezTo>
                    <a:pt x="12128" y="10491"/>
                    <a:pt x="11858" y="10845"/>
                    <a:pt x="11419" y="11301"/>
                  </a:cubicBezTo>
                  <a:cubicBezTo>
                    <a:pt x="11436" y="11048"/>
                    <a:pt x="11419" y="10963"/>
                    <a:pt x="11436" y="10862"/>
                  </a:cubicBezTo>
                  <a:cubicBezTo>
                    <a:pt x="11571" y="10036"/>
                    <a:pt x="11470" y="9260"/>
                    <a:pt x="11048" y="8518"/>
                  </a:cubicBezTo>
                  <a:cubicBezTo>
                    <a:pt x="10576" y="7658"/>
                    <a:pt x="10627" y="6713"/>
                    <a:pt x="10677" y="5785"/>
                  </a:cubicBezTo>
                  <a:cubicBezTo>
                    <a:pt x="10677" y="5617"/>
                    <a:pt x="10778" y="5414"/>
                    <a:pt x="10863" y="5246"/>
                  </a:cubicBezTo>
                  <a:cubicBezTo>
                    <a:pt x="10964" y="5043"/>
                    <a:pt x="11116" y="4858"/>
                    <a:pt x="11268" y="4638"/>
                  </a:cubicBezTo>
                  <a:cubicBezTo>
                    <a:pt x="12145" y="3306"/>
                    <a:pt x="12010" y="2176"/>
                    <a:pt x="10846" y="1063"/>
                  </a:cubicBezTo>
                  <a:cubicBezTo>
                    <a:pt x="10745" y="978"/>
                    <a:pt x="10660" y="860"/>
                    <a:pt x="10542" y="776"/>
                  </a:cubicBezTo>
                  <a:cubicBezTo>
                    <a:pt x="10694" y="759"/>
                    <a:pt x="10964" y="709"/>
                    <a:pt x="11318" y="675"/>
                  </a:cubicBezTo>
                  <a:cubicBezTo>
                    <a:pt x="11467" y="668"/>
                    <a:pt x="11629" y="664"/>
                    <a:pt x="11799" y="664"/>
                  </a:cubicBezTo>
                  <a:close/>
                  <a:moveTo>
                    <a:pt x="15771" y="1265"/>
                  </a:moveTo>
                  <a:cubicBezTo>
                    <a:pt x="16007" y="1316"/>
                    <a:pt x="16209" y="1333"/>
                    <a:pt x="16412" y="1400"/>
                  </a:cubicBezTo>
                  <a:cubicBezTo>
                    <a:pt x="18385" y="2109"/>
                    <a:pt x="20072" y="3255"/>
                    <a:pt x="21337" y="4976"/>
                  </a:cubicBezTo>
                  <a:cubicBezTo>
                    <a:pt x="21775" y="5600"/>
                    <a:pt x="22012" y="6224"/>
                    <a:pt x="21978" y="7000"/>
                  </a:cubicBezTo>
                  <a:cubicBezTo>
                    <a:pt x="21910" y="7894"/>
                    <a:pt x="21472" y="8518"/>
                    <a:pt x="20561" y="8720"/>
                  </a:cubicBezTo>
                  <a:cubicBezTo>
                    <a:pt x="20298" y="8773"/>
                    <a:pt x="20040" y="8803"/>
                    <a:pt x="19780" y="8803"/>
                  </a:cubicBezTo>
                  <a:cubicBezTo>
                    <a:pt x="19538" y="8803"/>
                    <a:pt x="19294" y="8777"/>
                    <a:pt x="19043" y="8720"/>
                  </a:cubicBezTo>
                  <a:cubicBezTo>
                    <a:pt x="18352" y="8552"/>
                    <a:pt x="17626" y="8400"/>
                    <a:pt x="16918" y="8315"/>
                  </a:cubicBezTo>
                  <a:cubicBezTo>
                    <a:pt x="16773" y="8295"/>
                    <a:pt x="16632" y="8285"/>
                    <a:pt x="16495" y="8285"/>
                  </a:cubicBezTo>
                  <a:cubicBezTo>
                    <a:pt x="15724" y="8285"/>
                    <a:pt x="15087" y="8614"/>
                    <a:pt x="14658" y="9344"/>
                  </a:cubicBezTo>
                  <a:cubicBezTo>
                    <a:pt x="14337" y="9867"/>
                    <a:pt x="14051" y="10424"/>
                    <a:pt x="13730" y="10947"/>
                  </a:cubicBezTo>
                  <a:cubicBezTo>
                    <a:pt x="13398" y="11516"/>
                    <a:pt x="12872" y="11759"/>
                    <a:pt x="12182" y="11759"/>
                  </a:cubicBezTo>
                  <a:cubicBezTo>
                    <a:pt x="12137" y="11759"/>
                    <a:pt x="12090" y="11758"/>
                    <a:pt x="12043" y="11756"/>
                  </a:cubicBezTo>
                  <a:cubicBezTo>
                    <a:pt x="12128" y="11588"/>
                    <a:pt x="12195" y="11453"/>
                    <a:pt x="12246" y="11351"/>
                  </a:cubicBezTo>
                  <a:cubicBezTo>
                    <a:pt x="12566" y="10829"/>
                    <a:pt x="12718" y="10272"/>
                    <a:pt x="12583" y="9665"/>
                  </a:cubicBezTo>
                  <a:cubicBezTo>
                    <a:pt x="12583" y="9614"/>
                    <a:pt x="12583" y="9564"/>
                    <a:pt x="12566" y="9496"/>
                  </a:cubicBezTo>
                  <a:cubicBezTo>
                    <a:pt x="12364" y="8349"/>
                    <a:pt x="12904" y="7658"/>
                    <a:pt x="13882" y="7219"/>
                  </a:cubicBezTo>
                  <a:cubicBezTo>
                    <a:pt x="14337" y="7000"/>
                    <a:pt x="14776" y="6747"/>
                    <a:pt x="15231" y="6494"/>
                  </a:cubicBezTo>
                  <a:cubicBezTo>
                    <a:pt x="16294" y="5903"/>
                    <a:pt x="16614" y="4875"/>
                    <a:pt x="16091" y="3761"/>
                  </a:cubicBezTo>
                  <a:cubicBezTo>
                    <a:pt x="15855" y="3272"/>
                    <a:pt x="15653" y="2783"/>
                    <a:pt x="15450" y="2277"/>
                  </a:cubicBezTo>
                  <a:cubicBezTo>
                    <a:pt x="15316" y="1889"/>
                    <a:pt x="15450" y="1569"/>
                    <a:pt x="15771" y="1265"/>
                  </a:cubicBezTo>
                  <a:close/>
                  <a:moveTo>
                    <a:pt x="2885" y="5043"/>
                  </a:moveTo>
                  <a:cubicBezTo>
                    <a:pt x="2936" y="5060"/>
                    <a:pt x="3003" y="5060"/>
                    <a:pt x="3037" y="5094"/>
                  </a:cubicBezTo>
                  <a:cubicBezTo>
                    <a:pt x="3054" y="5279"/>
                    <a:pt x="3037" y="5465"/>
                    <a:pt x="3087" y="5634"/>
                  </a:cubicBezTo>
                  <a:cubicBezTo>
                    <a:pt x="3172" y="5988"/>
                    <a:pt x="3189" y="6393"/>
                    <a:pt x="3374" y="6713"/>
                  </a:cubicBezTo>
                  <a:cubicBezTo>
                    <a:pt x="3987" y="7709"/>
                    <a:pt x="4766" y="8509"/>
                    <a:pt x="5978" y="8509"/>
                  </a:cubicBezTo>
                  <a:cubicBezTo>
                    <a:pt x="6100" y="8509"/>
                    <a:pt x="6228" y="8501"/>
                    <a:pt x="6359" y="8484"/>
                  </a:cubicBezTo>
                  <a:cubicBezTo>
                    <a:pt x="6730" y="8433"/>
                    <a:pt x="7085" y="8400"/>
                    <a:pt x="7473" y="8349"/>
                  </a:cubicBezTo>
                  <a:cubicBezTo>
                    <a:pt x="7549" y="8342"/>
                    <a:pt x="7627" y="8338"/>
                    <a:pt x="7704" y="8338"/>
                  </a:cubicBezTo>
                  <a:cubicBezTo>
                    <a:pt x="8001" y="8338"/>
                    <a:pt x="8294" y="8398"/>
                    <a:pt x="8535" y="8585"/>
                  </a:cubicBezTo>
                  <a:cubicBezTo>
                    <a:pt x="9193" y="9091"/>
                    <a:pt x="9716" y="9732"/>
                    <a:pt x="10104" y="10592"/>
                  </a:cubicBezTo>
                  <a:cubicBezTo>
                    <a:pt x="9800" y="10542"/>
                    <a:pt x="9615" y="10525"/>
                    <a:pt x="9429" y="10491"/>
                  </a:cubicBezTo>
                  <a:cubicBezTo>
                    <a:pt x="9170" y="10432"/>
                    <a:pt x="8915" y="10401"/>
                    <a:pt x="8667" y="10401"/>
                  </a:cubicBezTo>
                  <a:cubicBezTo>
                    <a:pt x="7995" y="10401"/>
                    <a:pt x="7369" y="10627"/>
                    <a:pt x="6815" y="11132"/>
                  </a:cubicBezTo>
                  <a:cubicBezTo>
                    <a:pt x="6343" y="11554"/>
                    <a:pt x="5870" y="11925"/>
                    <a:pt x="5381" y="12296"/>
                  </a:cubicBezTo>
                  <a:cubicBezTo>
                    <a:pt x="5078" y="12532"/>
                    <a:pt x="4808" y="12650"/>
                    <a:pt x="4540" y="12650"/>
                  </a:cubicBezTo>
                  <a:cubicBezTo>
                    <a:pt x="4272" y="12650"/>
                    <a:pt x="4007" y="12532"/>
                    <a:pt x="3711" y="12296"/>
                  </a:cubicBezTo>
                  <a:cubicBezTo>
                    <a:pt x="3037" y="11756"/>
                    <a:pt x="2413" y="11183"/>
                    <a:pt x="1704" y="10677"/>
                  </a:cubicBezTo>
                  <a:cubicBezTo>
                    <a:pt x="1198" y="10255"/>
                    <a:pt x="1030" y="9783"/>
                    <a:pt x="1148" y="9142"/>
                  </a:cubicBezTo>
                  <a:cubicBezTo>
                    <a:pt x="1333" y="7995"/>
                    <a:pt x="1721" y="6966"/>
                    <a:pt x="2295" y="5988"/>
                  </a:cubicBezTo>
                  <a:cubicBezTo>
                    <a:pt x="2497" y="5684"/>
                    <a:pt x="2699" y="5364"/>
                    <a:pt x="2885" y="5043"/>
                  </a:cubicBezTo>
                  <a:close/>
                  <a:moveTo>
                    <a:pt x="22383" y="7978"/>
                  </a:moveTo>
                  <a:cubicBezTo>
                    <a:pt x="22450" y="8180"/>
                    <a:pt x="22518" y="8315"/>
                    <a:pt x="22568" y="8450"/>
                  </a:cubicBezTo>
                  <a:cubicBezTo>
                    <a:pt x="22855" y="9682"/>
                    <a:pt x="22754" y="10930"/>
                    <a:pt x="22737" y="12144"/>
                  </a:cubicBezTo>
                  <a:cubicBezTo>
                    <a:pt x="22737" y="12363"/>
                    <a:pt x="22652" y="12566"/>
                    <a:pt x="22619" y="12785"/>
                  </a:cubicBezTo>
                  <a:cubicBezTo>
                    <a:pt x="22568" y="13358"/>
                    <a:pt x="22349" y="13713"/>
                    <a:pt x="21674" y="13730"/>
                  </a:cubicBezTo>
                  <a:cubicBezTo>
                    <a:pt x="21354" y="13730"/>
                    <a:pt x="21050" y="13983"/>
                    <a:pt x="20713" y="14101"/>
                  </a:cubicBezTo>
                  <a:cubicBezTo>
                    <a:pt x="20442" y="14211"/>
                    <a:pt x="20203" y="14267"/>
                    <a:pt x="19988" y="14267"/>
                  </a:cubicBezTo>
                  <a:cubicBezTo>
                    <a:pt x="19545" y="14267"/>
                    <a:pt x="19198" y="14031"/>
                    <a:pt x="18858" y="13544"/>
                  </a:cubicBezTo>
                  <a:cubicBezTo>
                    <a:pt x="18739" y="13392"/>
                    <a:pt x="18655" y="13224"/>
                    <a:pt x="18588" y="13055"/>
                  </a:cubicBezTo>
                  <a:cubicBezTo>
                    <a:pt x="18139" y="12084"/>
                    <a:pt x="17219" y="11725"/>
                    <a:pt x="16361" y="11725"/>
                  </a:cubicBezTo>
                  <a:cubicBezTo>
                    <a:pt x="16026" y="11725"/>
                    <a:pt x="15701" y="11780"/>
                    <a:pt x="15417" y="11874"/>
                  </a:cubicBezTo>
                  <a:cubicBezTo>
                    <a:pt x="14860" y="12060"/>
                    <a:pt x="14320" y="12279"/>
                    <a:pt x="13747" y="12414"/>
                  </a:cubicBezTo>
                  <a:cubicBezTo>
                    <a:pt x="13637" y="12448"/>
                    <a:pt x="13511" y="12456"/>
                    <a:pt x="13380" y="12456"/>
                  </a:cubicBezTo>
                  <a:cubicBezTo>
                    <a:pt x="13249" y="12456"/>
                    <a:pt x="13114" y="12448"/>
                    <a:pt x="12988" y="12448"/>
                  </a:cubicBezTo>
                  <a:cubicBezTo>
                    <a:pt x="13916" y="11891"/>
                    <a:pt x="14388" y="11031"/>
                    <a:pt x="14810" y="10120"/>
                  </a:cubicBezTo>
                  <a:cubicBezTo>
                    <a:pt x="15096" y="9462"/>
                    <a:pt x="15518" y="9007"/>
                    <a:pt x="16243" y="8838"/>
                  </a:cubicBezTo>
                  <a:cubicBezTo>
                    <a:pt x="16416" y="8789"/>
                    <a:pt x="16589" y="8758"/>
                    <a:pt x="16762" y="8758"/>
                  </a:cubicBezTo>
                  <a:cubicBezTo>
                    <a:pt x="16825" y="8758"/>
                    <a:pt x="16888" y="8762"/>
                    <a:pt x="16952" y="8771"/>
                  </a:cubicBezTo>
                  <a:cubicBezTo>
                    <a:pt x="17542" y="8855"/>
                    <a:pt x="18115" y="8990"/>
                    <a:pt x="18689" y="9091"/>
                  </a:cubicBezTo>
                  <a:cubicBezTo>
                    <a:pt x="19195" y="9176"/>
                    <a:pt x="19684" y="9327"/>
                    <a:pt x="20190" y="9361"/>
                  </a:cubicBezTo>
                  <a:cubicBezTo>
                    <a:pt x="20232" y="9364"/>
                    <a:pt x="20273" y="9365"/>
                    <a:pt x="20313" y="9365"/>
                  </a:cubicBezTo>
                  <a:cubicBezTo>
                    <a:pt x="21010" y="9365"/>
                    <a:pt x="21532" y="8962"/>
                    <a:pt x="21995" y="8484"/>
                  </a:cubicBezTo>
                  <a:cubicBezTo>
                    <a:pt x="22130" y="8349"/>
                    <a:pt x="22214" y="8180"/>
                    <a:pt x="22383" y="7978"/>
                  </a:cubicBezTo>
                  <a:close/>
                  <a:moveTo>
                    <a:pt x="979" y="10947"/>
                  </a:moveTo>
                  <a:cubicBezTo>
                    <a:pt x="1485" y="11048"/>
                    <a:pt x="1772" y="11301"/>
                    <a:pt x="2075" y="11554"/>
                  </a:cubicBezTo>
                  <a:cubicBezTo>
                    <a:pt x="2564" y="11975"/>
                    <a:pt x="3037" y="12397"/>
                    <a:pt x="3543" y="12802"/>
                  </a:cubicBezTo>
                  <a:cubicBezTo>
                    <a:pt x="3947" y="13137"/>
                    <a:pt x="4343" y="13302"/>
                    <a:pt x="4738" y="13302"/>
                  </a:cubicBezTo>
                  <a:cubicBezTo>
                    <a:pt x="5118" y="13302"/>
                    <a:pt x="5499" y="13150"/>
                    <a:pt x="5887" y="12853"/>
                  </a:cubicBezTo>
                  <a:cubicBezTo>
                    <a:pt x="6376" y="12465"/>
                    <a:pt x="6832" y="12043"/>
                    <a:pt x="7321" y="11672"/>
                  </a:cubicBezTo>
                  <a:cubicBezTo>
                    <a:pt x="7827" y="11283"/>
                    <a:pt x="8358" y="11034"/>
                    <a:pt x="8943" y="11034"/>
                  </a:cubicBezTo>
                  <a:cubicBezTo>
                    <a:pt x="9195" y="11034"/>
                    <a:pt x="9458" y="11081"/>
                    <a:pt x="9733" y="11183"/>
                  </a:cubicBezTo>
                  <a:cubicBezTo>
                    <a:pt x="10003" y="11284"/>
                    <a:pt x="10256" y="11385"/>
                    <a:pt x="10458" y="11706"/>
                  </a:cubicBezTo>
                  <a:cubicBezTo>
                    <a:pt x="10188" y="11773"/>
                    <a:pt x="10003" y="11807"/>
                    <a:pt x="9783" y="11841"/>
                  </a:cubicBezTo>
                  <a:cubicBezTo>
                    <a:pt x="8889" y="11925"/>
                    <a:pt x="8248" y="12397"/>
                    <a:pt x="7742" y="13122"/>
                  </a:cubicBezTo>
                  <a:cubicBezTo>
                    <a:pt x="7439" y="13544"/>
                    <a:pt x="7152" y="13966"/>
                    <a:pt x="6882" y="14387"/>
                  </a:cubicBezTo>
                  <a:cubicBezTo>
                    <a:pt x="6646" y="14742"/>
                    <a:pt x="6359" y="15011"/>
                    <a:pt x="5955" y="15129"/>
                  </a:cubicBezTo>
                  <a:cubicBezTo>
                    <a:pt x="5398" y="15305"/>
                    <a:pt x="4833" y="15420"/>
                    <a:pt x="4275" y="15420"/>
                  </a:cubicBezTo>
                  <a:cubicBezTo>
                    <a:pt x="3651" y="15420"/>
                    <a:pt x="3034" y="15275"/>
                    <a:pt x="2446" y="14910"/>
                  </a:cubicBezTo>
                  <a:cubicBezTo>
                    <a:pt x="1974" y="14623"/>
                    <a:pt x="1502" y="14286"/>
                    <a:pt x="1097" y="13915"/>
                  </a:cubicBezTo>
                  <a:cubicBezTo>
                    <a:pt x="928" y="13780"/>
                    <a:pt x="777" y="13460"/>
                    <a:pt x="777" y="13224"/>
                  </a:cubicBezTo>
                  <a:cubicBezTo>
                    <a:pt x="810" y="12515"/>
                    <a:pt x="895" y="11773"/>
                    <a:pt x="979" y="10947"/>
                  </a:cubicBezTo>
                  <a:close/>
                  <a:moveTo>
                    <a:pt x="7928" y="14067"/>
                  </a:moveTo>
                  <a:lnTo>
                    <a:pt x="7928" y="14067"/>
                  </a:lnTo>
                  <a:cubicBezTo>
                    <a:pt x="7911" y="14860"/>
                    <a:pt x="7861" y="15619"/>
                    <a:pt x="7911" y="16394"/>
                  </a:cubicBezTo>
                  <a:cubicBezTo>
                    <a:pt x="7928" y="17086"/>
                    <a:pt x="7692" y="17541"/>
                    <a:pt x="7085" y="17879"/>
                  </a:cubicBezTo>
                  <a:cubicBezTo>
                    <a:pt x="6579" y="18149"/>
                    <a:pt x="6073" y="18351"/>
                    <a:pt x="5533" y="18503"/>
                  </a:cubicBezTo>
                  <a:cubicBezTo>
                    <a:pt x="4960" y="18638"/>
                    <a:pt x="4403" y="18840"/>
                    <a:pt x="3846" y="18992"/>
                  </a:cubicBezTo>
                  <a:cubicBezTo>
                    <a:pt x="3695" y="19043"/>
                    <a:pt x="3543" y="19110"/>
                    <a:pt x="3374" y="19144"/>
                  </a:cubicBezTo>
                  <a:cubicBezTo>
                    <a:pt x="3255" y="19185"/>
                    <a:pt x="3140" y="19206"/>
                    <a:pt x="3032" y="19206"/>
                  </a:cubicBezTo>
                  <a:cubicBezTo>
                    <a:pt x="2741" y="19206"/>
                    <a:pt x="2491" y="19054"/>
                    <a:pt x="2295" y="18722"/>
                  </a:cubicBezTo>
                  <a:cubicBezTo>
                    <a:pt x="2160" y="18469"/>
                    <a:pt x="2008" y="18216"/>
                    <a:pt x="1907" y="17946"/>
                  </a:cubicBezTo>
                  <a:cubicBezTo>
                    <a:pt x="1569" y="17086"/>
                    <a:pt x="1080" y="16260"/>
                    <a:pt x="1030" y="15281"/>
                  </a:cubicBezTo>
                  <a:lnTo>
                    <a:pt x="1030" y="14742"/>
                  </a:lnTo>
                  <a:cubicBezTo>
                    <a:pt x="1350" y="14927"/>
                    <a:pt x="1569" y="15062"/>
                    <a:pt x="1789" y="15197"/>
                  </a:cubicBezTo>
                  <a:cubicBezTo>
                    <a:pt x="2666" y="15767"/>
                    <a:pt x="3583" y="16044"/>
                    <a:pt x="4543" y="16044"/>
                  </a:cubicBezTo>
                  <a:cubicBezTo>
                    <a:pt x="5003" y="16044"/>
                    <a:pt x="5474" y="15980"/>
                    <a:pt x="5955" y="15855"/>
                  </a:cubicBezTo>
                  <a:cubicBezTo>
                    <a:pt x="6545" y="15703"/>
                    <a:pt x="7017" y="15399"/>
                    <a:pt x="7338" y="14843"/>
                  </a:cubicBezTo>
                  <a:cubicBezTo>
                    <a:pt x="7506" y="14556"/>
                    <a:pt x="7641" y="14236"/>
                    <a:pt x="7928" y="14067"/>
                  </a:cubicBezTo>
                  <a:close/>
                  <a:moveTo>
                    <a:pt x="16702" y="12397"/>
                  </a:moveTo>
                  <a:cubicBezTo>
                    <a:pt x="17281" y="12397"/>
                    <a:pt x="17660" y="12686"/>
                    <a:pt x="18065" y="13325"/>
                  </a:cubicBezTo>
                  <a:cubicBezTo>
                    <a:pt x="18217" y="13561"/>
                    <a:pt x="18368" y="13797"/>
                    <a:pt x="18486" y="13999"/>
                  </a:cubicBezTo>
                  <a:cubicBezTo>
                    <a:pt x="18916" y="14660"/>
                    <a:pt x="19481" y="14997"/>
                    <a:pt x="20118" y="14997"/>
                  </a:cubicBezTo>
                  <a:cubicBezTo>
                    <a:pt x="20457" y="14997"/>
                    <a:pt x="20816" y="14901"/>
                    <a:pt x="21185" y="14708"/>
                  </a:cubicBezTo>
                  <a:cubicBezTo>
                    <a:pt x="21388" y="14590"/>
                    <a:pt x="21573" y="14505"/>
                    <a:pt x="21775" y="14421"/>
                  </a:cubicBezTo>
                  <a:cubicBezTo>
                    <a:pt x="21860" y="14387"/>
                    <a:pt x="21995" y="14387"/>
                    <a:pt x="22281" y="14303"/>
                  </a:cubicBezTo>
                  <a:lnTo>
                    <a:pt x="22281" y="14303"/>
                  </a:lnTo>
                  <a:cubicBezTo>
                    <a:pt x="22062" y="14742"/>
                    <a:pt x="21910" y="15062"/>
                    <a:pt x="21759" y="15349"/>
                  </a:cubicBezTo>
                  <a:cubicBezTo>
                    <a:pt x="20915" y="16985"/>
                    <a:pt x="19886" y="18469"/>
                    <a:pt x="18655" y="19835"/>
                  </a:cubicBezTo>
                  <a:cubicBezTo>
                    <a:pt x="18255" y="20310"/>
                    <a:pt x="17763" y="20576"/>
                    <a:pt x="17146" y="20576"/>
                  </a:cubicBezTo>
                  <a:cubicBezTo>
                    <a:pt x="17061" y="20576"/>
                    <a:pt x="16974" y="20571"/>
                    <a:pt x="16884" y="20561"/>
                  </a:cubicBezTo>
                  <a:cubicBezTo>
                    <a:pt x="16091" y="20459"/>
                    <a:pt x="15670" y="19970"/>
                    <a:pt x="15855" y="19211"/>
                  </a:cubicBezTo>
                  <a:cubicBezTo>
                    <a:pt x="15940" y="18857"/>
                    <a:pt x="16125" y="18520"/>
                    <a:pt x="16277" y="18182"/>
                  </a:cubicBezTo>
                  <a:cubicBezTo>
                    <a:pt x="16749" y="17170"/>
                    <a:pt x="16446" y="15855"/>
                    <a:pt x="15569" y="15248"/>
                  </a:cubicBezTo>
                  <a:cubicBezTo>
                    <a:pt x="15029" y="14893"/>
                    <a:pt x="14422" y="14809"/>
                    <a:pt x="13814" y="14742"/>
                  </a:cubicBezTo>
                  <a:cubicBezTo>
                    <a:pt x="13545" y="14725"/>
                    <a:pt x="13258" y="14725"/>
                    <a:pt x="13005" y="14674"/>
                  </a:cubicBezTo>
                  <a:cubicBezTo>
                    <a:pt x="12111" y="14539"/>
                    <a:pt x="11419" y="13831"/>
                    <a:pt x="11217" y="12954"/>
                  </a:cubicBezTo>
                  <a:cubicBezTo>
                    <a:pt x="11200" y="12886"/>
                    <a:pt x="11234" y="12802"/>
                    <a:pt x="11268" y="12650"/>
                  </a:cubicBezTo>
                  <a:cubicBezTo>
                    <a:pt x="11790" y="12802"/>
                    <a:pt x="12296" y="12903"/>
                    <a:pt x="12802" y="13072"/>
                  </a:cubicBezTo>
                  <a:cubicBezTo>
                    <a:pt x="13057" y="13161"/>
                    <a:pt x="13302" y="13200"/>
                    <a:pt x="13544" y="13200"/>
                  </a:cubicBezTo>
                  <a:cubicBezTo>
                    <a:pt x="13896" y="13200"/>
                    <a:pt x="14240" y="13117"/>
                    <a:pt x="14590" y="12987"/>
                  </a:cubicBezTo>
                  <a:cubicBezTo>
                    <a:pt x="15029" y="12819"/>
                    <a:pt x="15501" y="12633"/>
                    <a:pt x="15956" y="12515"/>
                  </a:cubicBezTo>
                  <a:cubicBezTo>
                    <a:pt x="16241" y="12437"/>
                    <a:pt x="16486" y="12397"/>
                    <a:pt x="16702" y="12397"/>
                  </a:cubicBezTo>
                  <a:close/>
                  <a:moveTo>
                    <a:pt x="10188" y="12903"/>
                  </a:moveTo>
                  <a:lnTo>
                    <a:pt x="10188" y="12903"/>
                  </a:lnTo>
                  <a:cubicBezTo>
                    <a:pt x="10104" y="13477"/>
                    <a:pt x="10019" y="13966"/>
                    <a:pt x="9935" y="14472"/>
                  </a:cubicBezTo>
                  <a:cubicBezTo>
                    <a:pt x="9750" y="15501"/>
                    <a:pt x="10087" y="16327"/>
                    <a:pt x="10897" y="16934"/>
                  </a:cubicBezTo>
                  <a:cubicBezTo>
                    <a:pt x="11183" y="17153"/>
                    <a:pt x="11487" y="17339"/>
                    <a:pt x="11740" y="17575"/>
                  </a:cubicBezTo>
                  <a:cubicBezTo>
                    <a:pt x="11942" y="17744"/>
                    <a:pt x="12111" y="17963"/>
                    <a:pt x="12195" y="18199"/>
                  </a:cubicBezTo>
                  <a:cubicBezTo>
                    <a:pt x="12465" y="18958"/>
                    <a:pt x="12381" y="19110"/>
                    <a:pt x="11689" y="19565"/>
                  </a:cubicBezTo>
                  <a:cubicBezTo>
                    <a:pt x="10964" y="20055"/>
                    <a:pt x="10138" y="20206"/>
                    <a:pt x="9362" y="20459"/>
                  </a:cubicBezTo>
                  <a:cubicBezTo>
                    <a:pt x="9109" y="20544"/>
                    <a:pt x="8856" y="20628"/>
                    <a:pt x="8620" y="20746"/>
                  </a:cubicBezTo>
                  <a:cubicBezTo>
                    <a:pt x="8333" y="20898"/>
                    <a:pt x="8147" y="21117"/>
                    <a:pt x="8063" y="21404"/>
                  </a:cubicBezTo>
                  <a:cubicBezTo>
                    <a:pt x="7236" y="21404"/>
                    <a:pt x="6393" y="21235"/>
                    <a:pt x="5567" y="21168"/>
                  </a:cubicBezTo>
                  <a:lnTo>
                    <a:pt x="5567" y="21168"/>
                  </a:lnTo>
                  <a:cubicBezTo>
                    <a:pt x="5584" y="21201"/>
                    <a:pt x="5634" y="21218"/>
                    <a:pt x="5651" y="21252"/>
                  </a:cubicBezTo>
                  <a:cubicBezTo>
                    <a:pt x="5415" y="21303"/>
                    <a:pt x="5297" y="21336"/>
                    <a:pt x="5162" y="21370"/>
                  </a:cubicBezTo>
                  <a:cubicBezTo>
                    <a:pt x="5111" y="21387"/>
                    <a:pt x="5027" y="21404"/>
                    <a:pt x="4960" y="21421"/>
                  </a:cubicBezTo>
                  <a:cubicBezTo>
                    <a:pt x="4521" y="21033"/>
                    <a:pt x="4049" y="20628"/>
                    <a:pt x="3560" y="20223"/>
                  </a:cubicBezTo>
                  <a:cubicBezTo>
                    <a:pt x="3509" y="20189"/>
                    <a:pt x="3509" y="20105"/>
                    <a:pt x="3425" y="19936"/>
                  </a:cubicBezTo>
                  <a:cubicBezTo>
                    <a:pt x="4133" y="19532"/>
                    <a:pt x="4858" y="19346"/>
                    <a:pt x="5584" y="19211"/>
                  </a:cubicBezTo>
                  <a:cubicBezTo>
                    <a:pt x="6461" y="19059"/>
                    <a:pt x="7186" y="18638"/>
                    <a:pt x="7928" y="18199"/>
                  </a:cubicBezTo>
                  <a:cubicBezTo>
                    <a:pt x="8367" y="17946"/>
                    <a:pt x="8586" y="17575"/>
                    <a:pt x="8586" y="17086"/>
                  </a:cubicBezTo>
                  <a:cubicBezTo>
                    <a:pt x="8603" y="16580"/>
                    <a:pt x="8603" y="16074"/>
                    <a:pt x="8569" y="15551"/>
                  </a:cubicBezTo>
                  <a:cubicBezTo>
                    <a:pt x="8535" y="14876"/>
                    <a:pt x="8687" y="14286"/>
                    <a:pt x="9041" y="13713"/>
                  </a:cubicBezTo>
                  <a:cubicBezTo>
                    <a:pt x="9294" y="13308"/>
                    <a:pt x="9665" y="13055"/>
                    <a:pt x="10188" y="12903"/>
                  </a:cubicBezTo>
                  <a:close/>
                  <a:moveTo>
                    <a:pt x="10711" y="13730"/>
                  </a:moveTo>
                  <a:cubicBezTo>
                    <a:pt x="10947" y="13932"/>
                    <a:pt x="11116" y="14067"/>
                    <a:pt x="11268" y="14219"/>
                  </a:cubicBezTo>
                  <a:cubicBezTo>
                    <a:pt x="11790" y="14826"/>
                    <a:pt x="12465" y="15180"/>
                    <a:pt x="13292" y="15231"/>
                  </a:cubicBezTo>
                  <a:cubicBezTo>
                    <a:pt x="13696" y="15248"/>
                    <a:pt x="14084" y="15315"/>
                    <a:pt x="14489" y="15366"/>
                  </a:cubicBezTo>
                  <a:cubicBezTo>
                    <a:pt x="15569" y="15568"/>
                    <a:pt x="16142" y="16462"/>
                    <a:pt x="15838" y="17508"/>
                  </a:cubicBezTo>
                  <a:cubicBezTo>
                    <a:pt x="15771" y="17727"/>
                    <a:pt x="15670" y="17946"/>
                    <a:pt x="15585" y="18182"/>
                  </a:cubicBezTo>
                  <a:cubicBezTo>
                    <a:pt x="15484" y="18469"/>
                    <a:pt x="15383" y="18790"/>
                    <a:pt x="15299" y="19076"/>
                  </a:cubicBezTo>
                  <a:cubicBezTo>
                    <a:pt x="15113" y="19734"/>
                    <a:pt x="15316" y="20291"/>
                    <a:pt x="15771" y="20712"/>
                  </a:cubicBezTo>
                  <a:lnTo>
                    <a:pt x="15670" y="20712"/>
                  </a:lnTo>
                  <a:cubicBezTo>
                    <a:pt x="15434" y="20864"/>
                    <a:pt x="15181" y="20982"/>
                    <a:pt x="14894" y="21067"/>
                  </a:cubicBezTo>
                  <a:cubicBezTo>
                    <a:pt x="14067" y="21303"/>
                    <a:pt x="13258" y="21640"/>
                    <a:pt x="12583" y="22180"/>
                  </a:cubicBezTo>
                  <a:cubicBezTo>
                    <a:pt x="12499" y="22247"/>
                    <a:pt x="12398" y="22298"/>
                    <a:pt x="12313" y="22348"/>
                  </a:cubicBezTo>
                  <a:cubicBezTo>
                    <a:pt x="12077" y="22523"/>
                    <a:pt x="11850" y="22616"/>
                    <a:pt x="11616" y="22616"/>
                  </a:cubicBezTo>
                  <a:cubicBezTo>
                    <a:pt x="11398" y="22616"/>
                    <a:pt x="11174" y="22536"/>
                    <a:pt x="10930" y="22365"/>
                  </a:cubicBezTo>
                  <a:cubicBezTo>
                    <a:pt x="10441" y="22062"/>
                    <a:pt x="9868" y="21876"/>
                    <a:pt x="9328" y="21640"/>
                  </a:cubicBezTo>
                  <a:cubicBezTo>
                    <a:pt x="9176" y="21573"/>
                    <a:pt x="9007" y="21505"/>
                    <a:pt x="8856" y="21454"/>
                  </a:cubicBezTo>
                  <a:cubicBezTo>
                    <a:pt x="8991" y="21320"/>
                    <a:pt x="9142" y="21235"/>
                    <a:pt x="9328" y="21168"/>
                  </a:cubicBezTo>
                  <a:cubicBezTo>
                    <a:pt x="9750" y="21033"/>
                    <a:pt x="10188" y="20898"/>
                    <a:pt x="10627" y="20780"/>
                  </a:cubicBezTo>
                  <a:cubicBezTo>
                    <a:pt x="11419" y="20561"/>
                    <a:pt x="12060" y="20206"/>
                    <a:pt x="12634" y="19633"/>
                  </a:cubicBezTo>
                  <a:cubicBezTo>
                    <a:pt x="12937" y="19363"/>
                    <a:pt x="12988" y="19093"/>
                    <a:pt x="12887" y="18705"/>
                  </a:cubicBezTo>
                  <a:cubicBezTo>
                    <a:pt x="12684" y="17879"/>
                    <a:pt x="12313" y="17204"/>
                    <a:pt x="11588" y="16766"/>
                  </a:cubicBezTo>
                  <a:cubicBezTo>
                    <a:pt x="11369" y="16647"/>
                    <a:pt x="11217" y="16445"/>
                    <a:pt x="11031" y="16310"/>
                  </a:cubicBezTo>
                  <a:cubicBezTo>
                    <a:pt x="10458" y="15838"/>
                    <a:pt x="10340" y="15264"/>
                    <a:pt x="10509" y="14573"/>
                  </a:cubicBezTo>
                  <a:lnTo>
                    <a:pt x="10711" y="13730"/>
                  </a:lnTo>
                  <a:close/>
                  <a:moveTo>
                    <a:pt x="16518" y="21441"/>
                  </a:moveTo>
                  <a:cubicBezTo>
                    <a:pt x="17143" y="21441"/>
                    <a:pt x="17793" y="21556"/>
                    <a:pt x="18470" y="21809"/>
                  </a:cubicBezTo>
                  <a:cubicBezTo>
                    <a:pt x="20173" y="22517"/>
                    <a:pt x="20224" y="24153"/>
                    <a:pt x="19296" y="25266"/>
                  </a:cubicBezTo>
                  <a:cubicBezTo>
                    <a:pt x="18773" y="25890"/>
                    <a:pt x="17896" y="26194"/>
                    <a:pt x="17036" y="26194"/>
                  </a:cubicBezTo>
                  <a:cubicBezTo>
                    <a:pt x="16581" y="26194"/>
                    <a:pt x="16075" y="26126"/>
                    <a:pt x="15619" y="25975"/>
                  </a:cubicBezTo>
                  <a:cubicBezTo>
                    <a:pt x="14658" y="25671"/>
                    <a:pt x="13663" y="25367"/>
                    <a:pt x="12836" y="24760"/>
                  </a:cubicBezTo>
                  <a:cubicBezTo>
                    <a:pt x="12786" y="24710"/>
                    <a:pt x="12651" y="24743"/>
                    <a:pt x="12533" y="24710"/>
                  </a:cubicBezTo>
                  <a:lnTo>
                    <a:pt x="12533" y="24710"/>
                  </a:lnTo>
                  <a:cubicBezTo>
                    <a:pt x="12381" y="25165"/>
                    <a:pt x="12583" y="25367"/>
                    <a:pt x="12904" y="25604"/>
                  </a:cubicBezTo>
                  <a:cubicBezTo>
                    <a:pt x="13511" y="26025"/>
                    <a:pt x="14152" y="26447"/>
                    <a:pt x="14742" y="26936"/>
                  </a:cubicBezTo>
                  <a:cubicBezTo>
                    <a:pt x="15400" y="27476"/>
                    <a:pt x="16007" y="28083"/>
                    <a:pt x="16614" y="28690"/>
                  </a:cubicBezTo>
                  <a:cubicBezTo>
                    <a:pt x="17087" y="29162"/>
                    <a:pt x="17053" y="29314"/>
                    <a:pt x="16597" y="29753"/>
                  </a:cubicBezTo>
                  <a:cubicBezTo>
                    <a:pt x="16547" y="29803"/>
                    <a:pt x="16513" y="29820"/>
                    <a:pt x="16462" y="29837"/>
                  </a:cubicBezTo>
                  <a:cubicBezTo>
                    <a:pt x="16429" y="29854"/>
                    <a:pt x="16361" y="29854"/>
                    <a:pt x="16243" y="29905"/>
                  </a:cubicBezTo>
                  <a:cubicBezTo>
                    <a:pt x="15687" y="29517"/>
                    <a:pt x="15282" y="28909"/>
                    <a:pt x="14776" y="28403"/>
                  </a:cubicBezTo>
                  <a:cubicBezTo>
                    <a:pt x="14270" y="27897"/>
                    <a:pt x="13814" y="27324"/>
                    <a:pt x="13258" y="26869"/>
                  </a:cubicBezTo>
                  <a:cubicBezTo>
                    <a:pt x="12735" y="26396"/>
                    <a:pt x="12145" y="25992"/>
                    <a:pt x="11537" y="25536"/>
                  </a:cubicBezTo>
                  <a:cubicBezTo>
                    <a:pt x="11301" y="25823"/>
                    <a:pt x="11065" y="26110"/>
                    <a:pt x="10846" y="26396"/>
                  </a:cubicBezTo>
                  <a:cubicBezTo>
                    <a:pt x="10627" y="26666"/>
                    <a:pt x="10374" y="26936"/>
                    <a:pt x="10171" y="27189"/>
                  </a:cubicBezTo>
                  <a:cubicBezTo>
                    <a:pt x="9598" y="27914"/>
                    <a:pt x="9041" y="28673"/>
                    <a:pt x="8451" y="29415"/>
                  </a:cubicBezTo>
                  <a:cubicBezTo>
                    <a:pt x="8333" y="29584"/>
                    <a:pt x="8147" y="29736"/>
                    <a:pt x="7945" y="29803"/>
                  </a:cubicBezTo>
                  <a:cubicBezTo>
                    <a:pt x="7902" y="29820"/>
                    <a:pt x="7848" y="29827"/>
                    <a:pt x="7791" y="29827"/>
                  </a:cubicBezTo>
                  <a:cubicBezTo>
                    <a:pt x="7669" y="29827"/>
                    <a:pt x="7531" y="29793"/>
                    <a:pt x="7439" y="29736"/>
                  </a:cubicBezTo>
                  <a:cubicBezTo>
                    <a:pt x="7253" y="29601"/>
                    <a:pt x="7321" y="29399"/>
                    <a:pt x="7439" y="29230"/>
                  </a:cubicBezTo>
                  <a:cubicBezTo>
                    <a:pt x="8097" y="28387"/>
                    <a:pt x="8738" y="27526"/>
                    <a:pt x="9429" y="26700"/>
                  </a:cubicBezTo>
                  <a:cubicBezTo>
                    <a:pt x="9868" y="26177"/>
                    <a:pt x="10424" y="25722"/>
                    <a:pt x="10930" y="25249"/>
                  </a:cubicBezTo>
                  <a:cubicBezTo>
                    <a:pt x="11015" y="25165"/>
                    <a:pt x="11099" y="25098"/>
                    <a:pt x="11150" y="25013"/>
                  </a:cubicBezTo>
                  <a:cubicBezTo>
                    <a:pt x="11318" y="24777"/>
                    <a:pt x="11200" y="24507"/>
                    <a:pt x="10930" y="24490"/>
                  </a:cubicBezTo>
                  <a:cubicBezTo>
                    <a:pt x="10728" y="24490"/>
                    <a:pt x="10542" y="24524"/>
                    <a:pt x="10374" y="24575"/>
                  </a:cubicBezTo>
                  <a:lnTo>
                    <a:pt x="10391" y="24541"/>
                  </a:lnTo>
                  <a:lnTo>
                    <a:pt x="10391" y="24541"/>
                  </a:lnTo>
                  <a:cubicBezTo>
                    <a:pt x="10138" y="24760"/>
                    <a:pt x="9885" y="24996"/>
                    <a:pt x="9598" y="25165"/>
                  </a:cubicBezTo>
                  <a:cubicBezTo>
                    <a:pt x="9244" y="25351"/>
                    <a:pt x="8856" y="25502"/>
                    <a:pt x="8485" y="25620"/>
                  </a:cubicBezTo>
                  <a:cubicBezTo>
                    <a:pt x="7304" y="26008"/>
                    <a:pt x="6090" y="26278"/>
                    <a:pt x="4858" y="26278"/>
                  </a:cubicBezTo>
                  <a:cubicBezTo>
                    <a:pt x="4437" y="26278"/>
                    <a:pt x="3981" y="26194"/>
                    <a:pt x="3610" y="26025"/>
                  </a:cubicBezTo>
                  <a:cubicBezTo>
                    <a:pt x="2952" y="25722"/>
                    <a:pt x="2699" y="25013"/>
                    <a:pt x="2919" y="24322"/>
                  </a:cubicBezTo>
                  <a:cubicBezTo>
                    <a:pt x="3138" y="23630"/>
                    <a:pt x="3442" y="23006"/>
                    <a:pt x="4049" y="22601"/>
                  </a:cubicBezTo>
                  <a:cubicBezTo>
                    <a:pt x="4201" y="22500"/>
                    <a:pt x="4369" y="22365"/>
                    <a:pt x="4538" y="22315"/>
                  </a:cubicBezTo>
                  <a:cubicBezTo>
                    <a:pt x="5403" y="21999"/>
                    <a:pt x="6269" y="21823"/>
                    <a:pt x="7137" y="21823"/>
                  </a:cubicBezTo>
                  <a:cubicBezTo>
                    <a:pt x="7893" y="21823"/>
                    <a:pt x="8651" y="21957"/>
                    <a:pt x="9412" y="22247"/>
                  </a:cubicBezTo>
                  <a:cubicBezTo>
                    <a:pt x="9834" y="22416"/>
                    <a:pt x="10272" y="22568"/>
                    <a:pt x="10644" y="22804"/>
                  </a:cubicBezTo>
                  <a:cubicBezTo>
                    <a:pt x="11048" y="23023"/>
                    <a:pt x="11386" y="23343"/>
                    <a:pt x="11790" y="23647"/>
                  </a:cubicBezTo>
                  <a:cubicBezTo>
                    <a:pt x="11909" y="23529"/>
                    <a:pt x="12043" y="23411"/>
                    <a:pt x="12162" y="23310"/>
                  </a:cubicBezTo>
                  <a:cubicBezTo>
                    <a:pt x="13493" y="22184"/>
                    <a:pt x="14928" y="21441"/>
                    <a:pt x="16518" y="21441"/>
                  </a:cubicBezTo>
                  <a:close/>
                  <a:moveTo>
                    <a:pt x="11554" y="26582"/>
                  </a:moveTo>
                  <a:cubicBezTo>
                    <a:pt x="12398" y="26835"/>
                    <a:pt x="12583" y="27088"/>
                    <a:pt x="12634" y="27813"/>
                  </a:cubicBezTo>
                  <a:cubicBezTo>
                    <a:pt x="12701" y="29078"/>
                    <a:pt x="12802" y="30326"/>
                    <a:pt x="12870" y="31591"/>
                  </a:cubicBezTo>
                  <a:cubicBezTo>
                    <a:pt x="12887" y="32182"/>
                    <a:pt x="12836" y="32772"/>
                    <a:pt x="12836" y="33362"/>
                  </a:cubicBezTo>
                  <a:cubicBezTo>
                    <a:pt x="12836" y="33834"/>
                    <a:pt x="12786" y="34324"/>
                    <a:pt x="12819" y="34813"/>
                  </a:cubicBezTo>
                  <a:cubicBezTo>
                    <a:pt x="12954" y="35926"/>
                    <a:pt x="12904" y="37073"/>
                    <a:pt x="12819" y="38237"/>
                  </a:cubicBezTo>
                  <a:cubicBezTo>
                    <a:pt x="12651" y="40294"/>
                    <a:pt x="12448" y="42335"/>
                    <a:pt x="12701" y="44410"/>
                  </a:cubicBezTo>
                  <a:cubicBezTo>
                    <a:pt x="12802" y="45304"/>
                    <a:pt x="12752" y="46215"/>
                    <a:pt x="12735" y="47125"/>
                  </a:cubicBezTo>
                  <a:cubicBezTo>
                    <a:pt x="12701" y="49082"/>
                    <a:pt x="12651" y="51055"/>
                    <a:pt x="12549" y="53012"/>
                  </a:cubicBezTo>
                  <a:cubicBezTo>
                    <a:pt x="12465" y="54800"/>
                    <a:pt x="12330" y="56587"/>
                    <a:pt x="12212" y="58375"/>
                  </a:cubicBezTo>
                  <a:cubicBezTo>
                    <a:pt x="12195" y="58679"/>
                    <a:pt x="12128" y="58966"/>
                    <a:pt x="12027" y="59252"/>
                  </a:cubicBezTo>
                  <a:cubicBezTo>
                    <a:pt x="11910" y="59529"/>
                    <a:pt x="11631" y="59705"/>
                    <a:pt x="11362" y="59705"/>
                  </a:cubicBezTo>
                  <a:cubicBezTo>
                    <a:pt x="11318" y="59705"/>
                    <a:pt x="11276" y="59700"/>
                    <a:pt x="11234" y="59691"/>
                  </a:cubicBezTo>
                  <a:cubicBezTo>
                    <a:pt x="10930" y="59623"/>
                    <a:pt x="10728" y="59404"/>
                    <a:pt x="10694" y="58999"/>
                  </a:cubicBezTo>
                  <a:cubicBezTo>
                    <a:pt x="10677" y="58814"/>
                    <a:pt x="10677" y="58611"/>
                    <a:pt x="10694" y="58426"/>
                  </a:cubicBezTo>
                  <a:cubicBezTo>
                    <a:pt x="10728" y="57431"/>
                    <a:pt x="10778" y="56453"/>
                    <a:pt x="10846" y="55457"/>
                  </a:cubicBezTo>
                  <a:cubicBezTo>
                    <a:pt x="10947" y="53535"/>
                    <a:pt x="11099" y="51595"/>
                    <a:pt x="11150" y="49672"/>
                  </a:cubicBezTo>
                  <a:cubicBezTo>
                    <a:pt x="11200" y="48104"/>
                    <a:pt x="11150" y="46518"/>
                    <a:pt x="11150" y="44933"/>
                  </a:cubicBezTo>
                  <a:cubicBezTo>
                    <a:pt x="11150" y="44072"/>
                    <a:pt x="11183" y="43229"/>
                    <a:pt x="11183" y="42352"/>
                  </a:cubicBezTo>
                  <a:cubicBezTo>
                    <a:pt x="11183" y="40800"/>
                    <a:pt x="11268" y="39232"/>
                    <a:pt x="11133" y="37697"/>
                  </a:cubicBezTo>
                  <a:cubicBezTo>
                    <a:pt x="10981" y="35892"/>
                    <a:pt x="11116" y="34054"/>
                    <a:pt x="11031" y="32232"/>
                  </a:cubicBezTo>
                  <a:cubicBezTo>
                    <a:pt x="10947" y="30697"/>
                    <a:pt x="11234" y="29196"/>
                    <a:pt x="11403" y="27678"/>
                  </a:cubicBezTo>
                  <a:cubicBezTo>
                    <a:pt x="11453" y="27341"/>
                    <a:pt x="11487" y="26987"/>
                    <a:pt x="11554" y="26582"/>
                  </a:cubicBezTo>
                  <a:close/>
                  <a:moveTo>
                    <a:pt x="10272" y="0"/>
                  </a:moveTo>
                  <a:cubicBezTo>
                    <a:pt x="10171" y="0"/>
                    <a:pt x="10053" y="34"/>
                    <a:pt x="9952" y="34"/>
                  </a:cubicBezTo>
                  <a:cubicBezTo>
                    <a:pt x="8569" y="135"/>
                    <a:pt x="7270" y="591"/>
                    <a:pt x="6005" y="1097"/>
                  </a:cubicBezTo>
                  <a:cubicBezTo>
                    <a:pt x="5870" y="1164"/>
                    <a:pt x="5718" y="1248"/>
                    <a:pt x="5584" y="1350"/>
                  </a:cubicBezTo>
                  <a:cubicBezTo>
                    <a:pt x="4622" y="2075"/>
                    <a:pt x="3711" y="2834"/>
                    <a:pt x="2952" y="3795"/>
                  </a:cubicBezTo>
                  <a:cubicBezTo>
                    <a:pt x="1586" y="5600"/>
                    <a:pt x="591" y="7506"/>
                    <a:pt x="406" y="9783"/>
                  </a:cubicBezTo>
                  <a:cubicBezTo>
                    <a:pt x="355" y="10407"/>
                    <a:pt x="304" y="11014"/>
                    <a:pt x="237" y="11638"/>
                  </a:cubicBezTo>
                  <a:cubicBezTo>
                    <a:pt x="136" y="12751"/>
                    <a:pt x="1" y="13898"/>
                    <a:pt x="422" y="14995"/>
                  </a:cubicBezTo>
                  <a:cubicBezTo>
                    <a:pt x="473" y="15096"/>
                    <a:pt x="473" y="15197"/>
                    <a:pt x="473" y="15315"/>
                  </a:cubicBezTo>
                  <a:cubicBezTo>
                    <a:pt x="642" y="16732"/>
                    <a:pt x="1215" y="17997"/>
                    <a:pt x="1974" y="19161"/>
                  </a:cubicBezTo>
                  <a:cubicBezTo>
                    <a:pt x="2598" y="20139"/>
                    <a:pt x="3408" y="20932"/>
                    <a:pt x="4285" y="21674"/>
                  </a:cubicBezTo>
                  <a:cubicBezTo>
                    <a:pt x="3374" y="22079"/>
                    <a:pt x="2666" y="22736"/>
                    <a:pt x="2244" y="23799"/>
                  </a:cubicBezTo>
                  <a:cubicBezTo>
                    <a:pt x="1721" y="25148"/>
                    <a:pt x="2649" y="26751"/>
                    <a:pt x="4116" y="26885"/>
                  </a:cubicBezTo>
                  <a:cubicBezTo>
                    <a:pt x="4431" y="26912"/>
                    <a:pt x="4744" y="26930"/>
                    <a:pt x="5056" y="26930"/>
                  </a:cubicBezTo>
                  <a:cubicBezTo>
                    <a:pt x="5545" y="26930"/>
                    <a:pt x="6034" y="26884"/>
                    <a:pt x="6528" y="26751"/>
                  </a:cubicBezTo>
                  <a:cubicBezTo>
                    <a:pt x="7220" y="26565"/>
                    <a:pt x="7928" y="26464"/>
                    <a:pt x="8822" y="26295"/>
                  </a:cubicBezTo>
                  <a:lnTo>
                    <a:pt x="8822" y="26295"/>
                  </a:lnTo>
                  <a:cubicBezTo>
                    <a:pt x="8063" y="27257"/>
                    <a:pt x="7422" y="28083"/>
                    <a:pt x="6781" y="28893"/>
                  </a:cubicBezTo>
                  <a:cubicBezTo>
                    <a:pt x="6309" y="29449"/>
                    <a:pt x="6309" y="29685"/>
                    <a:pt x="6899" y="30124"/>
                  </a:cubicBezTo>
                  <a:cubicBezTo>
                    <a:pt x="7000" y="30208"/>
                    <a:pt x="7118" y="30276"/>
                    <a:pt x="7236" y="30360"/>
                  </a:cubicBezTo>
                  <a:cubicBezTo>
                    <a:pt x="7492" y="30518"/>
                    <a:pt x="7674" y="30602"/>
                    <a:pt x="7840" y="30602"/>
                  </a:cubicBezTo>
                  <a:cubicBezTo>
                    <a:pt x="8047" y="30602"/>
                    <a:pt x="8230" y="30472"/>
                    <a:pt x="8501" y="30191"/>
                  </a:cubicBezTo>
                  <a:cubicBezTo>
                    <a:pt x="8839" y="29820"/>
                    <a:pt x="9159" y="29415"/>
                    <a:pt x="9446" y="28994"/>
                  </a:cubicBezTo>
                  <a:cubicBezTo>
                    <a:pt x="9783" y="28522"/>
                    <a:pt x="10154" y="28066"/>
                    <a:pt x="10694" y="27577"/>
                  </a:cubicBezTo>
                  <a:lnTo>
                    <a:pt x="10694" y="27577"/>
                  </a:lnTo>
                  <a:cubicBezTo>
                    <a:pt x="10627" y="28403"/>
                    <a:pt x="10576" y="29028"/>
                    <a:pt x="10525" y="29668"/>
                  </a:cubicBezTo>
                  <a:cubicBezTo>
                    <a:pt x="10458" y="30360"/>
                    <a:pt x="10340" y="31052"/>
                    <a:pt x="10340" y="31760"/>
                  </a:cubicBezTo>
                  <a:cubicBezTo>
                    <a:pt x="10323" y="33227"/>
                    <a:pt x="10525" y="34712"/>
                    <a:pt x="10374" y="36179"/>
                  </a:cubicBezTo>
                  <a:lnTo>
                    <a:pt x="10374" y="36415"/>
                  </a:lnTo>
                  <a:cubicBezTo>
                    <a:pt x="10424" y="38304"/>
                    <a:pt x="10492" y="40227"/>
                    <a:pt x="10509" y="42133"/>
                  </a:cubicBezTo>
                  <a:cubicBezTo>
                    <a:pt x="10525" y="43921"/>
                    <a:pt x="10458" y="45725"/>
                    <a:pt x="10509" y="47530"/>
                  </a:cubicBezTo>
                  <a:cubicBezTo>
                    <a:pt x="10542" y="48593"/>
                    <a:pt x="10492" y="49672"/>
                    <a:pt x="10340" y="50735"/>
                  </a:cubicBezTo>
                  <a:cubicBezTo>
                    <a:pt x="10323" y="50903"/>
                    <a:pt x="10323" y="51038"/>
                    <a:pt x="10289" y="51207"/>
                  </a:cubicBezTo>
                  <a:cubicBezTo>
                    <a:pt x="10205" y="53012"/>
                    <a:pt x="10121" y="54800"/>
                    <a:pt x="10036" y="56604"/>
                  </a:cubicBezTo>
                  <a:cubicBezTo>
                    <a:pt x="10003" y="57414"/>
                    <a:pt x="9952" y="58207"/>
                    <a:pt x="9986" y="59016"/>
                  </a:cubicBezTo>
                  <a:cubicBezTo>
                    <a:pt x="9999" y="59769"/>
                    <a:pt x="10687" y="60307"/>
                    <a:pt x="11376" y="60307"/>
                  </a:cubicBezTo>
                  <a:cubicBezTo>
                    <a:pt x="11552" y="60307"/>
                    <a:pt x="11727" y="60272"/>
                    <a:pt x="11892" y="60197"/>
                  </a:cubicBezTo>
                  <a:cubicBezTo>
                    <a:pt x="12448" y="59944"/>
                    <a:pt x="12684" y="59472"/>
                    <a:pt x="12718" y="58915"/>
                  </a:cubicBezTo>
                  <a:cubicBezTo>
                    <a:pt x="12819" y="57734"/>
                    <a:pt x="12954" y="56554"/>
                    <a:pt x="13022" y="55390"/>
                  </a:cubicBezTo>
                  <a:cubicBezTo>
                    <a:pt x="13106" y="53636"/>
                    <a:pt x="13157" y="51915"/>
                    <a:pt x="13224" y="50161"/>
                  </a:cubicBezTo>
                  <a:cubicBezTo>
                    <a:pt x="13241" y="49554"/>
                    <a:pt x="13207" y="48930"/>
                    <a:pt x="13241" y="48323"/>
                  </a:cubicBezTo>
                  <a:cubicBezTo>
                    <a:pt x="13292" y="47395"/>
                    <a:pt x="13359" y="46468"/>
                    <a:pt x="13241" y="45523"/>
                  </a:cubicBezTo>
                  <a:cubicBezTo>
                    <a:pt x="13157" y="44916"/>
                    <a:pt x="13241" y="44292"/>
                    <a:pt x="13224" y="43668"/>
                  </a:cubicBezTo>
                  <a:cubicBezTo>
                    <a:pt x="13207" y="42757"/>
                    <a:pt x="13140" y="41846"/>
                    <a:pt x="13157" y="40952"/>
                  </a:cubicBezTo>
                  <a:cubicBezTo>
                    <a:pt x="13224" y="39384"/>
                    <a:pt x="13376" y="37849"/>
                    <a:pt x="13443" y="36280"/>
                  </a:cubicBezTo>
                  <a:cubicBezTo>
                    <a:pt x="13477" y="34998"/>
                    <a:pt x="13443" y="33716"/>
                    <a:pt x="13393" y="32435"/>
                  </a:cubicBezTo>
                  <a:cubicBezTo>
                    <a:pt x="13376" y="31541"/>
                    <a:pt x="13292" y="30664"/>
                    <a:pt x="13275" y="29770"/>
                  </a:cubicBezTo>
                  <a:cubicBezTo>
                    <a:pt x="13241" y="29196"/>
                    <a:pt x="13275" y="28606"/>
                    <a:pt x="13275" y="27914"/>
                  </a:cubicBezTo>
                  <a:cubicBezTo>
                    <a:pt x="13494" y="28083"/>
                    <a:pt x="13629" y="28150"/>
                    <a:pt x="13730" y="28252"/>
                  </a:cubicBezTo>
                  <a:lnTo>
                    <a:pt x="15687" y="30276"/>
                  </a:lnTo>
                  <a:cubicBezTo>
                    <a:pt x="15899" y="30488"/>
                    <a:pt x="16064" y="30732"/>
                    <a:pt x="16242" y="30732"/>
                  </a:cubicBezTo>
                  <a:cubicBezTo>
                    <a:pt x="16248" y="30732"/>
                    <a:pt x="16254" y="30732"/>
                    <a:pt x="16260" y="30731"/>
                  </a:cubicBezTo>
                  <a:cubicBezTo>
                    <a:pt x="16665" y="30360"/>
                    <a:pt x="17002" y="30107"/>
                    <a:pt x="17272" y="29820"/>
                  </a:cubicBezTo>
                  <a:cubicBezTo>
                    <a:pt x="17744" y="29314"/>
                    <a:pt x="17744" y="29162"/>
                    <a:pt x="17272" y="28656"/>
                  </a:cubicBezTo>
                  <a:cubicBezTo>
                    <a:pt x="16699" y="28049"/>
                    <a:pt x="16091" y="27493"/>
                    <a:pt x="15501" y="26902"/>
                  </a:cubicBezTo>
                  <a:cubicBezTo>
                    <a:pt x="15383" y="26801"/>
                    <a:pt x="15299" y="26649"/>
                    <a:pt x="15079" y="26447"/>
                  </a:cubicBezTo>
                  <a:lnTo>
                    <a:pt x="15079" y="26447"/>
                  </a:lnTo>
                  <a:cubicBezTo>
                    <a:pt x="15383" y="26531"/>
                    <a:pt x="15552" y="26548"/>
                    <a:pt x="15687" y="26616"/>
                  </a:cubicBezTo>
                  <a:cubicBezTo>
                    <a:pt x="16066" y="26751"/>
                    <a:pt x="16454" y="26810"/>
                    <a:pt x="16842" y="26810"/>
                  </a:cubicBezTo>
                  <a:cubicBezTo>
                    <a:pt x="17230" y="26810"/>
                    <a:pt x="17618" y="26751"/>
                    <a:pt x="17997" y="26649"/>
                  </a:cubicBezTo>
                  <a:cubicBezTo>
                    <a:pt x="19111" y="26379"/>
                    <a:pt x="19903" y="25789"/>
                    <a:pt x="20241" y="24608"/>
                  </a:cubicBezTo>
                  <a:cubicBezTo>
                    <a:pt x="20662" y="23107"/>
                    <a:pt x="19988" y="21792"/>
                    <a:pt x="18520" y="21320"/>
                  </a:cubicBezTo>
                  <a:cubicBezTo>
                    <a:pt x="18385" y="21269"/>
                    <a:pt x="18267" y="21235"/>
                    <a:pt x="18115" y="21185"/>
                  </a:cubicBezTo>
                  <a:cubicBezTo>
                    <a:pt x="18706" y="20628"/>
                    <a:pt x="19313" y="20055"/>
                    <a:pt x="19853" y="19447"/>
                  </a:cubicBezTo>
                  <a:cubicBezTo>
                    <a:pt x="20460" y="18705"/>
                    <a:pt x="20983" y="17879"/>
                    <a:pt x="21489" y="17086"/>
                  </a:cubicBezTo>
                  <a:cubicBezTo>
                    <a:pt x="22146" y="16091"/>
                    <a:pt x="22737" y="15062"/>
                    <a:pt x="23057" y="13915"/>
                  </a:cubicBezTo>
                  <a:cubicBezTo>
                    <a:pt x="23445" y="12515"/>
                    <a:pt x="23428" y="11115"/>
                    <a:pt x="23361" y="9732"/>
                  </a:cubicBezTo>
                  <a:cubicBezTo>
                    <a:pt x="23327" y="8670"/>
                    <a:pt x="23007" y="7674"/>
                    <a:pt x="22686" y="6662"/>
                  </a:cubicBezTo>
                  <a:cubicBezTo>
                    <a:pt x="22332" y="5532"/>
                    <a:pt x="21826" y="4554"/>
                    <a:pt x="20983" y="3711"/>
                  </a:cubicBezTo>
                  <a:cubicBezTo>
                    <a:pt x="19212" y="1974"/>
                    <a:pt x="17120" y="793"/>
                    <a:pt x="14675" y="388"/>
                  </a:cubicBezTo>
                  <a:cubicBezTo>
                    <a:pt x="13224" y="152"/>
                    <a:pt x="11740" y="135"/>
                    <a:pt x="10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 rot="-582576">
              <a:off x="5163165" y="1467840"/>
              <a:ext cx="408650" cy="428667"/>
            </a:xfrm>
            <a:custGeom>
              <a:avLst/>
              <a:gdLst/>
              <a:ahLst/>
              <a:cxnLst/>
              <a:rect l="l" t="t" r="r" b="b"/>
              <a:pathLst>
                <a:path w="10003" h="10493" extrusionOk="0">
                  <a:moveTo>
                    <a:pt x="3745" y="0"/>
                  </a:moveTo>
                  <a:cubicBezTo>
                    <a:pt x="3441" y="304"/>
                    <a:pt x="3289" y="641"/>
                    <a:pt x="3475" y="1029"/>
                  </a:cubicBezTo>
                  <a:cubicBezTo>
                    <a:pt x="3610" y="1518"/>
                    <a:pt x="3829" y="2007"/>
                    <a:pt x="4048" y="2496"/>
                  </a:cubicBezTo>
                  <a:cubicBezTo>
                    <a:pt x="4554" y="3610"/>
                    <a:pt x="4251" y="4638"/>
                    <a:pt x="3188" y="5229"/>
                  </a:cubicBezTo>
                  <a:cubicBezTo>
                    <a:pt x="2749" y="5482"/>
                    <a:pt x="2311" y="5735"/>
                    <a:pt x="1839" y="5954"/>
                  </a:cubicBezTo>
                  <a:cubicBezTo>
                    <a:pt x="877" y="6409"/>
                    <a:pt x="321" y="7118"/>
                    <a:pt x="540" y="8231"/>
                  </a:cubicBezTo>
                  <a:cubicBezTo>
                    <a:pt x="540" y="8265"/>
                    <a:pt x="540" y="8332"/>
                    <a:pt x="557" y="8400"/>
                  </a:cubicBezTo>
                  <a:cubicBezTo>
                    <a:pt x="675" y="9007"/>
                    <a:pt x="506" y="9564"/>
                    <a:pt x="219" y="10086"/>
                  </a:cubicBezTo>
                  <a:cubicBezTo>
                    <a:pt x="152" y="10188"/>
                    <a:pt x="85" y="10323"/>
                    <a:pt x="0" y="10491"/>
                  </a:cubicBezTo>
                  <a:cubicBezTo>
                    <a:pt x="27" y="10492"/>
                    <a:pt x="54" y="10492"/>
                    <a:pt x="80" y="10492"/>
                  </a:cubicBezTo>
                  <a:cubicBezTo>
                    <a:pt x="799" y="10492"/>
                    <a:pt x="1345" y="10267"/>
                    <a:pt x="1687" y="9682"/>
                  </a:cubicBezTo>
                  <a:cubicBezTo>
                    <a:pt x="2007" y="9159"/>
                    <a:pt x="2311" y="8602"/>
                    <a:pt x="2614" y="8079"/>
                  </a:cubicBezTo>
                  <a:cubicBezTo>
                    <a:pt x="3040" y="7356"/>
                    <a:pt x="3669" y="7014"/>
                    <a:pt x="4430" y="7014"/>
                  </a:cubicBezTo>
                  <a:cubicBezTo>
                    <a:pt x="4573" y="7014"/>
                    <a:pt x="4722" y="7026"/>
                    <a:pt x="4875" y="7050"/>
                  </a:cubicBezTo>
                  <a:cubicBezTo>
                    <a:pt x="5600" y="7152"/>
                    <a:pt x="6291" y="7287"/>
                    <a:pt x="7000" y="7438"/>
                  </a:cubicBezTo>
                  <a:cubicBezTo>
                    <a:pt x="7244" y="7504"/>
                    <a:pt x="7489" y="7533"/>
                    <a:pt x="7734" y="7533"/>
                  </a:cubicBezTo>
                  <a:cubicBezTo>
                    <a:pt x="7995" y="7533"/>
                    <a:pt x="8256" y="7499"/>
                    <a:pt x="8518" y="7438"/>
                  </a:cubicBezTo>
                  <a:cubicBezTo>
                    <a:pt x="9412" y="7236"/>
                    <a:pt x="9867" y="6629"/>
                    <a:pt x="9935" y="5735"/>
                  </a:cubicBezTo>
                  <a:cubicBezTo>
                    <a:pt x="10002" y="4959"/>
                    <a:pt x="9749" y="4318"/>
                    <a:pt x="9311" y="3711"/>
                  </a:cubicBezTo>
                  <a:cubicBezTo>
                    <a:pt x="8062" y="1990"/>
                    <a:pt x="6359" y="844"/>
                    <a:pt x="4369" y="135"/>
                  </a:cubicBezTo>
                  <a:cubicBezTo>
                    <a:pt x="4183" y="68"/>
                    <a:pt x="3947" y="51"/>
                    <a:pt x="37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 rot="-582576">
              <a:off x="4813474" y="1512578"/>
              <a:ext cx="317548" cy="392349"/>
            </a:xfrm>
            <a:custGeom>
              <a:avLst/>
              <a:gdLst/>
              <a:ahLst/>
              <a:cxnLst/>
              <a:rect l="l" t="t" r="r" b="b"/>
              <a:pathLst>
                <a:path w="7773" h="9604" extrusionOk="0">
                  <a:moveTo>
                    <a:pt x="5848" y="0"/>
                  </a:moveTo>
                  <a:cubicBezTo>
                    <a:pt x="5814" y="0"/>
                    <a:pt x="5780" y="2"/>
                    <a:pt x="5748" y="6"/>
                  </a:cubicBezTo>
                  <a:cubicBezTo>
                    <a:pt x="4196" y="276"/>
                    <a:pt x="2746" y="765"/>
                    <a:pt x="1515" y="1811"/>
                  </a:cubicBezTo>
                  <a:cubicBezTo>
                    <a:pt x="1228" y="2064"/>
                    <a:pt x="840" y="2351"/>
                    <a:pt x="688" y="2688"/>
                  </a:cubicBezTo>
                  <a:cubicBezTo>
                    <a:pt x="418" y="3397"/>
                    <a:pt x="182" y="4156"/>
                    <a:pt x="98" y="4915"/>
                  </a:cubicBezTo>
                  <a:cubicBezTo>
                    <a:pt x="1" y="5967"/>
                    <a:pt x="1210" y="7113"/>
                    <a:pt x="2277" y="7113"/>
                  </a:cubicBezTo>
                  <a:cubicBezTo>
                    <a:pt x="2321" y="7113"/>
                    <a:pt x="2365" y="7111"/>
                    <a:pt x="2409" y="7107"/>
                  </a:cubicBezTo>
                  <a:cubicBezTo>
                    <a:pt x="2864" y="7074"/>
                    <a:pt x="3303" y="7023"/>
                    <a:pt x="3758" y="6955"/>
                  </a:cubicBezTo>
                  <a:cubicBezTo>
                    <a:pt x="3873" y="6940"/>
                    <a:pt x="3985" y="6933"/>
                    <a:pt x="4093" y="6933"/>
                  </a:cubicBezTo>
                  <a:cubicBezTo>
                    <a:pt x="4699" y="6933"/>
                    <a:pt x="5203" y="7170"/>
                    <a:pt x="5647" y="7613"/>
                  </a:cubicBezTo>
                  <a:cubicBezTo>
                    <a:pt x="6220" y="8204"/>
                    <a:pt x="6794" y="8811"/>
                    <a:pt x="7232" y="9604"/>
                  </a:cubicBezTo>
                  <a:cubicBezTo>
                    <a:pt x="7232" y="9469"/>
                    <a:pt x="7249" y="9351"/>
                    <a:pt x="7249" y="9216"/>
                  </a:cubicBezTo>
                  <a:cubicBezTo>
                    <a:pt x="7266" y="8642"/>
                    <a:pt x="6963" y="8204"/>
                    <a:pt x="6794" y="7698"/>
                  </a:cubicBezTo>
                  <a:cubicBezTo>
                    <a:pt x="6237" y="6230"/>
                    <a:pt x="6119" y="4763"/>
                    <a:pt x="7266" y="3481"/>
                  </a:cubicBezTo>
                  <a:cubicBezTo>
                    <a:pt x="7317" y="3447"/>
                    <a:pt x="7334" y="3397"/>
                    <a:pt x="7384" y="3363"/>
                  </a:cubicBezTo>
                  <a:cubicBezTo>
                    <a:pt x="7722" y="2891"/>
                    <a:pt x="7772" y="2385"/>
                    <a:pt x="7587" y="1845"/>
                  </a:cubicBezTo>
                  <a:cubicBezTo>
                    <a:pt x="7334" y="1052"/>
                    <a:pt x="6760" y="529"/>
                    <a:pt x="6136" y="74"/>
                  </a:cubicBezTo>
                  <a:cubicBezTo>
                    <a:pt x="6072" y="22"/>
                    <a:pt x="5958" y="0"/>
                    <a:pt x="5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 rot="-582576">
              <a:off x="5113773" y="2001244"/>
              <a:ext cx="297040" cy="363099"/>
            </a:xfrm>
            <a:custGeom>
              <a:avLst/>
              <a:gdLst/>
              <a:ahLst/>
              <a:cxnLst/>
              <a:rect l="l" t="t" r="r" b="b"/>
              <a:pathLst>
                <a:path w="7271" h="8888" extrusionOk="0">
                  <a:moveTo>
                    <a:pt x="1856" y="1"/>
                  </a:moveTo>
                  <a:lnTo>
                    <a:pt x="1654" y="844"/>
                  </a:lnTo>
                  <a:cubicBezTo>
                    <a:pt x="1485" y="1519"/>
                    <a:pt x="1586" y="2109"/>
                    <a:pt x="2177" y="2564"/>
                  </a:cubicBezTo>
                  <a:cubicBezTo>
                    <a:pt x="2362" y="2716"/>
                    <a:pt x="2531" y="2902"/>
                    <a:pt x="2716" y="3037"/>
                  </a:cubicBezTo>
                  <a:cubicBezTo>
                    <a:pt x="3458" y="3475"/>
                    <a:pt x="3846" y="4150"/>
                    <a:pt x="4032" y="4976"/>
                  </a:cubicBezTo>
                  <a:cubicBezTo>
                    <a:pt x="4116" y="5347"/>
                    <a:pt x="4049" y="5634"/>
                    <a:pt x="3779" y="5904"/>
                  </a:cubicBezTo>
                  <a:cubicBezTo>
                    <a:pt x="3205" y="6444"/>
                    <a:pt x="2531" y="6832"/>
                    <a:pt x="1772" y="7034"/>
                  </a:cubicBezTo>
                  <a:cubicBezTo>
                    <a:pt x="1333" y="7152"/>
                    <a:pt x="912" y="7287"/>
                    <a:pt x="473" y="7439"/>
                  </a:cubicBezTo>
                  <a:cubicBezTo>
                    <a:pt x="271" y="7506"/>
                    <a:pt x="136" y="7608"/>
                    <a:pt x="1" y="7709"/>
                  </a:cubicBezTo>
                  <a:cubicBezTo>
                    <a:pt x="169" y="7776"/>
                    <a:pt x="321" y="7844"/>
                    <a:pt x="473" y="7894"/>
                  </a:cubicBezTo>
                  <a:cubicBezTo>
                    <a:pt x="996" y="8130"/>
                    <a:pt x="1586" y="8316"/>
                    <a:pt x="2059" y="8636"/>
                  </a:cubicBezTo>
                  <a:cubicBezTo>
                    <a:pt x="2317" y="8803"/>
                    <a:pt x="2550" y="8887"/>
                    <a:pt x="2775" y="8887"/>
                  </a:cubicBezTo>
                  <a:cubicBezTo>
                    <a:pt x="3006" y="8887"/>
                    <a:pt x="3228" y="8799"/>
                    <a:pt x="3458" y="8620"/>
                  </a:cubicBezTo>
                  <a:cubicBezTo>
                    <a:pt x="3543" y="8552"/>
                    <a:pt x="3644" y="8518"/>
                    <a:pt x="3728" y="8451"/>
                  </a:cubicBezTo>
                  <a:cubicBezTo>
                    <a:pt x="4420" y="7894"/>
                    <a:pt x="5229" y="7591"/>
                    <a:pt x="6022" y="7338"/>
                  </a:cubicBezTo>
                  <a:cubicBezTo>
                    <a:pt x="6326" y="7253"/>
                    <a:pt x="6562" y="7118"/>
                    <a:pt x="6815" y="6967"/>
                  </a:cubicBezTo>
                  <a:lnTo>
                    <a:pt x="6916" y="6967"/>
                  </a:lnTo>
                  <a:cubicBezTo>
                    <a:pt x="6444" y="6545"/>
                    <a:pt x="6258" y="6022"/>
                    <a:pt x="6427" y="5347"/>
                  </a:cubicBezTo>
                  <a:cubicBezTo>
                    <a:pt x="6511" y="5061"/>
                    <a:pt x="6612" y="4757"/>
                    <a:pt x="6731" y="4437"/>
                  </a:cubicBezTo>
                  <a:cubicBezTo>
                    <a:pt x="6815" y="4217"/>
                    <a:pt x="6916" y="3998"/>
                    <a:pt x="6984" y="3762"/>
                  </a:cubicBezTo>
                  <a:cubicBezTo>
                    <a:pt x="7270" y="2733"/>
                    <a:pt x="6714" y="1822"/>
                    <a:pt x="5634" y="1637"/>
                  </a:cubicBezTo>
                  <a:cubicBezTo>
                    <a:pt x="5229" y="1569"/>
                    <a:pt x="4825" y="1519"/>
                    <a:pt x="4420" y="1485"/>
                  </a:cubicBezTo>
                  <a:cubicBezTo>
                    <a:pt x="3610" y="1451"/>
                    <a:pt x="2952" y="1097"/>
                    <a:pt x="2413" y="473"/>
                  </a:cubicBezTo>
                  <a:cubicBezTo>
                    <a:pt x="2278" y="338"/>
                    <a:pt x="2109" y="203"/>
                    <a:pt x="1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 rot="-582576">
              <a:off x="5195942" y="1917327"/>
              <a:ext cx="452730" cy="333889"/>
            </a:xfrm>
            <a:custGeom>
              <a:avLst/>
              <a:gdLst/>
              <a:ahLst/>
              <a:cxnLst/>
              <a:rect l="l" t="t" r="r" b="b"/>
              <a:pathLst>
                <a:path w="11082" h="8173" extrusionOk="0">
                  <a:moveTo>
                    <a:pt x="5495" y="1"/>
                  </a:moveTo>
                  <a:cubicBezTo>
                    <a:pt x="5280" y="1"/>
                    <a:pt x="5038" y="39"/>
                    <a:pt x="4756" y="112"/>
                  </a:cubicBezTo>
                  <a:cubicBezTo>
                    <a:pt x="4301" y="247"/>
                    <a:pt x="3863" y="432"/>
                    <a:pt x="3390" y="601"/>
                  </a:cubicBezTo>
                  <a:cubicBezTo>
                    <a:pt x="3031" y="724"/>
                    <a:pt x="2672" y="816"/>
                    <a:pt x="2309" y="816"/>
                  </a:cubicBezTo>
                  <a:cubicBezTo>
                    <a:pt x="2076" y="816"/>
                    <a:pt x="1840" y="778"/>
                    <a:pt x="1602" y="685"/>
                  </a:cubicBezTo>
                  <a:cubicBezTo>
                    <a:pt x="1113" y="516"/>
                    <a:pt x="590" y="415"/>
                    <a:pt x="68" y="263"/>
                  </a:cubicBezTo>
                  <a:cubicBezTo>
                    <a:pt x="51" y="415"/>
                    <a:pt x="0" y="466"/>
                    <a:pt x="17" y="550"/>
                  </a:cubicBezTo>
                  <a:cubicBezTo>
                    <a:pt x="219" y="1461"/>
                    <a:pt x="911" y="2136"/>
                    <a:pt x="1805" y="2287"/>
                  </a:cubicBezTo>
                  <a:cubicBezTo>
                    <a:pt x="2058" y="2321"/>
                    <a:pt x="2345" y="2321"/>
                    <a:pt x="2614" y="2355"/>
                  </a:cubicBezTo>
                  <a:cubicBezTo>
                    <a:pt x="3222" y="2405"/>
                    <a:pt x="3863" y="2490"/>
                    <a:pt x="4369" y="2844"/>
                  </a:cubicBezTo>
                  <a:cubicBezTo>
                    <a:pt x="5246" y="3485"/>
                    <a:pt x="5566" y="4767"/>
                    <a:pt x="5077" y="5779"/>
                  </a:cubicBezTo>
                  <a:cubicBezTo>
                    <a:pt x="4908" y="6116"/>
                    <a:pt x="4740" y="6453"/>
                    <a:pt x="4655" y="6808"/>
                  </a:cubicBezTo>
                  <a:cubicBezTo>
                    <a:pt x="4470" y="7567"/>
                    <a:pt x="4891" y="8056"/>
                    <a:pt x="5684" y="8157"/>
                  </a:cubicBezTo>
                  <a:cubicBezTo>
                    <a:pt x="5778" y="8168"/>
                    <a:pt x="5869" y="8173"/>
                    <a:pt x="5957" y="8173"/>
                  </a:cubicBezTo>
                  <a:cubicBezTo>
                    <a:pt x="6569" y="8173"/>
                    <a:pt x="7057" y="7920"/>
                    <a:pt x="7455" y="7449"/>
                  </a:cubicBezTo>
                  <a:cubicBezTo>
                    <a:pt x="8686" y="6082"/>
                    <a:pt x="9715" y="4581"/>
                    <a:pt x="10559" y="2962"/>
                  </a:cubicBezTo>
                  <a:cubicBezTo>
                    <a:pt x="10710" y="2658"/>
                    <a:pt x="10862" y="2355"/>
                    <a:pt x="11081" y="1883"/>
                  </a:cubicBezTo>
                  <a:lnTo>
                    <a:pt x="11081" y="1883"/>
                  </a:lnTo>
                  <a:cubicBezTo>
                    <a:pt x="10778" y="1950"/>
                    <a:pt x="10660" y="1967"/>
                    <a:pt x="10575" y="2001"/>
                  </a:cubicBezTo>
                  <a:cubicBezTo>
                    <a:pt x="10373" y="2119"/>
                    <a:pt x="10188" y="2220"/>
                    <a:pt x="9985" y="2304"/>
                  </a:cubicBezTo>
                  <a:cubicBezTo>
                    <a:pt x="9611" y="2506"/>
                    <a:pt x="9247" y="2606"/>
                    <a:pt x="8905" y="2606"/>
                  </a:cubicBezTo>
                  <a:cubicBezTo>
                    <a:pt x="8274" y="2606"/>
                    <a:pt x="7713" y="2268"/>
                    <a:pt x="7286" y="1613"/>
                  </a:cubicBezTo>
                  <a:cubicBezTo>
                    <a:pt x="7152" y="1377"/>
                    <a:pt x="7000" y="1140"/>
                    <a:pt x="6865" y="938"/>
                  </a:cubicBezTo>
                  <a:cubicBezTo>
                    <a:pt x="6458" y="285"/>
                    <a:pt x="6078" y="1"/>
                    <a:pt x="5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 rot="-582576">
              <a:off x="5232349" y="1733458"/>
              <a:ext cx="403135" cy="257454"/>
            </a:xfrm>
            <a:custGeom>
              <a:avLst/>
              <a:gdLst/>
              <a:ahLst/>
              <a:cxnLst/>
              <a:rect l="l" t="t" r="r" b="b"/>
              <a:pathLst>
                <a:path w="9868" h="6302" extrusionOk="0">
                  <a:moveTo>
                    <a:pt x="9395" y="0"/>
                  </a:moveTo>
                  <a:cubicBezTo>
                    <a:pt x="9227" y="236"/>
                    <a:pt x="9142" y="371"/>
                    <a:pt x="9008" y="506"/>
                  </a:cubicBezTo>
                  <a:cubicBezTo>
                    <a:pt x="8529" y="984"/>
                    <a:pt x="7991" y="1387"/>
                    <a:pt x="7321" y="1387"/>
                  </a:cubicBezTo>
                  <a:cubicBezTo>
                    <a:pt x="7282" y="1387"/>
                    <a:pt x="7243" y="1386"/>
                    <a:pt x="7203" y="1383"/>
                  </a:cubicBezTo>
                  <a:cubicBezTo>
                    <a:pt x="6697" y="1366"/>
                    <a:pt x="6208" y="1214"/>
                    <a:pt x="5702" y="1113"/>
                  </a:cubicBezTo>
                  <a:cubicBezTo>
                    <a:pt x="5128" y="1012"/>
                    <a:pt x="4538" y="877"/>
                    <a:pt x="3964" y="793"/>
                  </a:cubicBezTo>
                  <a:cubicBezTo>
                    <a:pt x="3923" y="786"/>
                    <a:pt x="3879" y="784"/>
                    <a:pt x="3836" y="784"/>
                  </a:cubicBezTo>
                  <a:cubicBezTo>
                    <a:pt x="3649" y="784"/>
                    <a:pt x="3447" y="833"/>
                    <a:pt x="3256" y="860"/>
                  </a:cubicBezTo>
                  <a:cubicBezTo>
                    <a:pt x="2531" y="1029"/>
                    <a:pt x="2109" y="1501"/>
                    <a:pt x="1822" y="2142"/>
                  </a:cubicBezTo>
                  <a:cubicBezTo>
                    <a:pt x="1418" y="3053"/>
                    <a:pt x="945" y="3896"/>
                    <a:pt x="1" y="4470"/>
                  </a:cubicBezTo>
                  <a:cubicBezTo>
                    <a:pt x="157" y="4470"/>
                    <a:pt x="325" y="4495"/>
                    <a:pt x="483" y="4495"/>
                  </a:cubicBezTo>
                  <a:cubicBezTo>
                    <a:pt x="581" y="4495"/>
                    <a:pt x="676" y="4485"/>
                    <a:pt x="760" y="4453"/>
                  </a:cubicBezTo>
                  <a:cubicBezTo>
                    <a:pt x="1333" y="4301"/>
                    <a:pt x="1890" y="4082"/>
                    <a:pt x="2430" y="3896"/>
                  </a:cubicBezTo>
                  <a:cubicBezTo>
                    <a:pt x="2715" y="3796"/>
                    <a:pt x="3041" y="3739"/>
                    <a:pt x="3376" y="3739"/>
                  </a:cubicBezTo>
                  <a:cubicBezTo>
                    <a:pt x="4228" y="3739"/>
                    <a:pt x="5140" y="4108"/>
                    <a:pt x="5601" y="5077"/>
                  </a:cubicBezTo>
                  <a:cubicBezTo>
                    <a:pt x="5685" y="5246"/>
                    <a:pt x="5769" y="5414"/>
                    <a:pt x="5870" y="5566"/>
                  </a:cubicBezTo>
                  <a:cubicBezTo>
                    <a:pt x="6209" y="6073"/>
                    <a:pt x="6554" y="6302"/>
                    <a:pt x="6993" y="6302"/>
                  </a:cubicBezTo>
                  <a:cubicBezTo>
                    <a:pt x="7211" y="6302"/>
                    <a:pt x="7452" y="6246"/>
                    <a:pt x="7726" y="6139"/>
                  </a:cubicBezTo>
                  <a:cubicBezTo>
                    <a:pt x="8046" y="6005"/>
                    <a:pt x="8350" y="5752"/>
                    <a:pt x="8687" y="5752"/>
                  </a:cubicBezTo>
                  <a:cubicBezTo>
                    <a:pt x="9362" y="5735"/>
                    <a:pt x="9581" y="5380"/>
                    <a:pt x="9648" y="4807"/>
                  </a:cubicBezTo>
                  <a:cubicBezTo>
                    <a:pt x="9665" y="4588"/>
                    <a:pt x="9750" y="4385"/>
                    <a:pt x="9750" y="4166"/>
                  </a:cubicBezTo>
                  <a:cubicBezTo>
                    <a:pt x="9767" y="2952"/>
                    <a:pt x="9868" y="1704"/>
                    <a:pt x="9598" y="489"/>
                  </a:cubicBezTo>
                  <a:cubicBezTo>
                    <a:pt x="9530" y="354"/>
                    <a:pt x="9480" y="236"/>
                    <a:pt x="9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 rot="-582576">
              <a:off x="4889769" y="1999749"/>
              <a:ext cx="369349" cy="347983"/>
            </a:xfrm>
            <a:custGeom>
              <a:avLst/>
              <a:gdLst/>
              <a:ahLst/>
              <a:cxnLst/>
              <a:rect l="l" t="t" r="r" b="b"/>
              <a:pathLst>
                <a:path w="9041" h="8518" extrusionOk="0">
                  <a:moveTo>
                    <a:pt x="6781" y="0"/>
                  </a:moveTo>
                  <a:cubicBezTo>
                    <a:pt x="6224" y="152"/>
                    <a:pt x="5887" y="405"/>
                    <a:pt x="5634" y="810"/>
                  </a:cubicBezTo>
                  <a:cubicBezTo>
                    <a:pt x="5280" y="1383"/>
                    <a:pt x="5111" y="1957"/>
                    <a:pt x="5145" y="2648"/>
                  </a:cubicBezTo>
                  <a:cubicBezTo>
                    <a:pt x="5162" y="3137"/>
                    <a:pt x="5162" y="3643"/>
                    <a:pt x="5162" y="4183"/>
                  </a:cubicBezTo>
                  <a:cubicBezTo>
                    <a:pt x="5145" y="4655"/>
                    <a:pt x="4942" y="5043"/>
                    <a:pt x="4521" y="5296"/>
                  </a:cubicBezTo>
                  <a:cubicBezTo>
                    <a:pt x="3778" y="5735"/>
                    <a:pt x="3036" y="6156"/>
                    <a:pt x="2176" y="6308"/>
                  </a:cubicBezTo>
                  <a:cubicBezTo>
                    <a:pt x="1434" y="6426"/>
                    <a:pt x="726" y="6629"/>
                    <a:pt x="0" y="7017"/>
                  </a:cubicBezTo>
                  <a:cubicBezTo>
                    <a:pt x="85" y="7168"/>
                    <a:pt x="85" y="7270"/>
                    <a:pt x="152" y="7320"/>
                  </a:cubicBezTo>
                  <a:cubicBezTo>
                    <a:pt x="641" y="7725"/>
                    <a:pt x="1097" y="8113"/>
                    <a:pt x="1586" y="8518"/>
                  </a:cubicBezTo>
                  <a:cubicBezTo>
                    <a:pt x="1653" y="8501"/>
                    <a:pt x="1738" y="8484"/>
                    <a:pt x="1805" y="8450"/>
                  </a:cubicBezTo>
                  <a:cubicBezTo>
                    <a:pt x="1873" y="8433"/>
                    <a:pt x="2008" y="8417"/>
                    <a:pt x="2244" y="8349"/>
                  </a:cubicBezTo>
                  <a:cubicBezTo>
                    <a:pt x="2193" y="8332"/>
                    <a:pt x="2176" y="8315"/>
                    <a:pt x="2159" y="8265"/>
                  </a:cubicBezTo>
                  <a:lnTo>
                    <a:pt x="2159" y="8265"/>
                  </a:lnTo>
                  <a:cubicBezTo>
                    <a:pt x="2931" y="8345"/>
                    <a:pt x="3733" y="8502"/>
                    <a:pt x="4522" y="8502"/>
                  </a:cubicBezTo>
                  <a:cubicBezTo>
                    <a:pt x="4561" y="8502"/>
                    <a:pt x="4600" y="8502"/>
                    <a:pt x="4639" y="8501"/>
                  </a:cubicBezTo>
                  <a:cubicBezTo>
                    <a:pt x="4723" y="8214"/>
                    <a:pt x="4909" y="7995"/>
                    <a:pt x="5212" y="7843"/>
                  </a:cubicBezTo>
                  <a:cubicBezTo>
                    <a:pt x="5448" y="7725"/>
                    <a:pt x="5701" y="7641"/>
                    <a:pt x="5954" y="7556"/>
                  </a:cubicBezTo>
                  <a:cubicBezTo>
                    <a:pt x="6730" y="7303"/>
                    <a:pt x="7557" y="7152"/>
                    <a:pt x="8265" y="6662"/>
                  </a:cubicBezTo>
                  <a:cubicBezTo>
                    <a:pt x="8957" y="6207"/>
                    <a:pt x="9041" y="6055"/>
                    <a:pt x="8771" y="5296"/>
                  </a:cubicBezTo>
                  <a:cubicBezTo>
                    <a:pt x="8687" y="5060"/>
                    <a:pt x="8501" y="4824"/>
                    <a:pt x="8332" y="4672"/>
                  </a:cubicBezTo>
                  <a:cubicBezTo>
                    <a:pt x="8079" y="4436"/>
                    <a:pt x="7793" y="4250"/>
                    <a:pt x="7489" y="4031"/>
                  </a:cubicBezTo>
                  <a:cubicBezTo>
                    <a:pt x="6663" y="3407"/>
                    <a:pt x="6325" y="2581"/>
                    <a:pt x="6528" y="1569"/>
                  </a:cubicBezTo>
                  <a:cubicBezTo>
                    <a:pt x="6612" y="1080"/>
                    <a:pt x="6696" y="574"/>
                    <a:pt x="6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rot="-582576">
              <a:off x="4734502" y="1699277"/>
              <a:ext cx="372822" cy="310521"/>
            </a:xfrm>
            <a:custGeom>
              <a:avLst/>
              <a:gdLst/>
              <a:ahLst/>
              <a:cxnLst/>
              <a:rect l="l" t="t" r="r" b="b"/>
              <a:pathLst>
                <a:path w="9126" h="7601" extrusionOk="0">
                  <a:moveTo>
                    <a:pt x="1907" y="0"/>
                  </a:moveTo>
                  <a:cubicBezTo>
                    <a:pt x="1721" y="304"/>
                    <a:pt x="1502" y="624"/>
                    <a:pt x="1316" y="945"/>
                  </a:cubicBezTo>
                  <a:cubicBezTo>
                    <a:pt x="726" y="1923"/>
                    <a:pt x="355" y="2969"/>
                    <a:pt x="152" y="4082"/>
                  </a:cubicBezTo>
                  <a:cubicBezTo>
                    <a:pt x="1" y="4757"/>
                    <a:pt x="169" y="5229"/>
                    <a:pt x="726" y="5634"/>
                  </a:cubicBezTo>
                  <a:cubicBezTo>
                    <a:pt x="1417" y="6140"/>
                    <a:pt x="2058" y="6696"/>
                    <a:pt x="2733" y="7253"/>
                  </a:cubicBezTo>
                  <a:cubicBezTo>
                    <a:pt x="3014" y="7483"/>
                    <a:pt x="3277" y="7601"/>
                    <a:pt x="3548" y="7601"/>
                  </a:cubicBezTo>
                  <a:cubicBezTo>
                    <a:pt x="3813" y="7601"/>
                    <a:pt x="4085" y="7487"/>
                    <a:pt x="4386" y="7253"/>
                  </a:cubicBezTo>
                  <a:cubicBezTo>
                    <a:pt x="4875" y="6865"/>
                    <a:pt x="5381" y="6494"/>
                    <a:pt x="5820" y="6089"/>
                  </a:cubicBezTo>
                  <a:cubicBezTo>
                    <a:pt x="6385" y="5574"/>
                    <a:pt x="7025" y="5359"/>
                    <a:pt x="7712" y="5359"/>
                  </a:cubicBezTo>
                  <a:cubicBezTo>
                    <a:pt x="7947" y="5359"/>
                    <a:pt x="8188" y="5384"/>
                    <a:pt x="8434" y="5431"/>
                  </a:cubicBezTo>
                  <a:cubicBezTo>
                    <a:pt x="8636" y="5482"/>
                    <a:pt x="8839" y="5499"/>
                    <a:pt x="9125" y="5533"/>
                  </a:cubicBezTo>
                  <a:cubicBezTo>
                    <a:pt x="8737" y="4672"/>
                    <a:pt x="8215" y="4048"/>
                    <a:pt x="7557" y="3542"/>
                  </a:cubicBezTo>
                  <a:cubicBezTo>
                    <a:pt x="7316" y="3353"/>
                    <a:pt x="7048" y="3286"/>
                    <a:pt x="6765" y="3286"/>
                  </a:cubicBezTo>
                  <a:cubicBezTo>
                    <a:pt x="6670" y="3286"/>
                    <a:pt x="6574" y="3294"/>
                    <a:pt x="6477" y="3306"/>
                  </a:cubicBezTo>
                  <a:cubicBezTo>
                    <a:pt x="6106" y="3340"/>
                    <a:pt x="5752" y="3391"/>
                    <a:pt x="5364" y="3424"/>
                  </a:cubicBezTo>
                  <a:cubicBezTo>
                    <a:pt x="5220" y="3444"/>
                    <a:pt x="5083" y="3454"/>
                    <a:pt x="4951" y="3454"/>
                  </a:cubicBezTo>
                  <a:cubicBezTo>
                    <a:pt x="3748" y="3454"/>
                    <a:pt x="3003" y="2658"/>
                    <a:pt x="2396" y="1670"/>
                  </a:cubicBezTo>
                  <a:cubicBezTo>
                    <a:pt x="2210" y="1367"/>
                    <a:pt x="2176" y="945"/>
                    <a:pt x="2092" y="591"/>
                  </a:cubicBezTo>
                  <a:cubicBezTo>
                    <a:pt x="2058" y="422"/>
                    <a:pt x="2058" y="237"/>
                    <a:pt x="2058" y="34"/>
                  </a:cubicBezTo>
                  <a:cubicBezTo>
                    <a:pt x="2008" y="17"/>
                    <a:pt x="1957" y="17"/>
                    <a:pt x="1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 rot="-582576">
              <a:off x="5099368" y="1471615"/>
              <a:ext cx="223301" cy="434795"/>
            </a:xfrm>
            <a:custGeom>
              <a:avLst/>
              <a:gdLst/>
              <a:ahLst/>
              <a:cxnLst/>
              <a:rect l="l" t="t" r="r" b="b"/>
              <a:pathLst>
                <a:path w="5466" h="10643" extrusionOk="0">
                  <a:moveTo>
                    <a:pt x="1332" y="0"/>
                  </a:moveTo>
                  <a:cubicBezTo>
                    <a:pt x="1133" y="0"/>
                    <a:pt x="946" y="6"/>
                    <a:pt x="776" y="16"/>
                  </a:cubicBezTo>
                  <a:cubicBezTo>
                    <a:pt x="422" y="33"/>
                    <a:pt x="152" y="84"/>
                    <a:pt x="0" y="168"/>
                  </a:cubicBezTo>
                  <a:cubicBezTo>
                    <a:pt x="102" y="269"/>
                    <a:pt x="220" y="354"/>
                    <a:pt x="304" y="438"/>
                  </a:cubicBezTo>
                  <a:cubicBezTo>
                    <a:pt x="1485" y="1518"/>
                    <a:pt x="1603" y="2648"/>
                    <a:pt x="726" y="3980"/>
                  </a:cubicBezTo>
                  <a:cubicBezTo>
                    <a:pt x="591" y="4182"/>
                    <a:pt x="456" y="4368"/>
                    <a:pt x="321" y="4587"/>
                  </a:cubicBezTo>
                  <a:cubicBezTo>
                    <a:pt x="236" y="4756"/>
                    <a:pt x="135" y="4925"/>
                    <a:pt x="135" y="5110"/>
                  </a:cubicBezTo>
                  <a:cubicBezTo>
                    <a:pt x="85" y="6038"/>
                    <a:pt x="17" y="6982"/>
                    <a:pt x="506" y="7859"/>
                  </a:cubicBezTo>
                  <a:cubicBezTo>
                    <a:pt x="911" y="8585"/>
                    <a:pt x="1012" y="9377"/>
                    <a:pt x="894" y="10204"/>
                  </a:cubicBezTo>
                  <a:cubicBezTo>
                    <a:pt x="861" y="10271"/>
                    <a:pt x="894" y="10389"/>
                    <a:pt x="861" y="10642"/>
                  </a:cubicBezTo>
                  <a:cubicBezTo>
                    <a:pt x="1316" y="10170"/>
                    <a:pt x="1586" y="9816"/>
                    <a:pt x="1569" y="9293"/>
                  </a:cubicBezTo>
                  <a:cubicBezTo>
                    <a:pt x="1569" y="8821"/>
                    <a:pt x="1586" y="8382"/>
                    <a:pt x="1535" y="7927"/>
                  </a:cubicBezTo>
                  <a:cubicBezTo>
                    <a:pt x="1501" y="7370"/>
                    <a:pt x="1738" y="6999"/>
                    <a:pt x="2176" y="6696"/>
                  </a:cubicBezTo>
                  <a:cubicBezTo>
                    <a:pt x="2665" y="6375"/>
                    <a:pt x="3171" y="6072"/>
                    <a:pt x="3677" y="5768"/>
                  </a:cubicBezTo>
                  <a:cubicBezTo>
                    <a:pt x="4015" y="5566"/>
                    <a:pt x="4369" y="5363"/>
                    <a:pt x="4706" y="5144"/>
                  </a:cubicBezTo>
                  <a:cubicBezTo>
                    <a:pt x="5296" y="4739"/>
                    <a:pt x="5465" y="4098"/>
                    <a:pt x="5195" y="3457"/>
                  </a:cubicBezTo>
                  <a:cubicBezTo>
                    <a:pt x="5111" y="3255"/>
                    <a:pt x="4993" y="3069"/>
                    <a:pt x="4892" y="2884"/>
                  </a:cubicBezTo>
                  <a:cubicBezTo>
                    <a:pt x="4537" y="2125"/>
                    <a:pt x="4217" y="1366"/>
                    <a:pt x="4436" y="506"/>
                  </a:cubicBezTo>
                  <a:lnTo>
                    <a:pt x="4436" y="472"/>
                  </a:lnTo>
                  <a:cubicBezTo>
                    <a:pt x="4402" y="438"/>
                    <a:pt x="4386" y="421"/>
                    <a:pt x="4369" y="371"/>
                  </a:cubicBezTo>
                  <a:cubicBezTo>
                    <a:pt x="3717" y="144"/>
                    <a:pt x="2374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 rot="-582576">
              <a:off x="4755661" y="1938910"/>
              <a:ext cx="394841" cy="182775"/>
            </a:xfrm>
            <a:custGeom>
              <a:avLst/>
              <a:gdLst/>
              <a:ahLst/>
              <a:cxnLst/>
              <a:rect l="l" t="t" r="r" b="b"/>
              <a:pathLst>
                <a:path w="9665" h="4474" extrusionOk="0">
                  <a:moveTo>
                    <a:pt x="186" y="0"/>
                  </a:moveTo>
                  <a:cubicBezTo>
                    <a:pt x="118" y="810"/>
                    <a:pt x="17" y="1535"/>
                    <a:pt x="0" y="2294"/>
                  </a:cubicBezTo>
                  <a:cubicBezTo>
                    <a:pt x="0" y="2530"/>
                    <a:pt x="135" y="2834"/>
                    <a:pt x="304" y="3003"/>
                  </a:cubicBezTo>
                  <a:cubicBezTo>
                    <a:pt x="709" y="3340"/>
                    <a:pt x="1181" y="3677"/>
                    <a:pt x="1653" y="3964"/>
                  </a:cubicBezTo>
                  <a:cubicBezTo>
                    <a:pt x="2250" y="4329"/>
                    <a:pt x="2861" y="4473"/>
                    <a:pt x="3481" y="4473"/>
                  </a:cubicBezTo>
                  <a:cubicBezTo>
                    <a:pt x="4035" y="4473"/>
                    <a:pt x="4596" y="4358"/>
                    <a:pt x="5161" y="4183"/>
                  </a:cubicBezTo>
                  <a:cubicBezTo>
                    <a:pt x="5566" y="4048"/>
                    <a:pt x="5853" y="3779"/>
                    <a:pt x="6089" y="3441"/>
                  </a:cubicBezTo>
                  <a:cubicBezTo>
                    <a:pt x="6359" y="3020"/>
                    <a:pt x="6663" y="2598"/>
                    <a:pt x="6949" y="2176"/>
                  </a:cubicBezTo>
                  <a:cubicBezTo>
                    <a:pt x="7455" y="1468"/>
                    <a:pt x="8096" y="979"/>
                    <a:pt x="8990" y="894"/>
                  </a:cubicBezTo>
                  <a:cubicBezTo>
                    <a:pt x="9209" y="861"/>
                    <a:pt x="9395" y="810"/>
                    <a:pt x="9665" y="759"/>
                  </a:cubicBezTo>
                  <a:cubicBezTo>
                    <a:pt x="9462" y="439"/>
                    <a:pt x="9209" y="321"/>
                    <a:pt x="8940" y="237"/>
                  </a:cubicBezTo>
                  <a:cubicBezTo>
                    <a:pt x="8666" y="140"/>
                    <a:pt x="8404" y="96"/>
                    <a:pt x="8152" y="96"/>
                  </a:cubicBezTo>
                  <a:cubicBezTo>
                    <a:pt x="7567" y="96"/>
                    <a:pt x="7035" y="336"/>
                    <a:pt x="6528" y="726"/>
                  </a:cubicBezTo>
                  <a:cubicBezTo>
                    <a:pt x="6039" y="1097"/>
                    <a:pt x="5583" y="1518"/>
                    <a:pt x="5094" y="1906"/>
                  </a:cubicBezTo>
                  <a:cubicBezTo>
                    <a:pt x="4708" y="2210"/>
                    <a:pt x="4330" y="2362"/>
                    <a:pt x="3952" y="2362"/>
                  </a:cubicBezTo>
                  <a:cubicBezTo>
                    <a:pt x="3554" y="2362"/>
                    <a:pt x="3156" y="2193"/>
                    <a:pt x="2750" y="1856"/>
                  </a:cubicBezTo>
                  <a:cubicBezTo>
                    <a:pt x="2244" y="1451"/>
                    <a:pt x="1788" y="1012"/>
                    <a:pt x="1282" y="608"/>
                  </a:cubicBezTo>
                  <a:cubicBezTo>
                    <a:pt x="979" y="355"/>
                    <a:pt x="692" y="102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 rot="-582576">
              <a:off x="4789705" y="2071621"/>
              <a:ext cx="281148" cy="210596"/>
            </a:xfrm>
            <a:custGeom>
              <a:avLst/>
              <a:gdLst/>
              <a:ahLst/>
              <a:cxnLst/>
              <a:rect l="l" t="t" r="r" b="b"/>
              <a:pathLst>
                <a:path w="6882" h="5155" extrusionOk="0">
                  <a:moveTo>
                    <a:pt x="6882" y="1"/>
                  </a:moveTo>
                  <a:cubicBezTo>
                    <a:pt x="6595" y="170"/>
                    <a:pt x="6443" y="490"/>
                    <a:pt x="6292" y="777"/>
                  </a:cubicBezTo>
                  <a:cubicBezTo>
                    <a:pt x="5988" y="1333"/>
                    <a:pt x="5499" y="1654"/>
                    <a:pt x="4909" y="1789"/>
                  </a:cubicBezTo>
                  <a:cubicBezTo>
                    <a:pt x="4427" y="1920"/>
                    <a:pt x="3957" y="1986"/>
                    <a:pt x="3496" y="1986"/>
                  </a:cubicBezTo>
                  <a:cubicBezTo>
                    <a:pt x="2538" y="1986"/>
                    <a:pt x="1626" y="1701"/>
                    <a:pt x="759" y="1131"/>
                  </a:cubicBezTo>
                  <a:cubicBezTo>
                    <a:pt x="540" y="996"/>
                    <a:pt x="304" y="861"/>
                    <a:pt x="0" y="676"/>
                  </a:cubicBezTo>
                  <a:lnTo>
                    <a:pt x="0" y="1215"/>
                  </a:lnTo>
                  <a:cubicBezTo>
                    <a:pt x="17" y="2194"/>
                    <a:pt x="523" y="3020"/>
                    <a:pt x="861" y="3880"/>
                  </a:cubicBezTo>
                  <a:cubicBezTo>
                    <a:pt x="962" y="4150"/>
                    <a:pt x="1131" y="4403"/>
                    <a:pt x="1265" y="4656"/>
                  </a:cubicBezTo>
                  <a:cubicBezTo>
                    <a:pt x="1433" y="5003"/>
                    <a:pt x="1698" y="5154"/>
                    <a:pt x="2016" y="5154"/>
                  </a:cubicBezTo>
                  <a:cubicBezTo>
                    <a:pt x="2115" y="5154"/>
                    <a:pt x="2220" y="5140"/>
                    <a:pt x="2328" y="5111"/>
                  </a:cubicBezTo>
                  <a:cubicBezTo>
                    <a:pt x="2480" y="5061"/>
                    <a:pt x="2632" y="4993"/>
                    <a:pt x="2800" y="4960"/>
                  </a:cubicBezTo>
                  <a:cubicBezTo>
                    <a:pt x="3357" y="4774"/>
                    <a:pt x="3914" y="4572"/>
                    <a:pt x="4487" y="4437"/>
                  </a:cubicBezTo>
                  <a:cubicBezTo>
                    <a:pt x="5027" y="4285"/>
                    <a:pt x="5533" y="4083"/>
                    <a:pt x="6039" y="3813"/>
                  </a:cubicBezTo>
                  <a:cubicBezTo>
                    <a:pt x="6680" y="3459"/>
                    <a:pt x="6882" y="3003"/>
                    <a:pt x="6865" y="2328"/>
                  </a:cubicBezTo>
                  <a:cubicBezTo>
                    <a:pt x="6848" y="1553"/>
                    <a:pt x="6882" y="777"/>
                    <a:pt x="6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rot="-582576">
              <a:off x="5361891" y="2515495"/>
              <a:ext cx="92368" cy="1352960"/>
            </a:xfrm>
            <a:custGeom>
              <a:avLst/>
              <a:gdLst/>
              <a:ahLst/>
              <a:cxnLst/>
              <a:rect l="l" t="t" r="r" b="b"/>
              <a:pathLst>
                <a:path w="2261" h="33118" extrusionOk="0">
                  <a:moveTo>
                    <a:pt x="1299" y="1063"/>
                  </a:moveTo>
                  <a:cubicBezTo>
                    <a:pt x="1602" y="1113"/>
                    <a:pt x="1754" y="1248"/>
                    <a:pt x="1754" y="1484"/>
                  </a:cubicBezTo>
                  <a:cubicBezTo>
                    <a:pt x="1771" y="1670"/>
                    <a:pt x="1636" y="1771"/>
                    <a:pt x="1451" y="1771"/>
                  </a:cubicBezTo>
                  <a:cubicBezTo>
                    <a:pt x="1198" y="1721"/>
                    <a:pt x="1096" y="1569"/>
                    <a:pt x="1113" y="1333"/>
                  </a:cubicBezTo>
                  <a:cubicBezTo>
                    <a:pt x="1130" y="1231"/>
                    <a:pt x="1248" y="1147"/>
                    <a:pt x="1299" y="1063"/>
                  </a:cubicBezTo>
                  <a:close/>
                  <a:moveTo>
                    <a:pt x="1501" y="3441"/>
                  </a:moveTo>
                  <a:cubicBezTo>
                    <a:pt x="1704" y="3508"/>
                    <a:pt x="1805" y="3694"/>
                    <a:pt x="1754" y="3930"/>
                  </a:cubicBezTo>
                  <a:cubicBezTo>
                    <a:pt x="1721" y="4014"/>
                    <a:pt x="1619" y="4048"/>
                    <a:pt x="1586" y="4116"/>
                  </a:cubicBezTo>
                  <a:cubicBezTo>
                    <a:pt x="1299" y="4031"/>
                    <a:pt x="1181" y="3863"/>
                    <a:pt x="1215" y="3626"/>
                  </a:cubicBezTo>
                  <a:cubicBezTo>
                    <a:pt x="1248" y="3542"/>
                    <a:pt x="1417" y="3441"/>
                    <a:pt x="1501" y="3441"/>
                  </a:cubicBezTo>
                  <a:close/>
                  <a:moveTo>
                    <a:pt x="692" y="5077"/>
                  </a:moveTo>
                  <a:cubicBezTo>
                    <a:pt x="995" y="5111"/>
                    <a:pt x="1164" y="5229"/>
                    <a:pt x="1164" y="5482"/>
                  </a:cubicBezTo>
                  <a:cubicBezTo>
                    <a:pt x="1164" y="5566"/>
                    <a:pt x="1096" y="5701"/>
                    <a:pt x="1012" y="5718"/>
                  </a:cubicBezTo>
                  <a:cubicBezTo>
                    <a:pt x="984" y="5732"/>
                    <a:pt x="953" y="5739"/>
                    <a:pt x="921" y="5739"/>
                  </a:cubicBezTo>
                  <a:cubicBezTo>
                    <a:pt x="765" y="5739"/>
                    <a:pt x="588" y="5580"/>
                    <a:pt x="574" y="5397"/>
                  </a:cubicBezTo>
                  <a:cubicBezTo>
                    <a:pt x="574" y="5279"/>
                    <a:pt x="658" y="5161"/>
                    <a:pt x="692" y="5077"/>
                  </a:cubicBezTo>
                  <a:close/>
                  <a:moveTo>
                    <a:pt x="1468" y="6156"/>
                  </a:moveTo>
                  <a:cubicBezTo>
                    <a:pt x="1619" y="6393"/>
                    <a:pt x="1721" y="6511"/>
                    <a:pt x="1771" y="6662"/>
                  </a:cubicBezTo>
                  <a:cubicBezTo>
                    <a:pt x="1803" y="6711"/>
                    <a:pt x="1604" y="6883"/>
                    <a:pt x="1542" y="6883"/>
                  </a:cubicBezTo>
                  <a:cubicBezTo>
                    <a:pt x="1540" y="6883"/>
                    <a:pt x="1537" y="6882"/>
                    <a:pt x="1535" y="6882"/>
                  </a:cubicBezTo>
                  <a:cubicBezTo>
                    <a:pt x="1434" y="6814"/>
                    <a:pt x="1299" y="6679"/>
                    <a:pt x="1265" y="6561"/>
                  </a:cubicBezTo>
                  <a:cubicBezTo>
                    <a:pt x="1248" y="6477"/>
                    <a:pt x="1366" y="6376"/>
                    <a:pt x="1468" y="6156"/>
                  </a:cubicBezTo>
                  <a:close/>
                  <a:moveTo>
                    <a:pt x="1012" y="8602"/>
                  </a:moveTo>
                  <a:cubicBezTo>
                    <a:pt x="1113" y="8838"/>
                    <a:pt x="1198" y="8956"/>
                    <a:pt x="1248" y="9125"/>
                  </a:cubicBezTo>
                  <a:cubicBezTo>
                    <a:pt x="1248" y="9173"/>
                    <a:pt x="1069" y="9295"/>
                    <a:pt x="977" y="9295"/>
                  </a:cubicBezTo>
                  <a:cubicBezTo>
                    <a:pt x="972" y="9295"/>
                    <a:pt x="966" y="9295"/>
                    <a:pt x="962" y="9294"/>
                  </a:cubicBezTo>
                  <a:cubicBezTo>
                    <a:pt x="776" y="9277"/>
                    <a:pt x="624" y="9125"/>
                    <a:pt x="692" y="8923"/>
                  </a:cubicBezTo>
                  <a:cubicBezTo>
                    <a:pt x="709" y="8821"/>
                    <a:pt x="860" y="8754"/>
                    <a:pt x="1012" y="8602"/>
                  </a:cubicBezTo>
                  <a:close/>
                  <a:moveTo>
                    <a:pt x="1451" y="10390"/>
                  </a:moveTo>
                  <a:cubicBezTo>
                    <a:pt x="1569" y="10390"/>
                    <a:pt x="1721" y="10542"/>
                    <a:pt x="1754" y="10643"/>
                  </a:cubicBezTo>
                  <a:cubicBezTo>
                    <a:pt x="1770" y="10773"/>
                    <a:pt x="1615" y="10981"/>
                    <a:pt x="1543" y="10981"/>
                  </a:cubicBezTo>
                  <a:cubicBezTo>
                    <a:pt x="1540" y="10981"/>
                    <a:pt x="1537" y="10981"/>
                    <a:pt x="1535" y="10980"/>
                  </a:cubicBezTo>
                  <a:cubicBezTo>
                    <a:pt x="1383" y="10963"/>
                    <a:pt x="1265" y="10845"/>
                    <a:pt x="1046" y="10710"/>
                  </a:cubicBezTo>
                  <a:cubicBezTo>
                    <a:pt x="1248" y="10542"/>
                    <a:pt x="1349" y="10390"/>
                    <a:pt x="1451" y="10390"/>
                  </a:cubicBezTo>
                  <a:close/>
                  <a:moveTo>
                    <a:pt x="992" y="12750"/>
                  </a:moveTo>
                  <a:cubicBezTo>
                    <a:pt x="1194" y="12750"/>
                    <a:pt x="1331" y="12912"/>
                    <a:pt x="1299" y="13089"/>
                  </a:cubicBezTo>
                  <a:cubicBezTo>
                    <a:pt x="1299" y="13167"/>
                    <a:pt x="1155" y="13345"/>
                    <a:pt x="1120" y="13345"/>
                  </a:cubicBezTo>
                  <a:cubicBezTo>
                    <a:pt x="1117" y="13345"/>
                    <a:pt x="1115" y="13344"/>
                    <a:pt x="1113" y="13342"/>
                  </a:cubicBezTo>
                  <a:cubicBezTo>
                    <a:pt x="962" y="13291"/>
                    <a:pt x="843" y="13173"/>
                    <a:pt x="658" y="13038"/>
                  </a:cubicBezTo>
                  <a:cubicBezTo>
                    <a:pt x="793" y="12903"/>
                    <a:pt x="877" y="12785"/>
                    <a:pt x="962" y="12751"/>
                  </a:cubicBezTo>
                  <a:cubicBezTo>
                    <a:pt x="972" y="12750"/>
                    <a:pt x="982" y="12750"/>
                    <a:pt x="992" y="12750"/>
                  </a:cubicBezTo>
                  <a:close/>
                  <a:moveTo>
                    <a:pt x="1248" y="15096"/>
                  </a:moveTo>
                  <a:cubicBezTo>
                    <a:pt x="1417" y="15315"/>
                    <a:pt x="1535" y="15416"/>
                    <a:pt x="1586" y="15568"/>
                  </a:cubicBezTo>
                  <a:cubicBezTo>
                    <a:pt x="1602" y="15619"/>
                    <a:pt x="1468" y="15821"/>
                    <a:pt x="1383" y="15838"/>
                  </a:cubicBezTo>
                  <a:cubicBezTo>
                    <a:pt x="1358" y="15844"/>
                    <a:pt x="1335" y="15846"/>
                    <a:pt x="1314" y="15846"/>
                  </a:cubicBezTo>
                  <a:cubicBezTo>
                    <a:pt x="1145" y="15846"/>
                    <a:pt x="1076" y="15682"/>
                    <a:pt x="1046" y="15517"/>
                  </a:cubicBezTo>
                  <a:cubicBezTo>
                    <a:pt x="1046" y="15416"/>
                    <a:pt x="1147" y="15315"/>
                    <a:pt x="1248" y="15096"/>
                  </a:cubicBezTo>
                  <a:close/>
                  <a:moveTo>
                    <a:pt x="1215" y="16799"/>
                  </a:moveTo>
                  <a:cubicBezTo>
                    <a:pt x="1333" y="16884"/>
                    <a:pt x="1434" y="16968"/>
                    <a:pt x="1586" y="17103"/>
                  </a:cubicBezTo>
                  <a:cubicBezTo>
                    <a:pt x="1473" y="17215"/>
                    <a:pt x="1376" y="17374"/>
                    <a:pt x="1309" y="17374"/>
                  </a:cubicBezTo>
                  <a:cubicBezTo>
                    <a:pt x="1305" y="17374"/>
                    <a:pt x="1302" y="17373"/>
                    <a:pt x="1299" y="17373"/>
                  </a:cubicBezTo>
                  <a:cubicBezTo>
                    <a:pt x="1181" y="17339"/>
                    <a:pt x="1012" y="17221"/>
                    <a:pt x="995" y="17120"/>
                  </a:cubicBezTo>
                  <a:cubicBezTo>
                    <a:pt x="978" y="17035"/>
                    <a:pt x="1147" y="16917"/>
                    <a:pt x="1215" y="16799"/>
                  </a:cubicBezTo>
                  <a:close/>
                  <a:moveTo>
                    <a:pt x="1029" y="19532"/>
                  </a:moveTo>
                  <a:cubicBezTo>
                    <a:pt x="1164" y="19717"/>
                    <a:pt x="1265" y="19869"/>
                    <a:pt x="1333" y="20004"/>
                  </a:cubicBezTo>
                  <a:cubicBezTo>
                    <a:pt x="1333" y="20038"/>
                    <a:pt x="1198" y="20173"/>
                    <a:pt x="1147" y="20206"/>
                  </a:cubicBezTo>
                  <a:cubicBezTo>
                    <a:pt x="1139" y="20207"/>
                    <a:pt x="1131" y="20207"/>
                    <a:pt x="1123" y="20207"/>
                  </a:cubicBezTo>
                  <a:cubicBezTo>
                    <a:pt x="915" y="20207"/>
                    <a:pt x="743" y="19996"/>
                    <a:pt x="776" y="19801"/>
                  </a:cubicBezTo>
                  <a:cubicBezTo>
                    <a:pt x="793" y="19717"/>
                    <a:pt x="911" y="19667"/>
                    <a:pt x="1029" y="19532"/>
                  </a:cubicBezTo>
                  <a:close/>
                  <a:moveTo>
                    <a:pt x="1535" y="21387"/>
                  </a:moveTo>
                  <a:cubicBezTo>
                    <a:pt x="1670" y="21606"/>
                    <a:pt x="1771" y="21741"/>
                    <a:pt x="1822" y="21893"/>
                  </a:cubicBezTo>
                  <a:cubicBezTo>
                    <a:pt x="1838" y="21925"/>
                    <a:pt x="1624" y="22080"/>
                    <a:pt x="1575" y="22080"/>
                  </a:cubicBezTo>
                  <a:cubicBezTo>
                    <a:pt x="1572" y="22080"/>
                    <a:pt x="1570" y="22079"/>
                    <a:pt x="1569" y="22078"/>
                  </a:cubicBezTo>
                  <a:cubicBezTo>
                    <a:pt x="1451" y="21994"/>
                    <a:pt x="1333" y="21893"/>
                    <a:pt x="1282" y="21758"/>
                  </a:cubicBezTo>
                  <a:cubicBezTo>
                    <a:pt x="1265" y="21691"/>
                    <a:pt x="1417" y="21572"/>
                    <a:pt x="1535" y="21387"/>
                  </a:cubicBezTo>
                  <a:close/>
                  <a:moveTo>
                    <a:pt x="1046" y="22854"/>
                  </a:moveTo>
                  <a:cubicBezTo>
                    <a:pt x="1147" y="23074"/>
                    <a:pt x="1215" y="23192"/>
                    <a:pt x="1215" y="23327"/>
                  </a:cubicBezTo>
                  <a:cubicBezTo>
                    <a:pt x="1215" y="23411"/>
                    <a:pt x="1046" y="23462"/>
                    <a:pt x="962" y="23529"/>
                  </a:cubicBezTo>
                  <a:cubicBezTo>
                    <a:pt x="877" y="23428"/>
                    <a:pt x="776" y="23293"/>
                    <a:pt x="759" y="23175"/>
                  </a:cubicBezTo>
                  <a:cubicBezTo>
                    <a:pt x="759" y="23107"/>
                    <a:pt x="911" y="23006"/>
                    <a:pt x="1046" y="22854"/>
                  </a:cubicBezTo>
                  <a:close/>
                  <a:moveTo>
                    <a:pt x="1177" y="25282"/>
                  </a:moveTo>
                  <a:cubicBezTo>
                    <a:pt x="1265" y="25282"/>
                    <a:pt x="1433" y="25437"/>
                    <a:pt x="1417" y="25485"/>
                  </a:cubicBezTo>
                  <a:cubicBezTo>
                    <a:pt x="1400" y="25620"/>
                    <a:pt x="1282" y="25738"/>
                    <a:pt x="1198" y="25857"/>
                  </a:cubicBezTo>
                  <a:cubicBezTo>
                    <a:pt x="1080" y="25772"/>
                    <a:pt x="978" y="25705"/>
                    <a:pt x="776" y="25570"/>
                  </a:cubicBezTo>
                  <a:cubicBezTo>
                    <a:pt x="945" y="25452"/>
                    <a:pt x="1046" y="25300"/>
                    <a:pt x="1164" y="25283"/>
                  </a:cubicBezTo>
                  <a:cubicBezTo>
                    <a:pt x="1168" y="25282"/>
                    <a:pt x="1172" y="25282"/>
                    <a:pt x="1177" y="25282"/>
                  </a:cubicBezTo>
                  <a:close/>
                  <a:moveTo>
                    <a:pt x="725" y="27223"/>
                  </a:moveTo>
                  <a:cubicBezTo>
                    <a:pt x="827" y="27307"/>
                    <a:pt x="911" y="27408"/>
                    <a:pt x="1046" y="27560"/>
                  </a:cubicBezTo>
                  <a:cubicBezTo>
                    <a:pt x="923" y="27637"/>
                    <a:pt x="799" y="27714"/>
                    <a:pt x="766" y="27714"/>
                  </a:cubicBezTo>
                  <a:cubicBezTo>
                    <a:pt x="763" y="27714"/>
                    <a:pt x="761" y="27713"/>
                    <a:pt x="759" y="27712"/>
                  </a:cubicBezTo>
                  <a:cubicBezTo>
                    <a:pt x="675" y="27644"/>
                    <a:pt x="590" y="27509"/>
                    <a:pt x="523" y="27391"/>
                  </a:cubicBezTo>
                  <a:cubicBezTo>
                    <a:pt x="523" y="27375"/>
                    <a:pt x="692" y="27223"/>
                    <a:pt x="725" y="27223"/>
                  </a:cubicBezTo>
                  <a:close/>
                  <a:moveTo>
                    <a:pt x="1125" y="28563"/>
                  </a:moveTo>
                  <a:cubicBezTo>
                    <a:pt x="1134" y="28563"/>
                    <a:pt x="1141" y="28566"/>
                    <a:pt x="1147" y="28572"/>
                  </a:cubicBezTo>
                  <a:cubicBezTo>
                    <a:pt x="1265" y="28656"/>
                    <a:pt x="1349" y="28758"/>
                    <a:pt x="1518" y="28909"/>
                  </a:cubicBezTo>
                  <a:cubicBezTo>
                    <a:pt x="1376" y="28966"/>
                    <a:pt x="1258" y="29035"/>
                    <a:pt x="1214" y="29035"/>
                  </a:cubicBezTo>
                  <a:cubicBezTo>
                    <a:pt x="1206" y="29035"/>
                    <a:pt x="1200" y="29033"/>
                    <a:pt x="1198" y="29027"/>
                  </a:cubicBezTo>
                  <a:cubicBezTo>
                    <a:pt x="1113" y="28977"/>
                    <a:pt x="1046" y="28876"/>
                    <a:pt x="995" y="28808"/>
                  </a:cubicBezTo>
                  <a:cubicBezTo>
                    <a:pt x="978" y="28774"/>
                    <a:pt x="945" y="28741"/>
                    <a:pt x="928" y="28724"/>
                  </a:cubicBezTo>
                  <a:cubicBezTo>
                    <a:pt x="945" y="28690"/>
                    <a:pt x="978" y="28673"/>
                    <a:pt x="995" y="28673"/>
                  </a:cubicBezTo>
                  <a:cubicBezTo>
                    <a:pt x="1037" y="28618"/>
                    <a:pt x="1089" y="28563"/>
                    <a:pt x="1125" y="28563"/>
                  </a:cubicBezTo>
                  <a:close/>
                  <a:moveTo>
                    <a:pt x="917" y="30021"/>
                  </a:moveTo>
                  <a:cubicBezTo>
                    <a:pt x="921" y="30021"/>
                    <a:pt x="924" y="30022"/>
                    <a:pt x="928" y="30023"/>
                  </a:cubicBezTo>
                  <a:cubicBezTo>
                    <a:pt x="1080" y="30090"/>
                    <a:pt x="1181" y="30208"/>
                    <a:pt x="1366" y="30377"/>
                  </a:cubicBezTo>
                  <a:cubicBezTo>
                    <a:pt x="1207" y="30488"/>
                    <a:pt x="1063" y="30614"/>
                    <a:pt x="1019" y="30614"/>
                  </a:cubicBezTo>
                  <a:cubicBezTo>
                    <a:pt x="1016" y="30614"/>
                    <a:pt x="1014" y="30614"/>
                    <a:pt x="1012" y="30613"/>
                  </a:cubicBezTo>
                  <a:cubicBezTo>
                    <a:pt x="860" y="30512"/>
                    <a:pt x="776" y="30360"/>
                    <a:pt x="658" y="30242"/>
                  </a:cubicBezTo>
                  <a:cubicBezTo>
                    <a:pt x="738" y="30162"/>
                    <a:pt x="848" y="30021"/>
                    <a:pt x="917" y="30021"/>
                  </a:cubicBezTo>
                  <a:close/>
                  <a:moveTo>
                    <a:pt x="938" y="31708"/>
                  </a:moveTo>
                  <a:cubicBezTo>
                    <a:pt x="941" y="31708"/>
                    <a:pt x="943" y="31708"/>
                    <a:pt x="945" y="31709"/>
                  </a:cubicBezTo>
                  <a:cubicBezTo>
                    <a:pt x="1096" y="31777"/>
                    <a:pt x="1198" y="31895"/>
                    <a:pt x="1366" y="32063"/>
                  </a:cubicBezTo>
                  <a:cubicBezTo>
                    <a:pt x="1181" y="32182"/>
                    <a:pt x="1096" y="32283"/>
                    <a:pt x="995" y="32283"/>
                  </a:cubicBezTo>
                  <a:cubicBezTo>
                    <a:pt x="776" y="32283"/>
                    <a:pt x="658" y="32131"/>
                    <a:pt x="692" y="31929"/>
                  </a:cubicBezTo>
                  <a:cubicBezTo>
                    <a:pt x="708" y="31849"/>
                    <a:pt x="890" y="31708"/>
                    <a:pt x="938" y="31708"/>
                  </a:cubicBezTo>
                  <a:close/>
                  <a:moveTo>
                    <a:pt x="860" y="0"/>
                  </a:moveTo>
                  <a:cubicBezTo>
                    <a:pt x="810" y="405"/>
                    <a:pt x="759" y="742"/>
                    <a:pt x="725" y="1096"/>
                  </a:cubicBezTo>
                  <a:cubicBezTo>
                    <a:pt x="557" y="2614"/>
                    <a:pt x="270" y="4132"/>
                    <a:pt x="337" y="5650"/>
                  </a:cubicBezTo>
                  <a:cubicBezTo>
                    <a:pt x="422" y="7472"/>
                    <a:pt x="321" y="9294"/>
                    <a:pt x="439" y="11115"/>
                  </a:cubicBezTo>
                  <a:cubicBezTo>
                    <a:pt x="574" y="12650"/>
                    <a:pt x="489" y="14236"/>
                    <a:pt x="489" y="15770"/>
                  </a:cubicBezTo>
                  <a:cubicBezTo>
                    <a:pt x="489" y="16631"/>
                    <a:pt x="472" y="17474"/>
                    <a:pt x="472" y="18351"/>
                  </a:cubicBezTo>
                  <a:cubicBezTo>
                    <a:pt x="472" y="19920"/>
                    <a:pt x="523" y="21505"/>
                    <a:pt x="472" y="23090"/>
                  </a:cubicBezTo>
                  <a:cubicBezTo>
                    <a:pt x="405" y="25013"/>
                    <a:pt x="253" y="26953"/>
                    <a:pt x="152" y="28859"/>
                  </a:cubicBezTo>
                  <a:cubicBezTo>
                    <a:pt x="84" y="29854"/>
                    <a:pt x="51" y="30849"/>
                    <a:pt x="0" y="31844"/>
                  </a:cubicBezTo>
                  <a:lnTo>
                    <a:pt x="0" y="32401"/>
                  </a:lnTo>
                  <a:cubicBezTo>
                    <a:pt x="51" y="32806"/>
                    <a:pt x="236" y="33042"/>
                    <a:pt x="557" y="33109"/>
                  </a:cubicBezTo>
                  <a:cubicBezTo>
                    <a:pt x="588" y="33115"/>
                    <a:pt x="620" y="33117"/>
                    <a:pt x="653" y="33117"/>
                  </a:cubicBezTo>
                  <a:cubicBezTo>
                    <a:pt x="919" y="33117"/>
                    <a:pt x="1212" y="32939"/>
                    <a:pt x="1333" y="32654"/>
                  </a:cubicBezTo>
                  <a:cubicBezTo>
                    <a:pt x="1434" y="32384"/>
                    <a:pt x="1501" y="32097"/>
                    <a:pt x="1518" y="31794"/>
                  </a:cubicBezTo>
                  <a:cubicBezTo>
                    <a:pt x="1653" y="30006"/>
                    <a:pt x="1771" y="28218"/>
                    <a:pt x="1855" y="26413"/>
                  </a:cubicBezTo>
                  <a:cubicBezTo>
                    <a:pt x="1940" y="24457"/>
                    <a:pt x="2007" y="22500"/>
                    <a:pt x="2041" y="20544"/>
                  </a:cubicBezTo>
                  <a:cubicBezTo>
                    <a:pt x="2075" y="19633"/>
                    <a:pt x="2108" y="18705"/>
                    <a:pt x="2007" y="17811"/>
                  </a:cubicBezTo>
                  <a:cubicBezTo>
                    <a:pt x="1737" y="15754"/>
                    <a:pt x="1957" y="13679"/>
                    <a:pt x="2125" y="11638"/>
                  </a:cubicBezTo>
                  <a:cubicBezTo>
                    <a:pt x="2210" y="10474"/>
                    <a:pt x="2260" y="9344"/>
                    <a:pt x="2142" y="8180"/>
                  </a:cubicBezTo>
                  <a:cubicBezTo>
                    <a:pt x="2108" y="7742"/>
                    <a:pt x="2142" y="7253"/>
                    <a:pt x="2142" y="6764"/>
                  </a:cubicBezTo>
                  <a:cubicBezTo>
                    <a:pt x="2142" y="6173"/>
                    <a:pt x="2193" y="5583"/>
                    <a:pt x="2176" y="4993"/>
                  </a:cubicBezTo>
                  <a:cubicBezTo>
                    <a:pt x="2108" y="3728"/>
                    <a:pt x="2007" y="2496"/>
                    <a:pt x="1940" y="1231"/>
                  </a:cubicBezTo>
                  <a:cubicBezTo>
                    <a:pt x="1889" y="506"/>
                    <a:pt x="1704" y="253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 rot="-582576">
              <a:off x="4914412" y="2323280"/>
              <a:ext cx="715944" cy="343653"/>
            </a:xfrm>
            <a:custGeom>
              <a:avLst/>
              <a:gdLst/>
              <a:ahLst/>
              <a:cxnLst/>
              <a:rect l="l" t="t" r="r" b="b"/>
              <a:pathLst>
                <a:path w="17525" h="8412" extrusionOk="0">
                  <a:moveTo>
                    <a:pt x="13747" y="552"/>
                  </a:moveTo>
                  <a:cubicBezTo>
                    <a:pt x="14556" y="602"/>
                    <a:pt x="15299" y="889"/>
                    <a:pt x="15956" y="1378"/>
                  </a:cubicBezTo>
                  <a:cubicBezTo>
                    <a:pt x="16243" y="1580"/>
                    <a:pt x="16412" y="1884"/>
                    <a:pt x="16479" y="2238"/>
                  </a:cubicBezTo>
                  <a:cubicBezTo>
                    <a:pt x="16564" y="2828"/>
                    <a:pt x="16361" y="3250"/>
                    <a:pt x="15771" y="3419"/>
                  </a:cubicBezTo>
                  <a:cubicBezTo>
                    <a:pt x="15234" y="3561"/>
                    <a:pt x="14683" y="3673"/>
                    <a:pt x="14144" y="3673"/>
                  </a:cubicBezTo>
                  <a:cubicBezTo>
                    <a:pt x="14107" y="3673"/>
                    <a:pt x="14070" y="3673"/>
                    <a:pt x="14034" y="3672"/>
                  </a:cubicBezTo>
                  <a:cubicBezTo>
                    <a:pt x="13106" y="3638"/>
                    <a:pt x="12178" y="3469"/>
                    <a:pt x="11301" y="3132"/>
                  </a:cubicBezTo>
                  <a:cubicBezTo>
                    <a:pt x="11015" y="3014"/>
                    <a:pt x="10745" y="2896"/>
                    <a:pt x="10509" y="2727"/>
                  </a:cubicBezTo>
                  <a:cubicBezTo>
                    <a:pt x="10121" y="2407"/>
                    <a:pt x="10121" y="2069"/>
                    <a:pt x="10542" y="1732"/>
                  </a:cubicBezTo>
                  <a:cubicBezTo>
                    <a:pt x="10660" y="1631"/>
                    <a:pt x="10795" y="1547"/>
                    <a:pt x="10930" y="1462"/>
                  </a:cubicBezTo>
                  <a:cubicBezTo>
                    <a:pt x="11639" y="1024"/>
                    <a:pt x="13072" y="568"/>
                    <a:pt x="13747" y="552"/>
                  </a:cubicBezTo>
                  <a:close/>
                  <a:moveTo>
                    <a:pt x="13783" y="1"/>
                  </a:moveTo>
                  <a:cubicBezTo>
                    <a:pt x="12214" y="1"/>
                    <a:pt x="10800" y="729"/>
                    <a:pt x="9480" y="1833"/>
                  </a:cubicBezTo>
                  <a:cubicBezTo>
                    <a:pt x="9362" y="1951"/>
                    <a:pt x="9227" y="2069"/>
                    <a:pt x="9109" y="2171"/>
                  </a:cubicBezTo>
                  <a:cubicBezTo>
                    <a:pt x="8704" y="1867"/>
                    <a:pt x="8350" y="1547"/>
                    <a:pt x="7962" y="1327"/>
                  </a:cubicBezTo>
                  <a:cubicBezTo>
                    <a:pt x="7557" y="1108"/>
                    <a:pt x="7135" y="956"/>
                    <a:pt x="6714" y="788"/>
                  </a:cubicBezTo>
                  <a:cubicBezTo>
                    <a:pt x="5960" y="489"/>
                    <a:pt x="5202" y="355"/>
                    <a:pt x="4446" y="355"/>
                  </a:cubicBezTo>
                  <a:cubicBezTo>
                    <a:pt x="3578" y="355"/>
                    <a:pt x="2712" y="532"/>
                    <a:pt x="1856" y="838"/>
                  </a:cubicBezTo>
                  <a:cubicBezTo>
                    <a:pt x="1687" y="906"/>
                    <a:pt x="1536" y="1041"/>
                    <a:pt x="1367" y="1142"/>
                  </a:cubicBezTo>
                  <a:cubicBezTo>
                    <a:pt x="760" y="1563"/>
                    <a:pt x="456" y="2171"/>
                    <a:pt x="220" y="2845"/>
                  </a:cubicBezTo>
                  <a:cubicBezTo>
                    <a:pt x="1" y="3520"/>
                    <a:pt x="271" y="4262"/>
                    <a:pt x="928" y="4566"/>
                  </a:cubicBezTo>
                  <a:cubicBezTo>
                    <a:pt x="1299" y="4718"/>
                    <a:pt x="1738" y="4819"/>
                    <a:pt x="2160" y="4819"/>
                  </a:cubicBezTo>
                  <a:cubicBezTo>
                    <a:pt x="3408" y="4785"/>
                    <a:pt x="4605" y="4532"/>
                    <a:pt x="5803" y="4161"/>
                  </a:cubicBezTo>
                  <a:cubicBezTo>
                    <a:pt x="6174" y="4026"/>
                    <a:pt x="6545" y="3891"/>
                    <a:pt x="6916" y="3689"/>
                  </a:cubicBezTo>
                  <a:cubicBezTo>
                    <a:pt x="7203" y="3520"/>
                    <a:pt x="7439" y="3301"/>
                    <a:pt x="7709" y="3081"/>
                  </a:cubicBezTo>
                  <a:lnTo>
                    <a:pt x="7709" y="3081"/>
                  </a:lnTo>
                  <a:cubicBezTo>
                    <a:pt x="7338" y="3183"/>
                    <a:pt x="6950" y="3267"/>
                    <a:pt x="6545" y="3368"/>
                  </a:cubicBezTo>
                  <a:cubicBezTo>
                    <a:pt x="5769" y="3587"/>
                    <a:pt x="5010" y="3824"/>
                    <a:pt x="4234" y="3992"/>
                  </a:cubicBezTo>
                  <a:cubicBezTo>
                    <a:pt x="4002" y="4037"/>
                    <a:pt x="3767" y="4063"/>
                    <a:pt x="3534" y="4063"/>
                  </a:cubicBezTo>
                  <a:cubicBezTo>
                    <a:pt x="3157" y="4063"/>
                    <a:pt x="2783" y="3997"/>
                    <a:pt x="2429" y="3840"/>
                  </a:cubicBezTo>
                  <a:cubicBezTo>
                    <a:pt x="1772" y="3571"/>
                    <a:pt x="1468" y="3098"/>
                    <a:pt x="1519" y="2474"/>
                  </a:cubicBezTo>
                  <a:cubicBezTo>
                    <a:pt x="1552" y="1732"/>
                    <a:pt x="1873" y="1327"/>
                    <a:pt x="2581" y="1159"/>
                  </a:cubicBezTo>
                  <a:cubicBezTo>
                    <a:pt x="3086" y="1046"/>
                    <a:pt x="3584" y="983"/>
                    <a:pt x="4079" y="983"/>
                  </a:cubicBezTo>
                  <a:cubicBezTo>
                    <a:pt x="4691" y="983"/>
                    <a:pt x="5297" y="1079"/>
                    <a:pt x="5904" y="1294"/>
                  </a:cubicBezTo>
                  <a:cubicBezTo>
                    <a:pt x="6579" y="1513"/>
                    <a:pt x="7152" y="1850"/>
                    <a:pt x="7641" y="2356"/>
                  </a:cubicBezTo>
                  <a:cubicBezTo>
                    <a:pt x="7911" y="2609"/>
                    <a:pt x="7844" y="2828"/>
                    <a:pt x="7692" y="3065"/>
                  </a:cubicBezTo>
                  <a:lnTo>
                    <a:pt x="7675" y="3081"/>
                  </a:lnTo>
                  <a:cubicBezTo>
                    <a:pt x="7860" y="3065"/>
                    <a:pt x="8046" y="2997"/>
                    <a:pt x="8215" y="2997"/>
                  </a:cubicBezTo>
                  <a:cubicBezTo>
                    <a:pt x="8485" y="2997"/>
                    <a:pt x="8619" y="3267"/>
                    <a:pt x="8451" y="3520"/>
                  </a:cubicBezTo>
                  <a:cubicBezTo>
                    <a:pt x="8383" y="3604"/>
                    <a:pt x="8299" y="3672"/>
                    <a:pt x="8215" y="3756"/>
                  </a:cubicBezTo>
                  <a:cubicBezTo>
                    <a:pt x="7709" y="4245"/>
                    <a:pt x="7186" y="4684"/>
                    <a:pt x="6730" y="5207"/>
                  </a:cubicBezTo>
                  <a:cubicBezTo>
                    <a:pt x="6022" y="6033"/>
                    <a:pt x="5398" y="6893"/>
                    <a:pt x="4740" y="7737"/>
                  </a:cubicBezTo>
                  <a:cubicBezTo>
                    <a:pt x="4622" y="7888"/>
                    <a:pt x="4555" y="8125"/>
                    <a:pt x="4740" y="8243"/>
                  </a:cubicBezTo>
                  <a:cubicBezTo>
                    <a:pt x="4820" y="8300"/>
                    <a:pt x="4954" y="8341"/>
                    <a:pt x="5079" y="8341"/>
                  </a:cubicBezTo>
                  <a:cubicBezTo>
                    <a:pt x="5139" y="8341"/>
                    <a:pt x="5197" y="8332"/>
                    <a:pt x="5246" y="8310"/>
                  </a:cubicBezTo>
                  <a:cubicBezTo>
                    <a:pt x="5432" y="8243"/>
                    <a:pt x="5634" y="8074"/>
                    <a:pt x="5752" y="7922"/>
                  </a:cubicBezTo>
                  <a:cubicBezTo>
                    <a:pt x="6326" y="7197"/>
                    <a:pt x="6899" y="6438"/>
                    <a:pt x="7456" y="5696"/>
                  </a:cubicBezTo>
                  <a:cubicBezTo>
                    <a:pt x="7675" y="5426"/>
                    <a:pt x="7911" y="5173"/>
                    <a:pt x="8130" y="4920"/>
                  </a:cubicBezTo>
                  <a:cubicBezTo>
                    <a:pt x="8366" y="4633"/>
                    <a:pt x="8603" y="4346"/>
                    <a:pt x="8839" y="4043"/>
                  </a:cubicBezTo>
                  <a:cubicBezTo>
                    <a:pt x="9446" y="4515"/>
                    <a:pt x="10036" y="4886"/>
                    <a:pt x="10559" y="5375"/>
                  </a:cubicBezTo>
                  <a:cubicBezTo>
                    <a:pt x="11082" y="5864"/>
                    <a:pt x="11554" y="6404"/>
                    <a:pt x="12077" y="6910"/>
                  </a:cubicBezTo>
                  <a:cubicBezTo>
                    <a:pt x="12583" y="7416"/>
                    <a:pt x="12988" y="8040"/>
                    <a:pt x="13528" y="8411"/>
                  </a:cubicBezTo>
                  <a:cubicBezTo>
                    <a:pt x="13679" y="8378"/>
                    <a:pt x="13730" y="8378"/>
                    <a:pt x="13764" y="8344"/>
                  </a:cubicBezTo>
                  <a:cubicBezTo>
                    <a:pt x="13814" y="8327"/>
                    <a:pt x="13848" y="8293"/>
                    <a:pt x="13899" y="8260"/>
                  </a:cubicBezTo>
                  <a:cubicBezTo>
                    <a:pt x="14354" y="7821"/>
                    <a:pt x="14371" y="7669"/>
                    <a:pt x="13916" y="7214"/>
                  </a:cubicBezTo>
                  <a:cubicBezTo>
                    <a:pt x="13308" y="6607"/>
                    <a:pt x="12684" y="6016"/>
                    <a:pt x="12043" y="5443"/>
                  </a:cubicBezTo>
                  <a:cubicBezTo>
                    <a:pt x="11470" y="4954"/>
                    <a:pt x="10829" y="4549"/>
                    <a:pt x="10205" y="4110"/>
                  </a:cubicBezTo>
                  <a:cubicBezTo>
                    <a:pt x="9884" y="3908"/>
                    <a:pt x="9682" y="3689"/>
                    <a:pt x="9817" y="3233"/>
                  </a:cubicBezTo>
                  <a:lnTo>
                    <a:pt x="9817" y="3233"/>
                  </a:lnTo>
                  <a:cubicBezTo>
                    <a:pt x="9839" y="3236"/>
                    <a:pt x="9860" y="3237"/>
                    <a:pt x="9880" y="3237"/>
                  </a:cubicBezTo>
                  <a:cubicBezTo>
                    <a:pt x="9933" y="3237"/>
                    <a:pt x="9981" y="3231"/>
                    <a:pt x="10024" y="3231"/>
                  </a:cubicBezTo>
                  <a:cubicBezTo>
                    <a:pt x="10070" y="3231"/>
                    <a:pt x="10108" y="3238"/>
                    <a:pt x="10137" y="3267"/>
                  </a:cubicBezTo>
                  <a:cubicBezTo>
                    <a:pt x="10981" y="3908"/>
                    <a:pt x="11959" y="4178"/>
                    <a:pt x="12920" y="4498"/>
                  </a:cubicBezTo>
                  <a:cubicBezTo>
                    <a:pt x="13359" y="4633"/>
                    <a:pt x="13865" y="4701"/>
                    <a:pt x="14337" y="4701"/>
                  </a:cubicBezTo>
                  <a:cubicBezTo>
                    <a:pt x="15197" y="4701"/>
                    <a:pt x="16041" y="4414"/>
                    <a:pt x="16597" y="3773"/>
                  </a:cubicBezTo>
                  <a:cubicBezTo>
                    <a:pt x="17525" y="2660"/>
                    <a:pt x="17491" y="1007"/>
                    <a:pt x="15771" y="383"/>
                  </a:cubicBezTo>
                  <a:cubicBezTo>
                    <a:pt x="15080" y="120"/>
                    <a:pt x="14419" y="1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 rot="-582576">
              <a:off x="5302163" y="2565649"/>
              <a:ext cx="27616" cy="29046"/>
            </a:xfrm>
            <a:custGeom>
              <a:avLst/>
              <a:gdLst/>
              <a:ahLst/>
              <a:cxnLst/>
              <a:rect l="l" t="t" r="r" b="b"/>
              <a:pathLst>
                <a:path w="676" h="711" extrusionOk="0">
                  <a:moveTo>
                    <a:pt x="237" y="1"/>
                  </a:moveTo>
                  <a:cubicBezTo>
                    <a:pt x="169" y="85"/>
                    <a:pt x="68" y="169"/>
                    <a:pt x="51" y="271"/>
                  </a:cubicBezTo>
                  <a:cubicBezTo>
                    <a:pt x="0" y="507"/>
                    <a:pt x="102" y="659"/>
                    <a:pt x="372" y="709"/>
                  </a:cubicBezTo>
                  <a:cubicBezTo>
                    <a:pt x="384" y="710"/>
                    <a:pt x="397" y="711"/>
                    <a:pt x="409" y="711"/>
                  </a:cubicBezTo>
                  <a:cubicBezTo>
                    <a:pt x="586" y="711"/>
                    <a:pt x="675" y="596"/>
                    <a:pt x="675" y="422"/>
                  </a:cubicBezTo>
                  <a:cubicBezTo>
                    <a:pt x="658" y="169"/>
                    <a:pt x="506" y="34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rot="-582576">
              <a:off x="5321119" y="2660868"/>
              <a:ext cx="26227" cy="27821"/>
            </a:xfrm>
            <a:custGeom>
              <a:avLst/>
              <a:gdLst/>
              <a:ahLst/>
              <a:cxnLst/>
              <a:rect l="l" t="t" r="r" b="b"/>
              <a:pathLst>
                <a:path w="642" h="681" extrusionOk="0">
                  <a:moveTo>
                    <a:pt x="275" y="1"/>
                  </a:moveTo>
                  <a:cubicBezTo>
                    <a:pt x="186" y="1"/>
                    <a:pt x="50" y="116"/>
                    <a:pt x="35" y="191"/>
                  </a:cubicBezTo>
                  <a:cubicBezTo>
                    <a:pt x="1" y="428"/>
                    <a:pt x="119" y="596"/>
                    <a:pt x="406" y="681"/>
                  </a:cubicBezTo>
                  <a:cubicBezTo>
                    <a:pt x="439" y="630"/>
                    <a:pt x="541" y="563"/>
                    <a:pt x="558" y="478"/>
                  </a:cubicBezTo>
                  <a:cubicBezTo>
                    <a:pt x="642" y="259"/>
                    <a:pt x="541" y="73"/>
                    <a:pt x="305" y="6"/>
                  </a:cubicBezTo>
                  <a:cubicBezTo>
                    <a:pt x="295" y="2"/>
                    <a:pt x="285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 rot="-582576">
              <a:off x="5364126" y="2942806"/>
              <a:ext cx="29700" cy="23490"/>
            </a:xfrm>
            <a:custGeom>
              <a:avLst/>
              <a:gdLst/>
              <a:ahLst/>
              <a:cxnLst/>
              <a:rect l="l" t="t" r="r" b="b"/>
              <a:pathLst>
                <a:path w="727" h="575" extrusionOk="0">
                  <a:moveTo>
                    <a:pt x="406" y="1"/>
                  </a:moveTo>
                  <a:cubicBezTo>
                    <a:pt x="304" y="1"/>
                    <a:pt x="203" y="136"/>
                    <a:pt x="1" y="304"/>
                  </a:cubicBezTo>
                  <a:cubicBezTo>
                    <a:pt x="220" y="439"/>
                    <a:pt x="372" y="557"/>
                    <a:pt x="490" y="574"/>
                  </a:cubicBezTo>
                  <a:cubicBezTo>
                    <a:pt x="557" y="574"/>
                    <a:pt x="726" y="355"/>
                    <a:pt x="709" y="254"/>
                  </a:cubicBezTo>
                  <a:cubicBezTo>
                    <a:pt x="676" y="136"/>
                    <a:pt x="50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 rot="-582576">
              <a:off x="5308514" y="2730548"/>
              <a:ext cx="24144" cy="27126"/>
            </a:xfrm>
            <a:custGeom>
              <a:avLst/>
              <a:gdLst/>
              <a:ahLst/>
              <a:cxnLst/>
              <a:rect l="l" t="t" r="r" b="b"/>
              <a:pathLst>
                <a:path w="591" h="664" extrusionOk="0">
                  <a:moveTo>
                    <a:pt x="119" y="0"/>
                  </a:moveTo>
                  <a:cubicBezTo>
                    <a:pt x="85" y="84"/>
                    <a:pt x="1" y="219"/>
                    <a:pt x="1" y="321"/>
                  </a:cubicBezTo>
                  <a:cubicBezTo>
                    <a:pt x="14" y="515"/>
                    <a:pt x="188" y="663"/>
                    <a:pt x="343" y="663"/>
                  </a:cubicBezTo>
                  <a:cubicBezTo>
                    <a:pt x="376" y="663"/>
                    <a:pt x="409" y="656"/>
                    <a:pt x="439" y="641"/>
                  </a:cubicBezTo>
                  <a:cubicBezTo>
                    <a:pt x="507" y="607"/>
                    <a:pt x="591" y="472"/>
                    <a:pt x="591" y="405"/>
                  </a:cubicBezTo>
                  <a:cubicBezTo>
                    <a:pt x="574" y="169"/>
                    <a:pt x="422" y="34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 rot="-582576">
              <a:off x="5495150" y="3802421"/>
              <a:ext cx="29005" cy="23695"/>
            </a:xfrm>
            <a:custGeom>
              <a:avLst/>
              <a:gdLst/>
              <a:ahLst/>
              <a:cxnLst/>
              <a:rect l="l" t="t" r="r" b="b"/>
              <a:pathLst>
                <a:path w="710" h="580" extrusionOk="0">
                  <a:moveTo>
                    <a:pt x="272" y="1"/>
                  </a:moveTo>
                  <a:cubicBezTo>
                    <a:pt x="216" y="1"/>
                    <a:pt x="65" y="120"/>
                    <a:pt x="35" y="226"/>
                  </a:cubicBezTo>
                  <a:cubicBezTo>
                    <a:pt x="1" y="428"/>
                    <a:pt x="119" y="580"/>
                    <a:pt x="338" y="580"/>
                  </a:cubicBezTo>
                  <a:cubicBezTo>
                    <a:pt x="439" y="580"/>
                    <a:pt x="541" y="479"/>
                    <a:pt x="709" y="360"/>
                  </a:cubicBezTo>
                  <a:cubicBezTo>
                    <a:pt x="524" y="192"/>
                    <a:pt x="423" y="74"/>
                    <a:pt x="288" y="6"/>
                  </a:cubicBezTo>
                  <a:cubicBezTo>
                    <a:pt x="284" y="3"/>
                    <a:pt x="279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 rot="-582576">
              <a:off x="5483609" y="3734687"/>
              <a:ext cx="29005" cy="24267"/>
            </a:xfrm>
            <a:custGeom>
              <a:avLst/>
              <a:gdLst/>
              <a:ahLst/>
              <a:cxnLst/>
              <a:rect l="l" t="t" r="r" b="b"/>
              <a:pathLst>
                <a:path w="710" h="594" extrusionOk="0">
                  <a:moveTo>
                    <a:pt x="263" y="0"/>
                  </a:moveTo>
                  <a:cubicBezTo>
                    <a:pt x="209" y="0"/>
                    <a:pt x="97" y="156"/>
                    <a:pt x="1" y="204"/>
                  </a:cubicBezTo>
                  <a:cubicBezTo>
                    <a:pt x="119" y="339"/>
                    <a:pt x="203" y="491"/>
                    <a:pt x="355" y="592"/>
                  </a:cubicBezTo>
                  <a:cubicBezTo>
                    <a:pt x="357" y="593"/>
                    <a:pt x="360" y="594"/>
                    <a:pt x="363" y="594"/>
                  </a:cubicBezTo>
                  <a:cubicBezTo>
                    <a:pt x="408" y="594"/>
                    <a:pt x="551" y="482"/>
                    <a:pt x="709" y="356"/>
                  </a:cubicBezTo>
                  <a:cubicBezTo>
                    <a:pt x="524" y="204"/>
                    <a:pt x="423" y="69"/>
                    <a:pt x="271" y="2"/>
                  </a:cubicBezTo>
                  <a:cubicBezTo>
                    <a:pt x="268" y="1"/>
                    <a:pt x="26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 rot="-582576">
              <a:off x="5335756" y="2872638"/>
              <a:ext cx="24838" cy="28352"/>
            </a:xfrm>
            <a:custGeom>
              <a:avLst/>
              <a:gdLst/>
              <a:ahLst/>
              <a:cxnLst/>
              <a:rect l="l" t="t" r="r" b="b"/>
              <a:pathLst>
                <a:path w="608" h="694" extrusionOk="0">
                  <a:moveTo>
                    <a:pt x="371" y="0"/>
                  </a:moveTo>
                  <a:cubicBezTo>
                    <a:pt x="202" y="152"/>
                    <a:pt x="84" y="219"/>
                    <a:pt x="51" y="321"/>
                  </a:cubicBezTo>
                  <a:cubicBezTo>
                    <a:pt x="0" y="523"/>
                    <a:pt x="135" y="675"/>
                    <a:pt x="337" y="692"/>
                  </a:cubicBezTo>
                  <a:cubicBezTo>
                    <a:pt x="341" y="693"/>
                    <a:pt x="346" y="693"/>
                    <a:pt x="350" y="693"/>
                  </a:cubicBezTo>
                  <a:cubicBezTo>
                    <a:pt x="428" y="693"/>
                    <a:pt x="607" y="571"/>
                    <a:pt x="607" y="523"/>
                  </a:cubicBezTo>
                  <a:cubicBezTo>
                    <a:pt x="590" y="371"/>
                    <a:pt x="472" y="236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rot="-582576">
              <a:off x="5364796" y="3040107"/>
              <a:ext cx="26227" cy="24961"/>
            </a:xfrm>
            <a:custGeom>
              <a:avLst/>
              <a:gdLst/>
              <a:ahLst/>
              <a:cxnLst/>
              <a:rect l="l" t="t" r="r" b="b"/>
              <a:pathLst>
                <a:path w="642" h="611" extrusionOk="0">
                  <a:moveTo>
                    <a:pt x="352" y="1"/>
                  </a:moveTo>
                  <a:cubicBezTo>
                    <a:pt x="342" y="1"/>
                    <a:pt x="332" y="1"/>
                    <a:pt x="321" y="2"/>
                  </a:cubicBezTo>
                  <a:cubicBezTo>
                    <a:pt x="220" y="2"/>
                    <a:pt x="153" y="154"/>
                    <a:pt x="1" y="306"/>
                  </a:cubicBezTo>
                  <a:cubicBezTo>
                    <a:pt x="186" y="441"/>
                    <a:pt x="305" y="542"/>
                    <a:pt x="456" y="609"/>
                  </a:cubicBezTo>
                  <a:cubicBezTo>
                    <a:pt x="457" y="610"/>
                    <a:pt x="458" y="610"/>
                    <a:pt x="459" y="610"/>
                  </a:cubicBezTo>
                  <a:cubicBezTo>
                    <a:pt x="487" y="610"/>
                    <a:pt x="642" y="436"/>
                    <a:pt x="642" y="339"/>
                  </a:cubicBezTo>
                  <a:cubicBezTo>
                    <a:pt x="642" y="147"/>
                    <a:pt x="535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rot="-582576">
              <a:off x="5396994" y="3131463"/>
              <a:ext cx="22796" cy="30925"/>
            </a:xfrm>
            <a:custGeom>
              <a:avLst/>
              <a:gdLst/>
              <a:ahLst/>
              <a:cxnLst/>
              <a:rect l="l" t="t" r="r" b="b"/>
              <a:pathLst>
                <a:path w="558" h="757" extrusionOk="0">
                  <a:moveTo>
                    <a:pt x="203" y="1"/>
                  </a:moveTo>
                  <a:cubicBezTo>
                    <a:pt x="102" y="220"/>
                    <a:pt x="1" y="321"/>
                    <a:pt x="1" y="422"/>
                  </a:cubicBezTo>
                  <a:cubicBezTo>
                    <a:pt x="1" y="583"/>
                    <a:pt x="77" y="756"/>
                    <a:pt x="250" y="756"/>
                  </a:cubicBezTo>
                  <a:cubicBezTo>
                    <a:pt x="277" y="756"/>
                    <a:pt x="306" y="752"/>
                    <a:pt x="338" y="743"/>
                  </a:cubicBezTo>
                  <a:cubicBezTo>
                    <a:pt x="423" y="726"/>
                    <a:pt x="557" y="524"/>
                    <a:pt x="541" y="473"/>
                  </a:cubicBezTo>
                  <a:cubicBezTo>
                    <a:pt x="490" y="321"/>
                    <a:pt x="372" y="220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 rot="-582576">
              <a:off x="5344105" y="2769967"/>
              <a:ext cx="23327" cy="29128"/>
            </a:xfrm>
            <a:custGeom>
              <a:avLst/>
              <a:gdLst/>
              <a:ahLst/>
              <a:cxnLst/>
              <a:rect l="l" t="t" r="r" b="b"/>
              <a:pathLst>
                <a:path w="571" h="713" extrusionOk="0">
                  <a:moveTo>
                    <a:pt x="236" y="0"/>
                  </a:moveTo>
                  <a:cubicBezTo>
                    <a:pt x="101" y="203"/>
                    <a:pt x="0" y="338"/>
                    <a:pt x="17" y="405"/>
                  </a:cubicBezTo>
                  <a:cubicBezTo>
                    <a:pt x="68" y="523"/>
                    <a:pt x="169" y="658"/>
                    <a:pt x="287" y="709"/>
                  </a:cubicBezTo>
                  <a:cubicBezTo>
                    <a:pt x="291" y="712"/>
                    <a:pt x="296" y="713"/>
                    <a:pt x="303" y="713"/>
                  </a:cubicBezTo>
                  <a:cubicBezTo>
                    <a:pt x="375" y="713"/>
                    <a:pt x="571" y="553"/>
                    <a:pt x="540" y="506"/>
                  </a:cubicBezTo>
                  <a:cubicBezTo>
                    <a:pt x="489" y="355"/>
                    <a:pt x="371" y="237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 rot="-582576">
              <a:off x="5415161" y="3312078"/>
              <a:ext cx="24062" cy="27739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85" y="1"/>
                  </a:moveTo>
                  <a:cubicBezTo>
                    <a:pt x="167" y="119"/>
                    <a:pt x="66" y="186"/>
                    <a:pt x="32" y="270"/>
                  </a:cubicBezTo>
                  <a:cubicBezTo>
                    <a:pt x="0" y="460"/>
                    <a:pt x="146" y="679"/>
                    <a:pt x="358" y="679"/>
                  </a:cubicBezTo>
                  <a:cubicBezTo>
                    <a:pt x="373" y="679"/>
                    <a:pt x="388" y="677"/>
                    <a:pt x="403" y="675"/>
                  </a:cubicBezTo>
                  <a:cubicBezTo>
                    <a:pt x="454" y="675"/>
                    <a:pt x="589" y="523"/>
                    <a:pt x="589" y="473"/>
                  </a:cubicBezTo>
                  <a:cubicBezTo>
                    <a:pt x="504" y="304"/>
                    <a:pt x="403" y="186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 rot="-582576">
              <a:off x="5455659" y="3543248"/>
              <a:ext cx="26227" cy="23531"/>
            </a:xfrm>
            <a:custGeom>
              <a:avLst/>
              <a:gdLst/>
              <a:ahLst/>
              <a:cxnLst/>
              <a:rect l="l" t="t" r="r" b="b"/>
              <a:pathLst>
                <a:path w="642" h="576" extrusionOk="0">
                  <a:moveTo>
                    <a:pt x="397" y="1"/>
                  </a:moveTo>
                  <a:cubicBezTo>
                    <a:pt x="394" y="1"/>
                    <a:pt x="391" y="1"/>
                    <a:pt x="389" y="2"/>
                  </a:cubicBezTo>
                  <a:cubicBezTo>
                    <a:pt x="271" y="19"/>
                    <a:pt x="170" y="154"/>
                    <a:pt x="1" y="289"/>
                  </a:cubicBezTo>
                  <a:cubicBezTo>
                    <a:pt x="203" y="424"/>
                    <a:pt x="321" y="491"/>
                    <a:pt x="423" y="576"/>
                  </a:cubicBezTo>
                  <a:cubicBezTo>
                    <a:pt x="507" y="457"/>
                    <a:pt x="642" y="339"/>
                    <a:pt x="642" y="204"/>
                  </a:cubicBezTo>
                  <a:cubicBezTo>
                    <a:pt x="642" y="156"/>
                    <a:pt x="458" y="1"/>
                    <a:pt x="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 rot="-582576">
              <a:off x="5406080" y="3200303"/>
              <a:ext cx="24838" cy="23490"/>
            </a:xfrm>
            <a:custGeom>
              <a:avLst/>
              <a:gdLst/>
              <a:ahLst/>
              <a:cxnLst/>
              <a:rect l="l" t="t" r="r" b="b"/>
              <a:pathLst>
                <a:path w="608" h="575" extrusionOk="0">
                  <a:moveTo>
                    <a:pt x="253" y="0"/>
                  </a:moveTo>
                  <a:cubicBezTo>
                    <a:pt x="169" y="118"/>
                    <a:pt x="0" y="236"/>
                    <a:pt x="17" y="321"/>
                  </a:cubicBezTo>
                  <a:cubicBezTo>
                    <a:pt x="34" y="422"/>
                    <a:pt x="203" y="540"/>
                    <a:pt x="338" y="574"/>
                  </a:cubicBezTo>
                  <a:cubicBezTo>
                    <a:pt x="339" y="574"/>
                    <a:pt x="341" y="575"/>
                    <a:pt x="343" y="575"/>
                  </a:cubicBezTo>
                  <a:cubicBezTo>
                    <a:pt x="381" y="575"/>
                    <a:pt x="479" y="416"/>
                    <a:pt x="607" y="304"/>
                  </a:cubicBezTo>
                  <a:cubicBezTo>
                    <a:pt x="456" y="169"/>
                    <a:pt x="354" y="85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 rot="-582576">
              <a:off x="5438687" y="3446241"/>
              <a:ext cx="18629" cy="27576"/>
            </a:xfrm>
            <a:custGeom>
              <a:avLst/>
              <a:gdLst/>
              <a:ahLst/>
              <a:cxnLst/>
              <a:rect l="l" t="t" r="r" b="b"/>
              <a:pathLst>
                <a:path w="456" h="675" extrusionOk="0">
                  <a:moveTo>
                    <a:pt x="287" y="0"/>
                  </a:moveTo>
                  <a:cubicBezTo>
                    <a:pt x="152" y="152"/>
                    <a:pt x="0" y="236"/>
                    <a:pt x="0" y="321"/>
                  </a:cubicBezTo>
                  <a:cubicBezTo>
                    <a:pt x="17" y="439"/>
                    <a:pt x="118" y="574"/>
                    <a:pt x="203" y="675"/>
                  </a:cubicBezTo>
                  <a:cubicBezTo>
                    <a:pt x="287" y="608"/>
                    <a:pt x="456" y="557"/>
                    <a:pt x="456" y="473"/>
                  </a:cubicBezTo>
                  <a:cubicBezTo>
                    <a:pt x="456" y="338"/>
                    <a:pt x="371" y="22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 rot="-582576">
              <a:off x="5448816" y="3382014"/>
              <a:ext cx="22060" cy="29005"/>
            </a:xfrm>
            <a:custGeom>
              <a:avLst/>
              <a:gdLst/>
              <a:ahLst/>
              <a:cxnLst/>
              <a:rect l="l" t="t" r="r" b="b"/>
              <a:pathLst>
                <a:path w="540" h="710" extrusionOk="0">
                  <a:moveTo>
                    <a:pt x="270" y="0"/>
                  </a:moveTo>
                  <a:cubicBezTo>
                    <a:pt x="152" y="219"/>
                    <a:pt x="0" y="321"/>
                    <a:pt x="17" y="388"/>
                  </a:cubicBezTo>
                  <a:cubicBezTo>
                    <a:pt x="68" y="506"/>
                    <a:pt x="169" y="641"/>
                    <a:pt x="287" y="709"/>
                  </a:cubicBezTo>
                  <a:cubicBezTo>
                    <a:pt x="288" y="709"/>
                    <a:pt x="290" y="710"/>
                    <a:pt x="293" y="710"/>
                  </a:cubicBezTo>
                  <a:cubicBezTo>
                    <a:pt x="341" y="710"/>
                    <a:pt x="540" y="554"/>
                    <a:pt x="540" y="506"/>
                  </a:cubicBezTo>
                  <a:cubicBezTo>
                    <a:pt x="506" y="371"/>
                    <a:pt x="405" y="236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 rot="-582576">
              <a:off x="5458107" y="3624275"/>
              <a:ext cx="22060" cy="20753"/>
            </a:xfrm>
            <a:custGeom>
              <a:avLst/>
              <a:gdLst/>
              <a:ahLst/>
              <a:cxnLst/>
              <a:rect l="l" t="t" r="r" b="b"/>
              <a:pathLst>
                <a:path w="540" h="508" extrusionOk="0">
                  <a:moveTo>
                    <a:pt x="214" y="0"/>
                  </a:moveTo>
                  <a:cubicBezTo>
                    <a:pt x="168" y="0"/>
                    <a:pt x="1" y="154"/>
                    <a:pt x="17" y="170"/>
                  </a:cubicBezTo>
                  <a:cubicBezTo>
                    <a:pt x="84" y="305"/>
                    <a:pt x="169" y="423"/>
                    <a:pt x="270" y="508"/>
                  </a:cubicBezTo>
                  <a:cubicBezTo>
                    <a:pt x="287" y="508"/>
                    <a:pt x="422" y="406"/>
                    <a:pt x="540" y="339"/>
                  </a:cubicBezTo>
                  <a:cubicBezTo>
                    <a:pt x="405" y="187"/>
                    <a:pt x="321" y="69"/>
                    <a:pt x="219" y="2"/>
                  </a:cubicBezTo>
                  <a:cubicBezTo>
                    <a:pt x="218" y="1"/>
                    <a:pt x="216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 rot="-582576">
              <a:off x="5483144" y="3672980"/>
              <a:ext cx="24185" cy="20100"/>
            </a:xfrm>
            <a:custGeom>
              <a:avLst/>
              <a:gdLst/>
              <a:ahLst/>
              <a:cxnLst/>
              <a:rect l="l" t="t" r="r" b="b"/>
              <a:pathLst>
                <a:path w="592" h="492" extrusionOk="0">
                  <a:moveTo>
                    <a:pt x="203" y="0"/>
                  </a:moveTo>
                  <a:cubicBezTo>
                    <a:pt x="203" y="34"/>
                    <a:pt x="136" y="85"/>
                    <a:pt x="52" y="135"/>
                  </a:cubicBezTo>
                  <a:cubicBezTo>
                    <a:pt x="35" y="152"/>
                    <a:pt x="18" y="169"/>
                    <a:pt x="1" y="169"/>
                  </a:cubicBezTo>
                  <a:cubicBezTo>
                    <a:pt x="18" y="203"/>
                    <a:pt x="35" y="237"/>
                    <a:pt x="52" y="253"/>
                  </a:cubicBezTo>
                  <a:cubicBezTo>
                    <a:pt x="119" y="338"/>
                    <a:pt x="186" y="422"/>
                    <a:pt x="271" y="490"/>
                  </a:cubicBezTo>
                  <a:cubicBezTo>
                    <a:pt x="274" y="491"/>
                    <a:pt x="277" y="492"/>
                    <a:pt x="282" y="492"/>
                  </a:cubicBezTo>
                  <a:cubicBezTo>
                    <a:pt x="328" y="492"/>
                    <a:pt x="453" y="415"/>
                    <a:pt x="591" y="338"/>
                  </a:cubicBezTo>
                  <a:cubicBezTo>
                    <a:pt x="423" y="203"/>
                    <a:pt x="338" y="68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 rot="-582576">
              <a:off x="4965157" y="2392315"/>
              <a:ext cx="261866" cy="126112"/>
            </a:xfrm>
            <a:custGeom>
              <a:avLst/>
              <a:gdLst/>
              <a:ahLst/>
              <a:cxnLst/>
              <a:rect l="l" t="t" r="r" b="b"/>
              <a:pathLst>
                <a:path w="6410" h="3087" extrusionOk="0">
                  <a:moveTo>
                    <a:pt x="2669" y="714"/>
                  </a:moveTo>
                  <a:cubicBezTo>
                    <a:pt x="3521" y="714"/>
                    <a:pt x="4364" y="896"/>
                    <a:pt x="5127" y="1330"/>
                  </a:cubicBezTo>
                  <a:cubicBezTo>
                    <a:pt x="5195" y="1363"/>
                    <a:pt x="5246" y="1431"/>
                    <a:pt x="5296" y="1498"/>
                  </a:cubicBezTo>
                  <a:cubicBezTo>
                    <a:pt x="5313" y="1515"/>
                    <a:pt x="5296" y="1532"/>
                    <a:pt x="5313" y="1650"/>
                  </a:cubicBezTo>
                  <a:cubicBezTo>
                    <a:pt x="4251" y="2018"/>
                    <a:pt x="3200" y="2422"/>
                    <a:pt x="2081" y="2422"/>
                  </a:cubicBezTo>
                  <a:cubicBezTo>
                    <a:pt x="1868" y="2422"/>
                    <a:pt x="1652" y="2408"/>
                    <a:pt x="1434" y="2375"/>
                  </a:cubicBezTo>
                  <a:cubicBezTo>
                    <a:pt x="843" y="2291"/>
                    <a:pt x="590" y="1903"/>
                    <a:pt x="827" y="1414"/>
                  </a:cubicBezTo>
                  <a:cubicBezTo>
                    <a:pt x="928" y="1195"/>
                    <a:pt x="1164" y="1009"/>
                    <a:pt x="1400" y="908"/>
                  </a:cubicBezTo>
                  <a:cubicBezTo>
                    <a:pt x="1687" y="773"/>
                    <a:pt x="2024" y="739"/>
                    <a:pt x="2344" y="722"/>
                  </a:cubicBezTo>
                  <a:cubicBezTo>
                    <a:pt x="2453" y="717"/>
                    <a:pt x="2561" y="714"/>
                    <a:pt x="2669" y="714"/>
                  </a:cubicBezTo>
                  <a:close/>
                  <a:moveTo>
                    <a:pt x="2587" y="0"/>
                  </a:moveTo>
                  <a:cubicBezTo>
                    <a:pt x="2097" y="0"/>
                    <a:pt x="1605" y="63"/>
                    <a:pt x="1113" y="183"/>
                  </a:cubicBezTo>
                  <a:cubicBezTo>
                    <a:pt x="388" y="351"/>
                    <a:pt x="84" y="756"/>
                    <a:pt x="51" y="1498"/>
                  </a:cubicBezTo>
                  <a:cubicBezTo>
                    <a:pt x="0" y="2105"/>
                    <a:pt x="321" y="2578"/>
                    <a:pt x="961" y="2864"/>
                  </a:cubicBezTo>
                  <a:cubicBezTo>
                    <a:pt x="1315" y="3021"/>
                    <a:pt x="1689" y="3087"/>
                    <a:pt x="2066" y="3087"/>
                  </a:cubicBezTo>
                  <a:cubicBezTo>
                    <a:pt x="2299" y="3087"/>
                    <a:pt x="2534" y="3061"/>
                    <a:pt x="2766" y="3016"/>
                  </a:cubicBezTo>
                  <a:cubicBezTo>
                    <a:pt x="3542" y="2848"/>
                    <a:pt x="4335" y="2611"/>
                    <a:pt x="5077" y="2409"/>
                  </a:cubicBezTo>
                  <a:cubicBezTo>
                    <a:pt x="5465" y="2291"/>
                    <a:pt x="5836" y="2207"/>
                    <a:pt x="6241" y="2105"/>
                  </a:cubicBezTo>
                  <a:cubicBezTo>
                    <a:pt x="6342" y="1852"/>
                    <a:pt x="6409" y="1650"/>
                    <a:pt x="6173" y="1397"/>
                  </a:cubicBezTo>
                  <a:cubicBezTo>
                    <a:pt x="5667" y="891"/>
                    <a:pt x="5111" y="554"/>
                    <a:pt x="4436" y="318"/>
                  </a:cubicBezTo>
                  <a:cubicBezTo>
                    <a:pt x="3824" y="101"/>
                    <a:pt x="3207" y="0"/>
                    <a:pt x="2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 rot="-582576">
              <a:off x="5311082" y="2317513"/>
              <a:ext cx="263255" cy="127542"/>
            </a:xfrm>
            <a:custGeom>
              <a:avLst/>
              <a:gdLst/>
              <a:ahLst/>
              <a:cxnLst/>
              <a:rect l="l" t="t" r="r" b="b"/>
              <a:pathLst>
                <a:path w="6444" h="3122" extrusionOk="0">
                  <a:moveTo>
                    <a:pt x="3797" y="561"/>
                  </a:moveTo>
                  <a:cubicBezTo>
                    <a:pt x="4146" y="561"/>
                    <a:pt x="4458" y="618"/>
                    <a:pt x="4689" y="742"/>
                  </a:cubicBezTo>
                  <a:cubicBezTo>
                    <a:pt x="4993" y="894"/>
                    <a:pt x="5280" y="1046"/>
                    <a:pt x="5516" y="1282"/>
                  </a:cubicBezTo>
                  <a:cubicBezTo>
                    <a:pt x="5870" y="1636"/>
                    <a:pt x="5701" y="2125"/>
                    <a:pt x="5229" y="2294"/>
                  </a:cubicBezTo>
                  <a:cubicBezTo>
                    <a:pt x="5061" y="2345"/>
                    <a:pt x="4858" y="2378"/>
                    <a:pt x="4673" y="2395"/>
                  </a:cubicBezTo>
                  <a:cubicBezTo>
                    <a:pt x="4415" y="2432"/>
                    <a:pt x="4161" y="2449"/>
                    <a:pt x="3909" y="2449"/>
                  </a:cubicBezTo>
                  <a:cubicBezTo>
                    <a:pt x="3007" y="2449"/>
                    <a:pt x="2140" y="2234"/>
                    <a:pt x="1282" y="1957"/>
                  </a:cubicBezTo>
                  <a:cubicBezTo>
                    <a:pt x="1215" y="1923"/>
                    <a:pt x="1131" y="1872"/>
                    <a:pt x="1063" y="1822"/>
                  </a:cubicBezTo>
                  <a:cubicBezTo>
                    <a:pt x="1029" y="1788"/>
                    <a:pt x="1013" y="1737"/>
                    <a:pt x="945" y="1636"/>
                  </a:cubicBezTo>
                  <a:cubicBezTo>
                    <a:pt x="1554" y="1003"/>
                    <a:pt x="2821" y="561"/>
                    <a:pt x="3797" y="561"/>
                  </a:cubicBezTo>
                  <a:close/>
                  <a:moveTo>
                    <a:pt x="3627" y="0"/>
                  </a:moveTo>
                  <a:cubicBezTo>
                    <a:pt x="2952" y="0"/>
                    <a:pt x="1519" y="456"/>
                    <a:pt x="810" y="894"/>
                  </a:cubicBezTo>
                  <a:cubicBezTo>
                    <a:pt x="692" y="978"/>
                    <a:pt x="540" y="1063"/>
                    <a:pt x="422" y="1164"/>
                  </a:cubicBezTo>
                  <a:cubicBezTo>
                    <a:pt x="17" y="1484"/>
                    <a:pt x="1" y="1855"/>
                    <a:pt x="389" y="2159"/>
                  </a:cubicBezTo>
                  <a:cubicBezTo>
                    <a:pt x="625" y="2328"/>
                    <a:pt x="895" y="2479"/>
                    <a:pt x="1181" y="2564"/>
                  </a:cubicBezTo>
                  <a:cubicBezTo>
                    <a:pt x="2058" y="2901"/>
                    <a:pt x="2986" y="3070"/>
                    <a:pt x="3914" y="3120"/>
                  </a:cubicBezTo>
                  <a:cubicBezTo>
                    <a:pt x="3946" y="3121"/>
                    <a:pt x="3979" y="3122"/>
                    <a:pt x="4012" y="3122"/>
                  </a:cubicBezTo>
                  <a:cubicBezTo>
                    <a:pt x="4554" y="3122"/>
                    <a:pt x="5110" y="2994"/>
                    <a:pt x="5651" y="2851"/>
                  </a:cubicBezTo>
                  <a:cubicBezTo>
                    <a:pt x="6241" y="2716"/>
                    <a:pt x="6444" y="2277"/>
                    <a:pt x="6359" y="1670"/>
                  </a:cubicBezTo>
                  <a:cubicBezTo>
                    <a:pt x="6326" y="1316"/>
                    <a:pt x="6123" y="1029"/>
                    <a:pt x="5836" y="810"/>
                  </a:cubicBezTo>
                  <a:cubicBezTo>
                    <a:pt x="5179" y="287"/>
                    <a:pt x="4436" y="0"/>
                    <a:pt x="3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29"/>
          <p:cNvGrpSpPr/>
          <p:nvPr/>
        </p:nvGrpSpPr>
        <p:grpSpPr>
          <a:xfrm>
            <a:off x="6724500" y="3110817"/>
            <a:ext cx="1327799" cy="1313959"/>
            <a:chOff x="6724500" y="3110817"/>
            <a:chExt cx="1327799" cy="1313959"/>
          </a:xfrm>
        </p:grpSpPr>
        <p:sp>
          <p:nvSpPr>
            <p:cNvPr id="845" name="Google Shape;845;p29"/>
            <p:cNvSpPr/>
            <p:nvPr/>
          </p:nvSpPr>
          <p:spPr>
            <a:xfrm>
              <a:off x="6724500" y="3110817"/>
              <a:ext cx="1327799" cy="1313959"/>
            </a:xfrm>
            <a:custGeom>
              <a:avLst/>
              <a:gdLst/>
              <a:ahLst/>
              <a:cxnLst/>
              <a:rect l="l" t="t" r="r" b="b"/>
              <a:pathLst>
                <a:path w="33853" h="33498" extrusionOk="0">
                  <a:moveTo>
                    <a:pt x="16378" y="1"/>
                  </a:moveTo>
                  <a:cubicBezTo>
                    <a:pt x="16176" y="1"/>
                    <a:pt x="15957" y="17"/>
                    <a:pt x="15771" y="34"/>
                  </a:cubicBezTo>
                  <a:cubicBezTo>
                    <a:pt x="15451" y="85"/>
                    <a:pt x="15130" y="102"/>
                    <a:pt x="14827" y="152"/>
                  </a:cubicBezTo>
                  <a:cubicBezTo>
                    <a:pt x="13899" y="237"/>
                    <a:pt x="12921" y="338"/>
                    <a:pt x="11959" y="540"/>
                  </a:cubicBezTo>
                  <a:lnTo>
                    <a:pt x="11909" y="540"/>
                  </a:lnTo>
                  <a:cubicBezTo>
                    <a:pt x="10745" y="793"/>
                    <a:pt x="9446" y="1097"/>
                    <a:pt x="8249" y="1940"/>
                  </a:cubicBezTo>
                  <a:cubicBezTo>
                    <a:pt x="8097" y="2041"/>
                    <a:pt x="7945" y="2143"/>
                    <a:pt x="7776" y="2261"/>
                  </a:cubicBezTo>
                  <a:cubicBezTo>
                    <a:pt x="6984" y="2800"/>
                    <a:pt x="6073" y="3441"/>
                    <a:pt x="5331" y="4285"/>
                  </a:cubicBezTo>
                  <a:cubicBezTo>
                    <a:pt x="5128" y="4538"/>
                    <a:pt x="4909" y="4791"/>
                    <a:pt x="4724" y="4993"/>
                  </a:cubicBezTo>
                  <a:cubicBezTo>
                    <a:pt x="4538" y="5229"/>
                    <a:pt x="4319" y="5482"/>
                    <a:pt x="4133" y="5685"/>
                  </a:cubicBezTo>
                  <a:cubicBezTo>
                    <a:pt x="3290" y="6612"/>
                    <a:pt x="2598" y="7776"/>
                    <a:pt x="1941" y="9294"/>
                  </a:cubicBezTo>
                  <a:cubicBezTo>
                    <a:pt x="1435" y="10542"/>
                    <a:pt x="962" y="11891"/>
                    <a:pt x="574" y="13443"/>
                  </a:cubicBezTo>
                  <a:cubicBezTo>
                    <a:pt x="170" y="14944"/>
                    <a:pt x="1" y="16311"/>
                    <a:pt x="1" y="17626"/>
                  </a:cubicBezTo>
                  <a:lnTo>
                    <a:pt x="1" y="17660"/>
                  </a:lnTo>
                  <a:lnTo>
                    <a:pt x="1" y="17710"/>
                  </a:lnTo>
                  <a:cubicBezTo>
                    <a:pt x="18" y="17913"/>
                    <a:pt x="18" y="18132"/>
                    <a:pt x="51" y="18368"/>
                  </a:cubicBezTo>
                  <a:cubicBezTo>
                    <a:pt x="68" y="18891"/>
                    <a:pt x="85" y="19481"/>
                    <a:pt x="220" y="20072"/>
                  </a:cubicBezTo>
                  <a:lnTo>
                    <a:pt x="271" y="20359"/>
                  </a:lnTo>
                  <a:cubicBezTo>
                    <a:pt x="608" y="22113"/>
                    <a:pt x="962" y="23900"/>
                    <a:pt x="1772" y="25655"/>
                  </a:cubicBezTo>
                  <a:cubicBezTo>
                    <a:pt x="2345" y="26920"/>
                    <a:pt x="3189" y="27948"/>
                    <a:pt x="4403" y="28927"/>
                  </a:cubicBezTo>
                  <a:cubicBezTo>
                    <a:pt x="5483" y="29787"/>
                    <a:pt x="6680" y="30563"/>
                    <a:pt x="8080" y="31305"/>
                  </a:cubicBezTo>
                  <a:cubicBezTo>
                    <a:pt x="10121" y="32401"/>
                    <a:pt x="11892" y="33177"/>
                    <a:pt x="13950" y="33396"/>
                  </a:cubicBezTo>
                  <a:cubicBezTo>
                    <a:pt x="14658" y="33481"/>
                    <a:pt x="15366" y="33498"/>
                    <a:pt x="16176" y="33498"/>
                  </a:cubicBezTo>
                  <a:lnTo>
                    <a:pt x="16361" y="33498"/>
                  </a:lnTo>
                  <a:cubicBezTo>
                    <a:pt x="16732" y="33498"/>
                    <a:pt x="17053" y="33413"/>
                    <a:pt x="17323" y="33346"/>
                  </a:cubicBezTo>
                  <a:cubicBezTo>
                    <a:pt x="17458" y="33329"/>
                    <a:pt x="17576" y="33295"/>
                    <a:pt x="17660" y="33295"/>
                  </a:cubicBezTo>
                  <a:cubicBezTo>
                    <a:pt x="17913" y="33261"/>
                    <a:pt x="18166" y="33245"/>
                    <a:pt x="18453" y="33228"/>
                  </a:cubicBezTo>
                  <a:cubicBezTo>
                    <a:pt x="18925" y="33211"/>
                    <a:pt x="19482" y="33160"/>
                    <a:pt x="20021" y="33059"/>
                  </a:cubicBezTo>
                  <a:cubicBezTo>
                    <a:pt x="21118" y="32823"/>
                    <a:pt x="22282" y="32536"/>
                    <a:pt x="23530" y="32148"/>
                  </a:cubicBezTo>
                  <a:cubicBezTo>
                    <a:pt x="24390" y="31878"/>
                    <a:pt x="25233" y="31524"/>
                    <a:pt x="25925" y="31187"/>
                  </a:cubicBezTo>
                  <a:cubicBezTo>
                    <a:pt x="26414" y="30951"/>
                    <a:pt x="27089" y="30647"/>
                    <a:pt x="27645" y="30124"/>
                  </a:cubicBezTo>
                  <a:cubicBezTo>
                    <a:pt x="28623" y="29197"/>
                    <a:pt x="29551" y="28185"/>
                    <a:pt x="30428" y="27240"/>
                  </a:cubicBezTo>
                  <a:cubicBezTo>
                    <a:pt x="30799" y="26818"/>
                    <a:pt x="31136" y="26312"/>
                    <a:pt x="31406" y="25790"/>
                  </a:cubicBezTo>
                  <a:cubicBezTo>
                    <a:pt x="31879" y="24879"/>
                    <a:pt x="32317" y="23934"/>
                    <a:pt x="32789" y="22855"/>
                  </a:cubicBezTo>
                  <a:cubicBezTo>
                    <a:pt x="32992" y="22382"/>
                    <a:pt x="33093" y="21910"/>
                    <a:pt x="33177" y="21438"/>
                  </a:cubicBezTo>
                  <a:cubicBezTo>
                    <a:pt x="33245" y="21084"/>
                    <a:pt x="33312" y="20746"/>
                    <a:pt x="33346" y="20426"/>
                  </a:cubicBezTo>
                  <a:cubicBezTo>
                    <a:pt x="33413" y="20072"/>
                    <a:pt x="33481" y="19684"/>
                    <a:pt x="33548" y="19347"/>
                  </a:cubicBezTo>
                  <a:cubicBezTo>
                    <a:pt x="33835" y="17980"/>
                    <a:pt x="33852" y="16547"/>
                    <a:pt x="33599" y="14793"/>
                  </a:cubicBezTo>
                  <a:cubicBezTo>
                    <a:pt x="33582" y="14455"/>
                    <a:pt x="33498" y="14101"/>
                    <a:pt x="33413" y="13764"/>
                  </a:cubicBezTo>
                  <a:cubicBezTo>
                    <a:pt x="33380" y="13561"/>
                    <a:pt x="33329" y="13342"/>
                    <a:pt x="33295" y="13106"/>
                  </a:cubicBezTo>
                  <a:cubicBezTo>
                    <a:pt x="33093" y="12094"/>
                    <a:pt x="32806" y="11133"/>
                    <a:pt x="32334" y="10137"/>
                  </a:cubicBezTo>
                  <a:cubicBezTo>
                    <a:pt x="31727" y="8805"/>
                    <a:pt x="30884" y="7692"/>
                    <a:pt x="30125" y="6764"/>
                  </a:cubicBezTo>
                  <a:cubicBezTo>
                    <a:pt x="28860" y="5179"/>
                    <a:pt x="27325" y="3812"/>
                    <a:pt x="25452" y="2581"/>
                  </a:cubicBezTo>
                  <a:cubicBezTo>
                    <a:pt x="23563" y="1367"/>
                    <a:pt x="21539" y="861"/>
                    <a:pt x="19634" y="439"/>
                  </a:cubicBezTo>
                  <a:cubicBezTo>
                    <a:pt x="18993" y="287"/>
                    <a:pt x="18284" y="186"/>
                    <a:pt x="17475" y="85"/>
                  </a:cubicBezTo>
                  <a:cubicBezTo>
                    <a:pt x="17188" y="34"/>
                    <a:pt x="16800" y="1"/>
                    <a:pt x="163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6903789" y="3900942"/>
              <a:ext cx="102606" cy="77234"/>
            </a:xfrm>
            <a:custGeom>
              <a:avLst/>
              <a:gdLst/>
              <a:ahLst/>
              <a:cxnLst/>
              <a:rect l="l" t="t" r="r" b="b"/>
              <a:pathLst>
                <a:path w="2616" h="1969" extrusionOk="0">
                  <a:moveTo>
                    <a:pt x="2302" y="0"/>
                  </a:moveTo>
                  <a:cubicBezTo>
                    <a:pt x="2212" y="0"/>
                    <a:pt x="2118" y="55"/>
                    <a:pt x="2025" y="96"/>
                  </a:cubicBezTo>
                  <a:cubicBezTo>
                    <a:pt x="1940" y="113"/>
                    <a:pt x="1856" y="164"/>
                    <a:pt x="1789" y="215"/>
                  </a:cubicBezTo>
                  <a:cubicBezTo>
                    <a:pt x="1249" y="670"/>
                    <a:pt x="726" y="1108"/>
                    <a:pt x="186" y="1564"/>
                  </a:cubicBezTo>
                  <a:cubicBezTo>
                    <a:pt x="102" y="1631"/>
                    <a:pt x="85" y="1783"/>
                    <a:pt x="1" y="1969"/>
                  </a:cubicBezTo>
                  <a:cubicBezTo>
                    <a:pt x="220" y="1952"/>
                    <a:pt x="338" y="1952"/>
                    <a:pt x="490" y="1935"/>
                  </a:cubicBezTo>
                  <a:cubicBezTo>
                    <a:pt x="1266" y="1682"/>
                    <a:pt x="1873" y="1176"/>
                    <a:pt x="2429" y="552"/>
                  </a:cubicBezTo>
                  <a:cubicBezTo>
                    <a:pt x="2548" y="434"/>
                    <a:pt x="2615" y="248"/>
                    <a:pt x="2463" y="80"/>
                  </a:cubicBezTo>
                  <a:cubicBezTo>
                    <a:pt x="2412" y="21"/>
                    <a:pt x="2357" y="0"/>
                    <a:pt x="2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6979216" y="3671797"/>
              <a:ext cx="67502" cy="141014"/>
            </a:xfrm>
            <a:custGeom>
              <a:avLst/>
              <a:gdLst/>
              <a:ahLst/>
              <a:cxnLst/>
              <a:rect l="l" t="t" r="r" b="b"/>
              <a:pathLst>
                <a:path w="1721" h="3595" extrusionOk="0">
                  <a:moveTo>
                    <a:pt x="625" y="710"/>
                  </a:moveTo>
                  <a:cubicBezTo>
                    <a:pt x="996" y="1368"/>
                    <a:pt x="1181" y="2059"/>
                    <a:pt x="1114" y="2902"/>
                  </a:cubicBezTo>
                  <a:cubicBezTo>
                    <a:pt x="928" y="2801"/>
                    <a:pt x="759" y="2751"/>
                    <a:pt x="743" y="2666"/>
                  </a:cubicBezTo>
                  <a:cubicBezTo>
                    <a:pt x="490" y="2042"/>
                    <a:pt x="456" y="1384"/>
                    <a:pt x="625" y="710"/>
                  </a:cubicBezTo>
                  <a:close/>
                  <a:moveTo>
                    <a:pt x="884" y="1"/>
                  </a:moveTo>
                  <a:cubicBezTo>
                    <a:pt x="768" y="1"/>
                    <a:pt x="635" y="52"/>
                    <a:pt x="490" y="153"/>
                  </a:cubicBezTo>
                  <a:cubicBezTo>
                    <a:pt x="270" y="305"/>
                    <a:pt x="102" y="491"/>
                    <a:pt x="85" y="777"/>
                  </a:cubicBezTo>
                  <a:cubicBezTo>
                    <a:pt x="34" y="1047"/>
                    <a:pt x="17" y="1334"/>
                    <a:pt x="0" y="1621"/>
                  </a:cubicBezTo>
                  <a:cubicBezTo>
                    <a:pt x="17" y="1621"/>
                    <a:pt x="34" y="1621"/>
                    <a:pt x="34" y="1637"/>
                  </a:cubicBezTo>
                  <a:cubicBezTo>
                    <a:pt x="68" y="1823"/>
                    <a:pt x="68" y="2042"/>
                    <a:pt x="85" y="2228"/>
                  </a:cubicBezTo>
                  <a:cubicBezTo>
                    <a:pt x="119" y="2515"/>
                    <a:pt x="152" y="2818"/>
                    <a:pt x="253" y="3071"/>
                  </a:cubicBezTo>
                  <a:cubicBezTo>
                    <a:pt x="355" y="3377"/>
                    <a:pt x="708" y="3594"/>
                    <a:pt x="1020" y="3594"/>
                  </a:cubicBezTo>
                  <a:cubicBezTo>
                    <a:pt x="1069" y="3594"/>
                    <a:pt x="1118" y="3589"/>
                    <a:pt x="1164" y="3577"/>
                  </a:cubicBezTo>
                  <a:cubicBezTo>
                    <a:pt x="1518" y="3493"/>
                    <a:pt x="1704" y="3189"/>
                    <a:pt x="1721" y="2751"/>
                  </a:cubicBezTo>
                  <a:cubicBezTo>
                    <a:pt x="1721" y="2633"/>
                    <a:pt x="1721" y="2498"/>
                    <a:pt x="1704" y="2380"/>
                  </a:cubicBezTo>
                  <a:cubicBezTo>
                    <a:pt x="1586" y="1722"/>
                    <a:pt x="1451" y="1064"/>
                    <a:pt x="1282" y="440"/>
                  </a:cubicBezTo>
                  <a:cubicBezTo>
                    <a:pt x="1219" y="144"/>
                    <a:pt x="1076" y="1"/>
                    <a:pt x="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056603" y="4020496"/>
              <a:ext cx="38438" cy="108536"/>
            </a:xfrm>
            <a:custGeom>
              <a:avLst/>
              <a:gdLst/>
              <a:ahLst/>
              <a:cxnLst/>
              <a:rect l="l" t="t" r="r" b="b"/>
              <a:pathLst>
                <a:path w="980" h="2767" extrusionOk="0">
                  <a:moveTo>
                    <a:pt x="119" y="0"/>
                  </a:moveTo>
                  <a:cubicBezTo>
                    <a:pt x="68" y="270"/>
                    <a:pt x="1" y="506"/>
                    <a:pt x="35" y="759"/>
                  </a:cubicBezTo>
                  <a:cubicBezTo>
                    <a:pt x="68" y="1214"/>
                    <a:pt x="153" y="1670"/>
                    <a:pt x="237" y="2125"/>
                  </a:cubicBezTo>
                  <a:cubicBezTo>
                    <a:pt x="288" y="2294"/>
                    <a:pt x="321" y="2463"/>
                    <a:pt x="423" y="2614"/>
                  </a:cubicBezTo>
                  <a:cubicBezTo>
                    <a:pt x="490" y="2699"/>
                    <a:pt x="659" y="2766"/>
                    <a:pt x="794" y="2766"/>
                  </a:cubicBezTo>
                  <a:cubicBezTo>
                    <a:pt x="878" y="2766"/>
                    <a:pt x="979" y="2598"/>
                    <a:pt x="979" y="2479"/>
                  </a:cubicBezTo>
                  <a:cubicBezTo>
                    <a:pt x="962" y="1973"/>
                    <a:pt x="979" y="1467"/>
                    <a:pt x="878" y="995"/>
                  </a:cubicBezTo>
                  <a:cubicBezTo>
                    <a:pt x="794" y="607"/>
                    <a:pt x="659" y="202"/>
                    <a:pt x="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6997062" y="3699606"/>
              <a:ext cx="28515" cy="86060"/>
            </a:xfrm>
            <a:custGeom>
              <a:avLst/>
              <a:gdLst/>
              <a:ahLst/>
              <a:cxnLst/>
              <a:rect l="l" t="t" r="r" b="b"/>
              <a:pathLst>
                <a:path w="727" h="2194" extrusionOk="0">
                  <a:moveTo>
                    <a:pt x="170" y="1"/>
                  </a:moveTo>
                  <a:cubicBezTo>
                    <a:pt x="1" y="675"/>
                    <a:pt x="35" y="1333"/>
                    <a:pt x="288" y="1957"/>
                  </a:cubicBezTo>
                  <a:cubicBezTo>
                    <a:pt x="321" y="2042"/>
                    <a:pt x="473" y="2092"/>
                    <a:pt x="659" y="2193"/>
                  </a:cubicBezTo>
                  <a:cubicBezTo>
                    <a:pt x="726" y="1350"/>
                    <a:pt x="557" y="659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793337" y="3191304"/>
              <a:ext cx="1184206" cy="1165532"/>
            </a:xfrm>
            <a:custGeom>
              <a:avLst/>
              <a:gdLst/>
              <a:ahLst/>
              <a:cxnLst/>
              <a:rect l="l" t="t" r="r" b="b"/>
              <a:pathLst>
                <a:path w="30192" h="29714" extrusionOk="0">
                  <a:moveTo>
                    <a:pt x="17170" y="1423"/>
                  </a:moveTo>
                  <a:cubicBezTo>
                    <a:pt x="17204" y="1440"/>
                    <a:pt x="17221" y="1474"/>
                    <a:pt x="17221" y="1491"/>
                  </a:cubicBezTo>
                  <a:cubicBezTo>
                    <a:pt x="17204" y="1474"/>
                    <a:pt x="17204" y="1440"/>
                    <a:pt x="17170" y="1423"/>
                  </a:cubicBezTo>
                  <a:close/>
                  <a:moveTo>
                    <a:pt x="19869" y="2368"/>
                  </a:moveTo>
                  <a:cubicBezTo>
                    <a:pt x="20088" y="2452"/>
                    <a:pt x="20290" y="2570"/>
                    <a:pt x="20493" y="2671"/>
                  </a:cubicBezTo>
                  <a:cubicBezTo>
                    <a:pt x="20274" y="2570"/>
                    <a:pt x="20088" y="2486"/>
                    <a:pt x="19869" y="2368"/>
                  </a:cubicBezTo>
                  <a:close/>
                  <a:moveTo>
                    <a:pt x="7860" y="3616"/>
                  </a:moveTo>
                  <a:lnTo>
                    <a:pt x="7877" y="3642"/>
                  </a:lnTo>
                  <a:lnTo>
                    <a:pt x="7877" y="3642"/>
                  </a:lnTo>
                  <a:cubicBezTo>
                    <a:pt x="7867" y="3631"/>
                    <a:pt x="7860" y="3627"/>
                    <a:pt x="7860" y="3616"/>
                  </a:cubicBezTo>
                  <a:close/>
                  <a:moveTo>
                    <a:pt x="7894" y="3666"/>
                  </a:moveTo>
                  <a:lnTo>
                    <a:pt x="7894" y="3666"/>
                  </a:lnTo>
                  <a:cubicBezTo>
                    <a:pt x="7944" y="3683"/>
                    <a:pt x="7961" y="3768"/>
                    <a:pt x="7961" y="3835"/>
                  </a:cubicBezTo>
                  <a:cubicBezTo>
                    <a:pt x="7944" y="3768"/>
                    <a:pt x="7927" y="3683"/>
                    <a:pt x="7894" y="3666"/>
                  </a:cubicBezTo>
                  <a:close/>
                  <a:moveTo>
                    <a:pt x="4672" y="4510"/>
                  </a:moveTo>
                  <a:cubicBezTo>
                    <a:pt x="4655" y="4510"/>
                    <a:pt x="4605" y="4543"/>
                    <a:pt x="4571" y="4594"/>
                  </a:cubicBezTo>
                  <a:cubicBezTo>
                    <a:pt x="4588" y="4543"/>
                    <a:pt x="4638" y="4510"/>
                    <a:pt x="4672" y="4510"/>
                  </a:cubicBezTo>
                  <a:close/>
                  <a:moveTo>
                    <a:pt x="3575" y="6511"/>
                  </a:moveTo>
                  <a:cubicBezTo>
                    <a:pt x="3576" y="6511"/>
                    <a:pt x="3576" y="6511"/>
                    <a:pt x="3577" y="6511"/>
                  </a:cubicBezTo>
                  <a:lnTo>
                    <a:pt x="3577" y="6511"/>
                  </a:lnTo>
                  <a:cubicBezTo>
                    <a:pt x="3489" y="6512"/>
                    <a:pt x="3354" y="6580"/>
                    <a:pt x="3238" y="6618"/>
                  </a:cubicBezTo>
                  <a:cubicBezTo>
                    <a:pt x="3341" y="6579"/>
                    <a:pt x="3484" y="6511"/>
                    <a:pt x="3575" y="6511"/>
                  </a:cubicBezTo>
                  <a:close/>
                  <a:moveTo>
                    <a:pt x="22804" y="6702"/>
                  </a:moveTo>
                  <a:lnTo>
                    <a:pt x="22804" y="6702"/>
                  </a:lnTo>
                  <a:cubicBezTo>
                    <a:pt x="22905" y="6787"/>
                    <a:pt x="22989" y="6871"/>
                    <a:pt x="23057" y="6955"/>
                  </a:cubicBezTo>
                  <a:lnTo>
                    <a:pt x="22804" y="6702"/>
                  </a:lnTo>
                  <a:close/>
                  <a:moveTo>
                    <a:pt x="22635" y="7293"/>
                  </a:moveTo>
                  <a:lnTo>
                    <a:pt x="22635" y="7293"/>
                  </a:lnTo>
                  <a:cubicBezTo>
                    <a:pt x="22686" y="7310"/>
                    <a:pt x="22736" y="7326"/>
                    <a:pt x="22787" y="7343"/>
                  </a:cubicBezTo>
                  <a:cubicBezTo>
                    <a:pt x="22736" y="7343"/>
                    <a:pt x="22686" y="7310"/>
                    <a:pt x="22635" y="7293"/>
                  </a:cubicBezTo>
                  <a:close/>
                  <a:moveTo>
                    <a:pt x="28892" y="13314"/>
                  </a:moveTo>
                  <a:cubicBezTo>
                    <a:pt x="29112" y="13415"/>
                    <a:pt x="29263" y="13567"/>
                    <a:pt x="29348" y="13786"/>
                  </a:cubicBezTo>
                  <a:cubicBezTo>
                    <a:pt x="29263" y="13584"/>
                    <a:pt x="29112" y="13415"/>
                    <a:pt x="28892" y="13314"/>
                  </a:cubicBezTo>
                  <a:close/>
                  <a:moveTo>
                    <a:pt x="1198" y="14495"/>
                  </a:moveTo>
                  <a:cubicBezTo>
                    <a:pt x="1231" y="14495"/>
                    <a:pt x="1282" y="14495"/>
                    <a:pt x="1349" y="14512"/>
                  </a:cubicBezTo>
                  <a:cubicBezTo>
                    <a:pt x="1282" y="14512"/>
                    <a:pt x="1231" y="14495"/>
                    <a:pt x="1198" y="14495"/>
                  </a:cubicBezTo>
                  <a:close/>
                  <a:moveTo>
                    <a:pt x="28420" y="15979"/>
                  </a:moveTo>
                  <a:cubicBezTo>
                    <a:pt x="28454" y="15979"/>
                    <a:pt x="28454" y="15996"/>
                    <a:pt x="28454" y="15996"/>
                  </a:cubicBezTo>
                  <a:cubicBezTo>
                    <a:pt x="28454" y="15996"/>
                    <a:pt x="28437" y="15996"/>
                    <a:pt x="28420" y="15979"/>
                  </a:cubicBezTo>
                  <a:close/>
                  <a:moveTo>
                    <a:pt x="28251" y="16013"/>
                  </a:moveTo>
                  <a:cubicBezTo>
                    <a:pt x="28251" y="16232"/>
                    <a:pt x="28285" y="16401"/>
                    <a:pt x="28370" y="16536"/>
                  </a:cubicBezTo>
                  <a:cubicBezTo>
                    <a:pt x="28285" y="16401"/>
                    <a:pt x="28218" y="16232"/>
                    <a:pt x="28251" y="16013"/>
                  </a:cubicBezTo>
                  <a:close/>
                  <a:moveTo>
                    <a:pt x="28251" y="17784"/>
                  </a:moveTo>
                  <a:cubicBezTo>
                    <a:pt x="28251" y="17801"/>
                    <a:pt x="28218" y="17851"/>
                    <a:pt x="28201" y="17868"/>
                  </a:cubicBezTo>
                  <a:cubicBezTo>
                    <a:pt x="28218" y="17834"/>
                    <a:pt x="28218" y="17801"/>
                    <a:pt x="28251" y="17784"/>
                  </a:cubicBezTo>
                  <a:close/>
                  <a:moveTo>
                    <a:pt x="29129" y="18543"/>
                  </a:moveTo>
                  <a:lnTo>
                    <a:pt x="29129" y="18543"/>
                  </a:lnTo>
                  <a:cubicBezTo>
                    <a:pt x="29145" y="18560"/>
                    <a:pt x="29145" y="18593"/>
                    <a:pt x="29145" y="18610"/>
                  </a:cubicBezTo>
                  <a:cubicBezTo>
                    <a:pt x="29145" y="18593"/>
                    <a:pt x="29129" y="18560"/>
                    <a:pt x="29129" y="18543"/>
                  </a:cubicBezTo>
                  <a:close/>
                  <a:moveTo>
                    <a:pt x="28032" y="19268"/>
                  </a:moveTo>
                  <a:cubicBezTo>
                    <a:pt x="27965" y="19268"/>
                    <a:pt x="27931" y="19285"/>
                    <a:pt x="27880" y="19319"/>
                  </a:cubicBezTo>
                  <a:cubicBezTo>
                    <a:pt x="27931" y="19268"/>
                    <a:pt x="27998" y="19268"/>
                    <a:pt x="28032" y="19268"/>
                  </a:cubicBezTo>
                  <a:close/>
                  <a:moveTo>
                    <a:pt x="26582" y="24210"/>
                  </a:moveTo>
                  <a:cubicBezTo>
                    <a:pt x="26582" y="24260"/>
                    <a:pt x="26531" y="24328"/>
                    <a:pt x="26514" y="24362"/>
                  </a:cubicBezTo>
                  <a:cubicBezTo>
                    <a:pt x="26531" y="24328"/>
                    <a:pt x="26565" y="24260"/>
                    <a:pt x="26582" y="24210"/>
                  </a:cubicBezTo>
                  <a:close/>
                  <a:moveTo>
                    <a:pt x="20324" y="25627"/>
                  </a:moveTo>
                  <a:cubicBezTo>
                    <a:pt x="20341" y="25694"/>
                    <a:pt x="20341" y="25728"/>
                    <a:pt x="20358" y="25778"/>
                  </a:cubicBezTo>
                  <a:cubicBezTo>
                    <a:pt x="20341" y="25728"/>
                    <a:pt x="20324" y="25694"/>
                    <a:pt x="20324" y="25627"/>
                  </a:cubicBezTo>
                  <a:close/>
                  <a:moveTo>
                    <a:pt x="9546" y="25812"/>
                  </a:moveTo>
                  <a:cubicBezTo>
                    <a:pt x="9558" y="25868"/>
                    <a:pt x="9554" y="25940"/>
                    <a:pt x="9560" y="25986"/>
                  </a:cubicBezTo>
                  <a:lnTo>
                    <a:pt x="9560" y="25986"/>
                  </a:lnTo>
                  <a:cubicBezTo>
                    <a:pt x="9546" y="25937"/>
                    <a:pt x="9546" y="25875"/>
                    <a:pt x="9546" y="25812"/>
                  </a:cubicBezTo>
                  <a:close/>
                  <a:moveTo>
                    <a:pt x="10205" y="25947"/>
                  </a:moveTo>
                  <a:lnTo>
                    <a:pt x="10205" y="25947"/>
                  </a:lnTo>
                  <a:cubicBezTo>
                    <a:pt x="10559" y="26217"/>
                    <a:pt x="10913" y="26470"/>
                    <a:pt x="11250" y="26774"/>
                  </a:cubicBezTo>
                  <a:cubicBezTo>
                    <a:pt x="10913" y="26487"/>
                    <a:pt x="10559" y="26217"/>
                    <a:pt x="10205" y="25947"/>
                  </a:cubicBezTo>
                  <a:close/>
                  <a:moveTo>
                    <a:pt x="14021" y="1574"/>
                  </a:moveTo>
                  <a:cubicBezTo>
                    <a:pt x="14442" y="1574"/>
                    <a:pt x="14679" y="1762"/>
                    <a:pt x="14792" y="2182"/>
                  </a:cubicBezTo>
                  <a:cubicBezTo>
                    <a:pt x="14876" y="2503"/>
                    <a:pt x="14927" y="2840"/>
                    <a:pt x="15011" y="3194"/>
                  </a:cubicBezTo>
                  <a:cubicBezTo>
                    <a:pt x="15483" y="3025"/>
                    <a:pt x="15939" y="2907"/>
                    <a:pt x="16377" y="2756"/>
                  </a:cubicBezTo>
                  <a:cubicBezTo>
                    <a:pt x="16576" y="2674"/>
                    <a:pt x="16785" y="2641"/>
                    <a:pt x="16996" y="2641"/>
                  </a:cubicBezTo>
                  <a:cubicBezTo>
                    <a:pt x="17178" y="2641"/>
                    <a:pt x="17361" y="2666"/>
                    <a:pt x="17541" y="2705"/>
                  </a:cubicBezTo>
                  <a:cubicBezTo>
                    <a:pt x="17794" y="2756"/>
                    <a:pt x="18013" y="2840"/>
                    <a:pt x="18266" y="2890"/>
                  </a:cubicBezTo>
                  <a:cubicBezTo>
                    <a:pt x="18975" y="3059"/>
                    <a:pt x="19430" y="3515"/>
                    <a:pt x="19734" y="4155"/>
                  </a:cubicBezTo>
                  <a:cubicBezTo>
                    <a:pt x="19818" y="4375"/>
                    <a:pt x="19936" y="4560"/>
                    <a:pt x="20071" y="4796"/>
                  </a:cubicBezTo>
                  <a:cubicBezTo>
                    <a:pt x="20274" y="4661"/>
                    <a:pt x="20425" y="4577"/>
                    <a:pt x="20577" y="4476"/>
                  </a:cubicBezTo>
                  <a:cubicBezTo>
                    <a:pt x="20594" y="4459"/>
                    <a:pt x="20628" y="4442"/>
                    <a:pt x="20662" y="4408"/>
                  </a:cubicBezTo>
                  <a:cubicBezTo>
                    <a:pt x="20916" y="4270"/>
                    <a:pt x="21186" y="4083"/>
                    <a:pt x="21478" y="4083"/>
                  </a:cubicBezTo>
                  <a:cubicBezTo>
                    <a:pt x="21612" y="4083"/>
                    <a:pt x="21750" y="4122"/>
                    <a:pt x="21893" y="4223"/>
                  </a:cubicBezTo>
                  <a:cubicBezTo>
                    <a:pt x="22281" y="4510"/>
                    <a:pt x="22365" y="5370"/>
                    <a:pt x="22095" y="5825"/>
                  </a:cubicBezTo>
                  <a:cubicBezTo>
                    <a:pt x="21926" y="6112"/>
                    <a:pt x="21707" y="6331"/>
                    <a:pt x="21522" y="6618"/>
                  </a:cubicBezTo>
                  <a:cubicBezTo>
                    <a:pt x="21286" y="6922"/>
                    <a:pt x="21302" y="7141"/>
                    <a:pt x="21623" y="7394"/>
                  </a:cubicBezTo>
                  <a:cubicBezTo>
                    <a:pt x="21865" y="7575"/>
                    <a:pt x="22134" y="7703"/>
                    <a:pt x="22455" y="7703"/>
                  </a:cubicBezTo>
                  <a:cubicBezTo>
                    <a:pt x="22492" y="7703"/>
                    <a:pt x="22529" y="7701"/>
                    <a:pt x="22567" y="7697"/>
                  </a:cubicBezTo>
                  <a:cubicBezTo>
                    <a:pt x="22968" y="7683"/>
                    <a:pt x="23368" y="7662"/>
                    <a:pt x="23769" y="7662"/>
                  </a:cubicBezTo>
                  <a:cubicBezTo>
                    <a:pt x="24296" y="7662"/>
                    <a:pt x="24823" y="7698"/>
                    <a:pt x="25350" y="7832"/>
                  </a:cubicBezTo>
                  <a:cubicBezTo>
                    <a:pt x="25553" y="7883"/>
                    <a:pt x="25755" y="7934"/>
                    <a:pt x="25890" y="8052"/>
                  </a:cubicBezTo>
                  <a:cubicBezTo>
                    <a:pt x="26413" y="8541"/>
                    <a:pt x="26835" y="9165"/>
                    <a:pt x="26582" y="9941"/>
                  </a:cubicBezTo>
                  <a:cubicBezTo>
                    <a:pt x="26396" y="10548"/>
                    <a:pt x="26177" y="11172"/>
                    <a:pt x="25907" y="11762"/>
                  </a:cubicBezTo>
                  <a:cubicBezTo>
                    <a:pt x="25671" y="12285"/>
                    <a:pt x="25721" y="12724"/>
                    <a:pt x="26008" y="13196"/>
                  </a:cubicBezTo>
                  <a:cubicBezTo>
                    <a:pt x="26261" y="13584"/>
                    <a:pt x="26514" y="13989"/>
                    <a:pt x="26818" y="14343"/>
                  </a:cubicBezTo>
                  <a:cubicBezTo>
                    <a:pt x="27155" y="14765"/>
                    <a:pt x="27374" y="15220"/>
                    <a:pt x="27492" y="15743"/>
                  </a:cubicBezTo>
                  <a:cubicBezTo>
                    <a:pt x="27526" y="15928"/>
                    <a:pt x="27526" y="16148"/>
                    <a:pt x="27459" y="16316"/>
                  </a:cubicBezTo>
                  <a:cubicBezTo>
                    <a:pt x="27206" y="17092"/>
                    <a:pt x="26733" y="17632"/>
                    <a:pt x="25924" y="17885"/>
                  </a:cubicBezTo>
                  <a:cubicBezTo>
                    <a:pt x="25587" y="18003"/>
                    <a:pt x="25266" y="18172"/>
                    <a:pt x="24979" y="18357"/>
                  </a:cubicBezTo>
                  <a:cubicBezTo>
                    <a:pt x="24828" y="18458"/>
                    <a:pt x="24726" y="18644"/>
                    <a:pt x="24659" y="18846"/>
                  </a:cubicBezTo>
                  <a:cubicBezTo>
                    <a:pt x="24507" y="19184"/>
                    <a:pt x="24642" y="19369"/>
                    <a:pt x="24996" y="19453"/>
                  </a:cubicBezTo>
                  <a:cubicBezTo>
                    <a:pt x="25300" y="19538"/>
                    <a:pt x="25587" y="19605"/>
                    <a:pt x="25890" y="19690"/>
                  </a:cubicBezTo>
                  <a:cubicBezTo>
                    <a:pt x="26531" y="19892"/>
                    <a:pt x="26700" y="20583"/>
                    <a:pt x="26194" y="21073"/>
                  </a:cubicBezTo>
                  <a:cubicBezTo>
                    <a:pt x="25772" y="21326"/>
                    <a:pt x="25435" y="21511"/>
                    <a:pt x="25047" y="21562"/>
                  </a:cubicBezTo>
                  <a:cubicBezTo>
                    <a:pt x="24760" y="21579"/>
                    <a:pt x="24473" y="21646"/>
                    <a:pt x="24136" y="21714"/>
                  </a:cubicBezTo>
                  <a:cubicBezTo>
                    <a:pt x="24153" y="21899"/>
                    <a:pt x="24153" y="22017"/>
                    <a:pt x="24170" y="22135"/>
                  </a:cubicBezTo>
                  <a:cubicBezTo>
                    <a:pt x="24456" y="23366"/>
                    <a:pt x="23613" y="24615"/>
                    <a:pt x="22365" y="24834"/>
                  </a:cubicBezTo>
                  <a:cubicBezTo>
                    <a:pt x="22045" y="24884"/>
                    <a:pt x="21724" y="24884"/>
                    <a:pt x="21387" y="24884"/>
                  </a:cubicBezTo>
                  <a:cubicBezTo>
                    <a:pt x="21033" y="24884"/>
                    <a:pt x="20695" y="24783"/>
                    <a:pt x="20409" y="24530"/>
                  </a:cubicBezTo>
                  <a:cubicBezTo>
                    <a:pt x="20189" y="24362"/>
                    <a:pt x="19953" y="24210"/>
                    <a:pt x="19734" y="24092"/>
                  </a:cubicBezTo>
                  <a:cubicBezTo>
                    <a:pt x="19525" y="23975"/>
                    <a:pt x="19341" y="23914"/>
                    <a:pt x="19176" y="23914"/>
                  </a:cubicBezTo>
                  <a:cubicBezTo>
                    <a:pt x="18889" y="23914"/>
                    <a:pt x="18662" y="24100"/>
                    <a:pt x="18469" y="24497"/>
                  </a:cubicBezTo>
                  <a:cubicBezTo>
                    <a:pt x="18587" y="24699"/>
                    <a:pt x="18739" y="24884"/>
                    <a:pt x="18840" y="25121"/>
                  </a:cubicBezTo>
                  <a:cubicBezTo>
                    <a:pt x="19059" y="25559"/>
                    <a:pt x="19144" y="26015"/>
                    <a:pt x="18806" y="26436"/>
                  </a:cubicBezTo>
                  <a:cubicBezTo>
                    <a:pt x="18614" y="26660"/>
                    <a:pt x="18307" y="26783"/>
                    <a:pt x="17979" y="26783"/>
                  </a:cubicBezTo>
                  <a:cubicBezTo>
                    <a:pt x="17789" y="26783"/>
                    <a:pt x="17592" y="26742"/>
                    <a:pt x="17406" y="26655"/>
                  </a:cubicBezTo>
                  <a:cubicBezTo>
                    <a:pt x="17120" y="26521"/>
                    <a:pt x="16833" y="26301"/>
                    <a:pt x="16580" y="26099"/>
                  </a:cubicBezTo>
                  <a:cubicBezTo>
                    <a:pt x="16445" y="25964"/>
                    <a:pt x="16327" y="25812"/>
                    <a:pt x="16242" y="25728"/>
                  </a:cubicBezTo>
                  <a:cubicBezTo>
                    <a:pt x="16057" y="25846"/>
                    <a:pt x="15871" y="25930"/>
                    <a:pt x="15703" y="26031"/>
                  </a:cubicBezTo>
                  <a:cubicBezTo>
                    <a:pt x="15399" y="26183"/>
                    <a:pt x="15146" y="26318"/>
                    <a:pt x="14859" y="26436"/>
                  </a:cubicBezTo>
                  <a:cubicBezTo>
                    <a:pt x="14645" y="26512"/>
                    <a:pt x="14440" y="26548"/>
                    <a:pt x="14243" y="26548"/>
                  </a:cubicBezTo>
                  <a:cubicBezTo>
                    <a:pt x="13745" y="26548"/>
                    <a:pt x="13302" y="26317"/>
                    <a:pt x="12903" y="25930"/>
                  </a:cubicBezTo>
                  <a:cubicBezTo>
                    <a:pt x="12397" y="25441"/>
                    <a:pt x="11891" y="24952"/>
                    <a:pt x="11351" y="24513"/>
                  </a:cubicBezTo>
                  <a:cubicBezTo>
                    <a:pt x="11146" y="24336"/>
                    <a:pt x="10925" y="24252"/>
                    <a:pt x="10695" y="24252"/>
                  </a:cubicBezTo>
                  <a:cubicBezTo>
                    <a:pt x="10508" y="24252"/>
                    <a:pt x="10316" y="24307"/>
                    <a:pt x="10120" y="24412"/>
                  </a:cubicBezTo>
                  <a:cubicBezTo>
                    <a:pt x="9496" y="24716"/>
                    <a:pt x="8889" y="25019"/>
                    <a:pt x="8281" y="25289"/>
                  </a:cubicBezTo>
                  <a:cubicBezTo>
                    <a:pt x="7959" y="25429"/>
                    <a:pt x="7629" y="25521"/>
                    <a:pt x="7293" y="25521"/>
                  </a:cubicBezTo>
                  <a:cubicBezTo>
                    <a:pt x="7102" y="25521"/>
                    <a:pt x="6908" y="25491"/>
                    <a:pt x="6713" y="25424"/>
                  </a:cubicBezTo>
                  <a:cubicBezTo>
                    <a:pt x="6510" y="25340"/>
                    <a:pt x="6257" y="25340"/>
                    <a:pt x="6038" y="25289"/>
                  </a:cubicBezTo>
                  <a:cubicBezTo>
                    <a:pt x="5347" y="25171"/>
                    <a:pt x="4841" y="24750"/>
                    <a:pt x="4419" y="24210"/>
                  </a:cubicBezTo>
                  <a:cubicBezTo>
                    <a:pt x="4099" y="23839"/>
                    <a:pt x="3981" y="23400"/>
                    <a:pt x="4082" y="22911"/>
                  </a:cubicBezTo>
                  <a:cubicBezTo>
                    <a:pt x="4166" y="22489"/>
                    <a:pt x="4335" y="22085"/>
                    <a:pt x="4470" y="21680"/>
                  </a:cubicBezTo>
                  <a:cubicBezTo>
                    <a:pt x="4638" y="21174"/>
                    <a:pt x="4605" y="20702"/>
                    <a:pt x="4234" y="20280"/>
                  </a:cubicBezTo>
                  <a:cubicBezTo>
                    <a:pt x="3879" y="20347"/>
                    <a:pt x="3542" y="20415"/>
                    <a:pt x="3171" y="20482"/>
                  </a:cubicBezTo>
                  <a:cubicBezTo>
                    <a:pt x="3036" y="20499"/>
                    <a:pt x="2884" y="20533"/>
                    <a:pt x="2749" y="20533"/>
                  </a:cubicBezTo>
                  <a:cubicBezTo>
                    <a:pt x="2294" y="20499"/>
                    <a:pt x="2142" y="20229"/>
                    <a:pt x="2378" y="19858"/>
                  </a:cubicBezTo>
                  <a:cubicBezTo>
                    <a:pt x="2564" y="19571"/>
                    <a:pt x="2800" y="19319"/>
                    <a:pt x="3036" y="19066"/>
                  </a:cubicBezTo>
                  <a:cubicBezTo>
                    <a:pt x="3120" y="18964"/>
                    <a:pt x="3222" y="18863"/>
                    <a:pt x="3373" y="18728"/>
                  </a:cubicBezTo>
                  <a:cubicBezTo>
                    <a:pt x="3171" y="18492"/>
                    <a:pt x="3002" y="18290"/>
                    <a:pt x="2817" y="18121"/>
                  </a:cubicBezTo>
                  <a:cubicBezTo>
                    <a:pt x="2159" y="17497"/>
                    <a:pt x="2159" y="16148"/>
                    <a:pt x="3002" y="15557"/>
                  </a:cubicBezTo>
                  <a:cubicBezTo>
                    <a:pt x="3593" y="15152"/>
                    <a:pt x="3626" y="14815"/>
                    <a:pt x="3070" y="14292"/>
                  </a:cubicBezTo>
                  <a:cubicBezTo>
                    <a:pt x="2699" y="13904"/>
                    <a:pt x="2361" y="13533"/>
                    <a:pt x="2210" y="13027"/>
                  </a:cubicBezTo>
                  <a:cubicBezTo>
                    <a:pt x="2125" y="12741"/>
                    <a:pt x="2041" y="12471"/>
                    <a:pt x="2024" y="12184"/>
                  </a:cubicBezTo>
                  <a:cubicBezTo>
                    <a:pt x="1940" y="11391"/>
                    <a:pt x="2446" y="10632"/>
                    <a:pt x="3222" y="10430"/>
                  </a:cubicBezTo>
                  <a:cubicBezTo>
                    <a:pt x="3576" y="10329"/>
                    <a:pt x="3930" y="10244"/>
                    <a:pt x="4318" y="10126"/>
                  </a:cubicBezTo>
                  <a:cubicBezTo>
                    <a:pt x="4992" y="9958"/>
                    <a:pt x="5262" y="9536"/>
                    <a:pt x="5347" y="8676"/>
                  </a:cubicBezTo>
                  <a:cubicBezTo>
                    <a:pt x="5414" y="8102"/>
                    <a:pt x="5347" y="7546"/>
                    <a:pt x="5364" y="6955"/>
                  </a:cubicBezTo>
                  <a:cubicBezTo>
                    <a:pt x="5397" y="6669"/>
                    <a:pt x="5431" y="6382"/>
                    <a:pt x="5515" y="6112"/>
                  </a:cubicBezTo>
                  <a:cubicBezTo>
                    <a:pt x="5718" y="5516"/>
                    <a:pt x="6226" y="5171"/>
                    <a:pt x="6810" y="5171"/>
                  </a:cubicBezTo>
                  <a:cubicBezTo>
                    <a:pt x="6954" y="5171"/>
                    <a:pt x="7103" y="5192"/>
                    <a:pt x="7253" y="5235"/>
                  </a:cubicBezTo>
                  <a:cubicBezTo>
                    <a:pt x="7523" y="5322"/>
                    <a:pt x="7794" y="5359"/>
                    <a:pt x="8068" y="5359"/>
                  </a:cubicBezTo>
                  <a:cubicBezTo>
                    <a:pt x="8272" y="5359"/>
                    <a:pt x="8477" y="5338"/>
                    <a:pt x="8686" y="5302"/>
                  </a:cubicBezTo>
                  <a:cubicBezTo>
                    <a:pt x="9074" y="5235"/>
                    <a:pt x="9395" y="5066"/>
                    <a:pt x="9580" y="4712"/>
                  </a:cubicBezTo>
                  <a:lnTo>
                    <a:pt x="9968" y="3953"/>
                  </a:lnTo>
                  <a:cubicBezTo>
                    <a:pt x="10086" y="3700"/>
                    <a:pt x="10238" y="3447"/>
                    <a:pt x="10407" y="3245"/>
                  </a:cubicBezTo>
                  <a:cubicBezTo>
                    <a:pt x="10590" y="2996"/>
                    <a:pt x="10835" y="2879"/>
                    <a:pt x="11109" y="2879"/>
                  </a:cubicBezTo>
                  <a:cubicBezTo>
                    <a:pt x="11188" y="2879"/>
                    <a:pt x="11269" y="2889"/>
                    <a:pt x="11351" y="2907"/>
                  </a:cubicBezTo>
                  <a:cubicBezTo>
                    <a:pt x="11638" y="2958"/>
                    <a:pt x="11908" y="3076"/>
                    <a:pt x="12178" y="3160"/>
                  </a:cubicBezTo>
                  <a:cubicBezTo>
                    <a:pt x="12414" y="3211"/>
                    <a:pt x="12650" y="3295"/>
                    <a:pt x="12953" y="3380"/>
                  </a:cubicBezTo>
                  <a:cubicBezTo>
                    <a:pt x="12987" y="3177"/>
                    <a:pt x="13021" y="3025"/>
                    <a:pt x="13038" y="2857"/>
                  </a:cubicBezTo>
                  <a:cubicBezTo>
                    <a:pt x="13072" y="2654"/>
                    <a:pt x="13072" y="2435"/>
                    <a:pt x="13122" y="2233"/>
                  </a:cubicBezTo>
                  <a:cubicBezTo>
                    <a:pt x="13240" y="1760"/>
                    <a:pt x="13459" y="1575"/>
                    <a:pt x="13965" y="1575"/>
                  </a:cubicBezTo>
                  <a:cubicBezTo>
                    <a:pt x="13984" y="1574"/>
                    <a:pt x="14003" y="1574"/>
                    <a:pt x="14021" y="1574"/>
                  </a:cubicBezTo>
                  <a:close/>
                  <a:moveTo>
                    <a:pt x="20628" y="27043"/>
                  </a:moveTo>
                  <a:lnTo>
                    <a:pt x="20628" y="27043"/>
                  </a:lnTo>
                  <a:cubicBezTo>
                    <a:pt x="20662" y="27060"/>
                    <a:pt x="20662" y="27077"/>
                    <a:pt x="20662" y="27094"/>
                  </a:cubicBezTo>
                  <a:cubicBezTo>
                    <a:pt x="20662" y="27077"/>
                    <a:pt x="20628" y="27043"/>
                    <a:pt x="20628" y="27043"/>
                  </a:cubicBezTo>
                  <a:close/>
                  <a:moveTo>
                    <a:pt x="20201" y="27231"/>
                  </a:moveTo>
                  <a:cubicBezTo>
                    <a:pt x="20244" y="27274"/>
                    <a:pt x="20297" y="27310"/>
                    <a:pt x="20358" y="27347"/>
                  </a:cubicBezTo>
                  <a:cubicBezTo>
                    <a:pt x="20308" y="27322"/>
                    <a:pt x="20249" y="27279"/>
                    <a:pt x="20201" y="27231"/>
                  </a:cubicBezTo>
                  <a:close/>
                  <a:moveTo>
                    <a:pt x="10558" y="27651"/>
                  </a:moveTo>
                  <a:cubicBezTo>
                    <a:pt x="10592" y="27667"/>
                    <a:pt x="10592" y="27718"/>
                    <a:pt x="10575" y="27752"/>
                  </a:cubicBezTo>
                  <a:cubicBezTo>
                    <a:pt x="10575" y="27718"/>
                    <a:pt x="10575" y="27667"/>
                    <a:pt x="10558" y="27651"/>
                  </a:cubicBezTo>
                  <a:close/>
                  <a:moveTo>
                    <a:pt x="10558" y="27887"/>
                  </a:moveTo>
                  <a:cubicBezTo>
                    <a:pt x="10553" y="27892"/>
                    <a:pt x="10549" y="27894"/>
                    <a:pt x="10547" y="27894"/>
                  </a:cubicBezTo>
                  <a:cubicBezTo>
                    <a:pt x="10543" y="27894"/>
                    <a:pt x="10547" y="27887"/>
                    <a:pt x="10558" y="27887"/>
                  </a:cubicBezTo>
                  <a:close/>
                  <a:moveTo>
                    <a:pt x="14977" y="28224"/>
                  </a:moveTo>
                  <a:lnTo>
                    <a:pt x="14977" y="28224"/>
                  </a:lnTo>
                  <a:cubicBezTo>
                    <a:pt x="14944" y="28241"/>
                    <a:pt x="14910" y="28292"/>
                    <a:pt x="14859" y="28308"/>
                  </a:cubicBezTo>
                  <a:cubicBezTo>
                    <a:pt x="14876" y="28258"/>
                    <a:pt x="14944" y="28241"/>
                    <a:pt x="14977" y="28224"/>
                  </a:cubicBezTo>
                  <a:close/>
                  <a:moveTo>
                    <a:pt x="14552" y="0"/>
                  </a:moveTo>
                  <a:cubicBezTo>
                    <a:pt x="14435" y="0"/>
                    <a:pt x="14319" y="2"/>
                    <a:pt x="14202" y="6"/>
                  </a:cubicBezTo>
                  <a:cubicBezTo>
                    <a:pt x="13426" y="57"/>
                    <a:pt x="12667" y="91"/>
                    <a:pt x="11908" y="192"/>
                  </a:cubicBezTo>
                  <a:cubicBezTo>
                    <a:pt x="11419" y="259"/>
                    <a:pt x="10913" y="344"/>
                    <a:pt x="10424" y="428"/>
                  </a:cubicBezTo>
                  <a:cubicBezTo>
                    <a:pt x="10002" y="512"/>
                    <a:pt x="9580" y="597"/>
                    <a:pt x="9159" y="748"/>
                  </a:cubicBezTo>
                  <a:cubicBezTo>
                    <a:pt x="7438" y="1322"/>
                    <a:pt x="6038" y="2435"/>
                    <a:pt x="4807" y="3700"/>
                  </a:cubicBezTo>
                  <a:cubicBezTo>
                    <a:pt x="4149" y="4358"/>
                    <a:pt x="3626" y="5134"/>
                    <a:pt x="3036" y="5876"/>
                  </a:cubicBezTo>
                  <a:cubicBezTo>
                    <a:pt x="2952" y="5977"/>
                    <a:pt x="2867" y="6112"/>
                    <a:pt x="2800" y="6230"/>
                  </a:cubicBezTo>
                  <a:cubicBezTo>
                    <a:pt x="2378" y="7073"/>
                    <a:pt x="1872" y="7900"/>
                    <a:pt x="1552" y="8777"/>
                  </a:cubicBezTo>
                  <a:cubicBezTo>
                    <a:pt x="1130" y="9958"/>
                    <a:pt x="759" y="11172"/>
                    <a:pt x="472" y="12386"/>
                  </a:cubicBezTo>
                  <a:cubicBezTo>
                    <a:pt x="34" y="14461"/>
                    <a:pt x="0" y="16536"/>
                    <a:pt x="506" y="18627"/>
                  </a:cubicBezTo>
                  <a:cubicBezTo>
                    <a:pt x="590" y="18981"/>
                    <a:pt x="742" y="19352"/>
                    <a:pt x="759" y="19723"/>
                  </a:cubicBezTo>
                  <a:cubicBezTo>
                    <a:pt x="894" y="20955"/>
                    <a:pt x="1451" y="22000"/>
                    <a:pt x="1940" y="23113"/>
                  </a:cubicBezTo>
                  <a:cubicBezTo>
                    <a:pt x="2597" y="24665"/>
                    <a:pt x="3896" y="25559"/>
                    <a:pt x="5212" y="26436"/>
                  </a:cubicBezTo>
                  <a:cubicBezTo>
                    <a:pt x="6089" y="27027"/>
                    <a:pt x="7084" y="27482"/>
                    <a:pt x="8012" y="28005"/>
                  </a:cubicBezTo>
                  <a:cubicBezTo>
                    <a:pt x="9091" y="28595"/>
                    <a:pt x="10204" y="29084"/>
                    <a:pt x="11385" y="29388"/>
                  </a:cubicBezTo>
                  <a:cubicBezTo>
                    <a:pt x="12146" y="29568"/>
                    <a:pt x="12907" y="29714"/>
                    <a:pt x="13687" y="29714"/>
                  </a:cubicBezTo>
                  <a:cubicBezTo>
                    <a:pt x="13857" y="29714"/>
                    <a:pt x="14029" y="29707"/>
                    <a:pt x="14202" y="29691"/>
                  </a:cubicBezTo>
                  <a:cubicBezTo>
                    <a:pt x="15298" y="29607"/>
                    <a:pt x="16411" y="29489"/>
                    <a:pt x="17507" y="29320"/>
                  </a:cubicBezTo>
                  <a:cubicBezTo>
                    <a:pt x="18233" y="29219"/>
                    <a:pt x="18907" y="28983"/>
                    <a:pt x="19599" y="28848"/>
                  </a:cubicBezTo>
                  <a:cubicBezTo>
                    <a:pt x="20290" y="28730"/>
                    <a:pt x="20931" y="28494"/>
                    <a:pt x="21555" y="28241"/>
                  </a:cubicBezTo>
                  <a:cubicBezTo>
                    <a:pt x="22045" y="28055"/>
                    <a:pt x="22551" y="27836"/>
                    <a:pt x="23040" y="27651"/>
                  </a:cubicBezTo>
                  <a:cubicBezTo>
                    <a:pt x="23799" y="27381"/>
                    <a:pt x="24456" y="26908"/>
                    <a:pt x="25013" y="26301"/>
                  </a:cubicBezTo>
                  <a:cubicBezTo>
                    <a:pt x="25603" y="25677"/>
                    <a:pt x="26261" y="25121"/>
                    <a:pt x="26852" y="24513"/>
                  </a:cubicBezTo>
                  <a:cubicBezTo>
                    <a:pt x="27189" y="24176"/>
                    <a:pt x="27509" y="23788"/>
                    <a:pt x="27745" y="23366"/>
                  </a:cubicBezTo>
                  <a:cubicBezTo>
                    <a:pt x="28133" y="22658"/>
                    <a:pt x="28454" y="21899"/>
                    <a:pt x="28842" y="21157"/>
                  </a:cubicBezTo>
                  <a:cubicBezTo>
                    <a:pt x="29297" y="20229"/>
                    <a:pt x="29601" y="19268"/>
                    <a:pt x="29769" y="18256"/>
                  </a:cubicBezTo>
                  <a:cubicBezTo>
                    <a:pt x="29854" y="17666"/>
                    <a:pt x="29955" y="17092"/>
                    <a:pt x="30022" y="16502"/>
                  </a:cubicBezTo>
                  <a:cubicBezTo>
                    <a:pt x="30073" y="15928"/>
                    <a:pt x="30140" y="15355"/>
                    <a:pt x="30191" y="14916"/>
                  </a:cubicBezTo>
                  <a:cubicBezTo>
                    <a:pt x="30140" y="14090"/>
                    <a:pt x="30107" y="13415"/>
                    <a:pt x="29972" y="12741"/>
                  </a:cubicBezTo>
                  <a:cubicBezTo>
                    <a:pt x="29887" y="12150"/>
                    <a:pt x="29702" y="11594"/>
                    <a:pt x="29601" y="11020"/>
                  </a:cubicBezTo>
                  <a:cubicBezTo>
                    <a:pt x="29314" y="9688"/>
                    <a:pt x="28724" y="8507"/>
                    <a:pt x="27965" y="7411"/>
                  </a:cubicBezTo>
                  <a:cubicBezTo>
                    <a:pt x="27256" y="6382"/>
                    <a:pt x="26447" y="5404"/>
                    <a:pt x="25553" y="4543"/>
                  </a:cubicBezTo>
                  <a:cubicBezTo>
                    <a:pt x="23832" y="2890"/>
                    <a:pt x="21926" y="1575"/>
                    <a:pt x="19599" y="917"/>
                  </a:cubicBezTo>
                  <a:cubicBezTo>
                    <a:pt x="17939" y="459"/>
                    <a:pt x="16293" y="0"/>
                    <a:pt x="14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886610" y="3313879"/>
              <a:ext cx="975150" cy="896527"/>
            </a:xfrm>
            <a:custGeom>
              <a:avLst/>
              <a:gdLst/>
              <a:ahLst/>
              <a:cxnLst/>
              <a:rect l="l" t="t" r="r" b="b"/>
              <a:pathLst>
                <a:path w="24862" h="22856" extrusionOk="0">
                  <a:moveTo>
                    <a:pt x="12430" y="4126"/>
                  </a:moveTo>
                  <a:cubicBezTo>
                    <a:pt x="12548" y="4126"/>
                    <a:pt x="12672" y="4140"/>
                    <a:pt x="12802" y="4168"/>
                  </a:cubicBezTo>
                  <a:cubicBezTo>
                    <a:pt x="13493" y="4286"/>
                    <a:pt x="14168" y="4438"/>
                    <a:pt x="14843" y="4589"/>
                  </a:cubicBezTo>
                  <a:cubicBezTo>
                    <a:pt x="15248" y="4674"/>
                    <a:pt x="15450" y="4927"/>
                    <a:pt x="15467" y="5281"/>
                  </a:cubicBezTo>
                  <a:cubicBezTo>
                    <a:pt x="15467" y="5652"/>
                    <a:pt x="15264" y="5972"/>
                    <a:pt x="14860" y="6057"/>
                  </a:cubicBezTo>
                  <a:cubicBezTo>
                    <a:pt x="14657" y="6107"/>
                    <a:pt x="14438" y="6124"/>
                    <a:pt x="14236" y="6141"/>
                  </a:cubicBezTo>
                  <a:cubicBezTo>
                    <a:pt x="13358" y="6107"/>
                    <a:pt x="12566" y="5905"/>
                    <a:pt x="11756" y="5635"/>
                  </a:cubicBezTo>
                  <a:cubicBezTo>
                    <a:pt x="11149" y="5466"/>
                    <a:pt x="11081" y="5197"/>
                    <a:pt x="11419" y="4674"/>
                  </a:cubicBezTo>
                  <a:cubicBezTo>
                    <a:pt x="11704" y="4285"/>
                    <a:pt x="12038" y="4126"/>
                    <a:pt x="12430" y="4126"/>
                  </a:cubicBezTo>
                  <a:close/>
                  <a:moveTo>
                    <a:pt x="7989" y="2548"/>
                  </a:moveTo>
                  <a:cubicBezTo>
                    <a:pt x="8210" y="2548"/>
                    <a:pt x="8437" y="2636"/>
                    <a:pt x="8619" y="2818"/>
                  </a:cubicBezTo>
                  <a:cubicBezTo>
                    <a:pt x="8771" y="2953"/>
                    <a:pt x="8889" y="3156"/>
                    <a:pt x="9024" y="3307"/>
                  </a:cubicBezTo>
                  <a:cubicBezTo>
                    <a:pt x="9429" y="3932"/>
                    <a:pt x="9715" y="4572"/>
                    <a:pt x="9867" y="5298"/>
                  </a:cubicBezTo>
                  <a:cubicBezTo>
                    <a:pt x="9884" y="5365"/>
                    <a:pt x="9884" y="5450"/>
                    <a:pt x="9884" y="5534"/>
                  </a:cubicBezTo>
                  <a:cubicBezTo>
                    <a:pt x="9867" y="5804"/>
                    <a:pt x="9766" y="6040"/>
                    <a:pt x="9479" y="6158"/>
                  </a:cubicBezTo>
                  <a:cubicBezTo>
                    <a:pt x="9378" y="6205"/>
                    <a:pt x="9258" y="6230"/>
                    <a:pt x="9137" y="6230"/>
                  </a:cubicBezTo>
                  <a:cubicBezTo>
                    <a:pt x="8913" y="6230"/>
                    <a:pt x="8683" y="6147"/>
                    <a:pt x="8552" y="5972"/>
                  </a:cubicBezTo>
                  <a:cubicBezTo>
                    <a:pt x="8214" y="5551"/>
                    <a:pt x="7927" y="5112"/>
                    <a:pt x="7607" y="4674"/>
                  </a:cubicBezTo>
                  <a:cubicBezTo>
                    <a:pt x="7506" y="4505"/>
                    <a:pt x="7371" y="4353"/>
                    <a:pt x="7270" y="4185"/>
                  </a:cubicBezTo>
                  <a:cubicBezTo>
                    <a:pt x="7034" y="3797"/>
                    <a:pt x="7017" y="3375"/>
                    <a:pt x="7253" y="2987"/>
                  </a:cubicBezTo>
                  <a:cubicBezTo>
                    <a:pt x="7416" y="2700"/>
                    <a:pt x="7698" y="2548"/>
                    <a:pt x="7989" y="2548"/>
                  </a:cubicBezTo>
                  <a:close/>
                  <a:moveTo>
                    <a:pt x="17946" y="6613"/>
                  </a:moveTo>
                  <a:cubicBezTo>
                    <a:pt x="18149" y="6664"/>
                    <a:pt x="18385" y="6714"/>
                    <a:pt x="18587" y="6799"/>
                  </a:cubicBezTo>
                  <a:cubicBezTo>
                    <a:pt x="19245" y="7052"/>
                    <a:pt x="19886" y="7339"/>
                    <a:pt x="20510" y="7608"/>
                  </a:cubicBezTo>
                  <a:cubicBezTo>
                    <a:pt x="20965" y="7811"/>
                    <a:pt x="21252" y="8148"/>
                    <a:pt x="21438" y="8536"/>
                  </a:cubicBezTo>
                  <a:cubicBezTo>
                    <a:pt x="21539" y="8755"/>
                    <a:pt x="21572" y="9025"/>
                    <a:pt x="21539" y="9261"/>
                  </a:cubicBezTo>
                  <a:cubicBezTo>
                    <a:pt x="21490" y="9685"/>
                    <a:pt x="21189" y="9920"/>
                    <a:pt x="20742" y="9920"/>
                  </a:cubicBezTo>
                  <a:cubicBezTo>
                    <a:pt x="20727" y="9920"/>
                    <a:pt x="20711" y="9920"/>
                    <a:pt x="20695" y="9919"/>
                  </a:cubicBezTo>
                  <a:cubicBezTo>
                    <a:pt x="20577" y="9919"/>
                    <a:pt x="20442" y="9869"/>
                    <a:pt x="20341" y="9835"/>
                  </a:cubicBezTo>
                  <a:lnTo>
                    <a:pt x="18705" y="9379"/>
                  </a:lnTo>
                  <a:cubicBezTo>
                    <a:pt x="18570" y="9346"/>
                    <a:pt x="18469" y="9295"/>
                    <a:pt x="18368" y="9211"/>
                  </a:cubicBezTo>
                  <a:cubicBezTo>
                    <a:pt x="18064" y="9025"/>
                    <a:pt x="17744" y="8840"/>
                    <a:pt x="17474" y="8604"/>
                  </a:cubicBezTo>
                  <a:cubicBezTo>
                    <a:pt x="17137" y="8334"/>
                    <a:pt x="16867" y="7996"/>
                    <a:pt x="16934" y="7507"/>
                  </a:cubicBezTo>
                  <a:cubicBezTo>
                    <a:pt x="16985" y="6917"/>
                    <a:pt x="17322" y="6630"/>
                    <a:pt x="17946" y="6613"/>
                  </a:cubicBezTo>
                  <a:close/>
                  <a:moveTo>
                    <a:pt x="7995" y="6595"/>
                  </a:moveTo>
                  <a:cubicBezTo>
                    <a:pt x="8327" y="6595"/>
                    <a:pt x="8488" y="6970"/>
                    <a:pt x="8552" y="7558"/>
                  </a:cubicBezTo>
                  <a:cubicBezTo>
                    <a:pt x="8467" y="7743"/>
                    <a:pt x="8366" y="8098"/>
                    <a:pt x="8164" y="8384"/>
                  </a:cubicBezTo>
                  <a:cubicBezTo>
                    <a:pt x="7691" y="8975"/>
                    <a:pt x="7152" y="9447"/>
                    <a:pt x="6494" y="9784"/>
                  </a:cubicBezTo>
                  <a:cubicBezTo>
                    <a:pt x="6258" y="9919"/>
                    <a:pt x="5988" y="9987"/>
                    <a:pt x="5735" y="10020"/>
                  </a:cubicBezTo>
                  <a:cubicBezTo>
                    <a:pt x="5713" y="10025"/>
                    <a:pt x="5691" y="10027"/>
                    <a:pt x="5669" y="10027"/>
                  </a:cubicBezTo>
                  <a:cubicBezTo>
                    <a:pt x="5349" y="10027"/>
                    <a:pt x="5014" y="9588"/>
                    <a:pt x="5077" y="9194"/>
                  </a:cubicBezTo>
                  <a:cubicBezTo>
                    <a:pt x="5144" y="8907"/>
                    <a:pt x="5246" y="8570"/>
                    <a:pt x="5465" y="8334"/>
                  </a:cubicBezTo>
                  <a:cubicBezTo>
                    <a:pt x="6022" y="7625"/>
                    <a:pt x="6831" y="7153"/>
                    <a:pt x="7624" y="6714"/>
                  </a:cubicBezTo>
                  <a:cubicBezTo>
                    <a:pt x="7767" y="6633"/>
                    <a:pt x="7890" y="6595"/>
                    <a:pt x="7995" y="6595"/>
                  </a:cubicBezTo>
                  <a:close/>
                  <a:moveTo>
                    <a:pt x="3269" y="9126"/>
                  </a:moveTo>
                  <a:cubicBezTo>
                    <a:pt x="3461" y="9126"/>
                    <a:pt x="3597" y="9269"/>
                    <a:pt x="3660" y="9565"/>
                  </a:cubicBezTo>
                  <a:cubicBezTo>
                    <a:pt x="3829" y="10189"/>
                    <a:pt x="3964" y="10847"/>
                    <a:pt x="4082" y="11505"/>
                  </a:cubicBezTo>
                  <a:cubicBezTo>
                    <a:pt x="4116" y="11623"/>
                    <a:pt x="4116" y="11758"/>
                    <a:pt x="4116" y="11876"/>
                  </a:cubicBezTo>
                  <a:cubicBezTo>
                    <a:pt x="4082" y="12297"/>
                    <a:pt x="3879" y="12601"/>
                    <a:pt x="3542" y="12685"/>
                  </a:cubicBezTo>
                  <a:cubicBezTo>
                    <a:pt x="3496" y="12697"/>
                    <a:pt x="3447" y="12702"/>
                    <a:pt x="3398" y="12702"/>
                  </a:cubicBezTo>
                  <a:cubicBezTo>
                    <a:pt x="3090" y="12702"/>
                    <a:pt x="2748" y="12485"/>
                    <a:pt x="2631" y="12179"/>
                  </a:cubicBezTo>
                  <a:cubicBezTo>
                    <a:pt x="2530" y="11926"/>
                    <a:pt x="2513" y="11623"/>
                    <a:pt x="2463" y="11336"/>
                  </a:cubicBezTo>
                  <a:cubicBezTo>
                    <a:pt x="2446" y="11134"/>
                    <a:pt x="2446" y="10931"/>
                    <a:pt x="2429" y="10746"/>
                  </a:cubicBezTo>
                  <a:lnTo>
                    <a:pt x="2378" y="10746"/>
                  </a:lnTo>
                  <a:cubicBezTo>
                    <a:pt x="2412" y="10459"/>
                    <a:pt x="2429" y="10172"/>
                    <a:pt x="2463" y="9902"/>
                  </a:cubicBezTo>
                  <a:cubicBezTo>
                    <a:pt x="2480" y="9616"/>
                    <a:pt x="2648" y="9430"/>
                    <a:pt x="2867" y="9278"/>
                  </a:cubicBezTo>
                  <a:cubicBezTo>
                    <a:pt x="3019" y="9177"/>
                    <a:pt x="3154" y="9126"/>
                    <a:pt x="3269" y="9126"/>
                  </a:cubicBezTo>
                  <a:close/>
                  <a:moveTo>
                    <a:pt x="21163" y="11687"/>
                  </a:moveTo>
                  <a:cubicBezTo>
                    <a:pt x="21603" y="11687"/>
                    <a:pt x="22097" y="12182"/>
                    <a:pt x="22129" y="12584"/>
                  </a:cubicBezTo>
                  <a:cubicBezTo>
                    <a:pt x="22180" y="12888"/>
                    <a:pt x="21994" y="13191"/>
                    <a:pt x="21657" y="13309"/>
                  </a:cubicBezTo>
                  <a:cubicBezTo>
                    <a:pt x="21353" y="13411"/>
                    <a:pt x="21066" y="13478"/>
                    <a:pt x="20763" y="13529"/>
                  </a:cubicBezTo>
                  <a:cubicBezTo>
                    <a:pt x="20392" y="13579"/>
                    <a:pt x="20004" y="13579"/>
                    <a:pt x="19667" y="13613"/>
                  </a:cubicBezTo>
                  <a:cubicBezTo>
                    <a:pt x="19329" y="13579"/>
                    <a:pt x="19042" y="13579"/>
                    <a:pt x="18722" y="13562"/>
                  </a:cubicBezTo>
                  <a:cubicBezTo>
                    <a:pt x="18435" y="13545"/>
                    <a:pt x="18216" y="13394"/>
                    <a:pt x="18115" y="13124"/>
                  </a:cubicBezTo>
                  <a:cubicBezTo>
                    <a:pt x="18014" y="12837"/>
                    <a:pt x="18115" y="12567"/>
                    <a:pt x="18300" y="12382"/>
                  </a:cubicBezTo>
                  <a:cubicBezTo>
                    <a:pt x="18452" y="12230"/>
                    <a:pt x="18638" y="12095"/>
                    <a:pt x="18823" y="12044"/>
                  </a:cubicBezTo>
                  <a:cubicBezTo>
                    <a:pt x="19582" y="11893"/>
                    <a:pt x="20341" y="11774"/>
                    <a:pt x="21100" y="11690"/>
                  </a:cubicBezTo>
                  <a:cubicBezTo>
                    <a:pt x="21121" y="11688"/>
                    <a:pt x="21142" y="11687"/>
                    <a:pt x="21163" y="11687"/>
                  </a:cubicBezTo>
                  <a:close/>
                  <a:moveTo>
                    <a:pt x="12245" y="7507"/>
                  </a:moveTo>
                  <a:cubicBezTo>
                    <a:pt x="13679" y="7625"/>
                    <a:pt x="14826" y="8131"/>
                    <a:pt x="15804" y="9025"/>
                  </a:cubicBezTo>
                  <a:cubicBezTo>
                    <a:pt x="15888" y="9093"/>
                    <a:pt x="15956" y="9177"/>
                    <a:pt x="16023" y="9278"/>
                  </a:cubicBezTo>
                  <a:cubicBezTo>
                    <a:pt x="17575" y="11774"/>
                    <a:pt x="16850" y="14473"/>
                    <a:pt x="14438" y="15839"/>
                  </a:cubicBezTo>
                  <a:cubicBezTo>
                    <a:pt x="13831" y="16177"/>
                    <a:pt x="13224" y="16531"/>
                    <a:pt x="12515" y="16649"/>
                  </a:cubicBezTo>
                  <a:cubicBezTo>
                    <a:pt x="12433" y="16659"/>
                    <a:pt x="12326" y="16676"/>
                    <a:pt x="12236" y="16676"/>
                  </a:cubicBezTo>
                  <a:cubicBezTo>
                    <a:pt x="12178" y="16676"/>
                    <a:pt x="12127" y="16669"/>
                    <a:pt x="12093" y="16649"/>
                  </a:cubicBezTo>
                  <a:cubicBezTo>
                    <a:pt x="11722" y="16312"/>
                    <a:pt x="11216" y="16345"/>
                    <a:pt x="10795" y="16227"/>
                  </a:cubicBezTo>
                  <a:cubicBezTo>
                    <a:pt x="10221" y="16059"/>
                    <a:pt x="9715" y="15822"/>
                    <a:pt x="9277" y="15384"/>
                  </a:cubicBezTo>
                  <a:cubicBezTo>
                    <a:pt x="8012" y="14203"/>
                    <a:pt x="7843" y="12736"/>
                    <a:pt x="8079" y="11134"/>
                  </a:cubicBezTo>
                  <a:cubicBezTo>
                    <a:pt x="8096" y="10965"/>
                    <a:pt x="8113" y="10830"/>
                    <a:pt x="8164" y="10661"/>
                  </a:cubicBezTo>
                  <a:cubicBezTo>
                    <a:pt x="8383" y="9514"/>
                    <a:pt x="8923" y="8620"/>
                    <a:pt x="10019" y="8131"/>
                  </a:cubicBezTo>
                  <a:cubicBezTo>
                    <a:pt x="10744" y="7777"/>
                    <a:pt x="11503" y="7558"/>
                    <a:pt x="12245" y="7507"/>
                  </a:cubicBezTo>
                  <a:close/>
                  <a:moveTo>
                    <a:pt x="5246" y="14304"/>
                  </a:moveTo>
                  <a:cubicBezTo>
                    <a:pt x="5549" y="14507"/>
                    <a:pt x="5802" y="14642"/>
                    <a:pt x="5988" y="14827"/>
                  </a:cubicBezTo>
                  <a:cubicBezTo>
                    <a:pt x="6376" y="15215"/>
                    <a:pt x="6730" y="15603"/>
                    <a:pt x="7084" y="16008"/>
                  </a:cubicBezTo>
                  <a:cubicBezTo>
                    <a:pt x="7438" y="16430"/>
                    <a:pt x="7421" y="17189"/>
                    <a:pt x="7067" y="17543"/>
                  </a:cubicBezTo>
                  <a:cubicBezTo>
                    <a:pt x="6934" y="17676"/>
                    <a:pt x="6747" y="17750"/>
                    <a:pt x="6552" y="17750"/>
                  </a:cubicBezTo>
                  <a:cubicBezTo>
                    <a:pt x="6401" y="17750"/>
                    <a:pt x="6246" y="17706"/>
                    <a:pt x="6106" y="17610"/>
                  </a:cubicBezTo>
                  <a:cubicBezTo>
                    <a:pt x="5482" y="17189"/>
                    <a:pt x="4959" y="16649"/>
                    <a:pt x="4588" y="15974"/>
                  </a:cubicBezTo>
                  <a:cubicBezTo>
                    <a:pt x="4402" y="15603"/>
                    <a:pt x="4554" y="15249"/>
                    <a:pt x="4723" y="14962"/>
                  </a:cubicBezTo>
                  <a:cubicBezTo>
                    <a:pt x="4858" y="14743"/>
                    <a:pt x="5043" y="14574"/>
                    <a:pt x="5246" y="14304"/>
                  </a:cubicBezTo>
                  <a:close/>
                  <a:moveTo>
                    <a:pt x="17229" y="15160"/>
                  </a:moveTo>
                  <a:cubicBezTo>
                    <a:pt x="17391" y="15160"/>
                    <a:pt x="17552" y="15190"/>
                    <a:pt x="17693" y="15249"/>
                  </a:cubicBezTo>
                  <a:cubicBezTo>
                    <a:pt x="18031" y="15418"/>
                    <a:pt x="18132" y="15654"/>
                    <a:pt x="17980" y="15991"/>
                  </a:cubicBezTo>
                  <a:cubicBezTo>
                    <a:pt x="17626" y="16834"/>
                    <a:pt x="17187" y="17627"/>
                    <a:pt x="16445" y="18217"/>
                  </a:cubicBezTo>
                  <a:cubicBezTo>
                    <a:pt x="16226" y="18386"/>
                    <a:pt x="15956" y="18504"/>
                    <a:pt x="15770" y="18589"/>
                  </a:cubicBezTo>
                  <a:cubicBezTo>
                    <a:pt x="15534" y="18538"/>
                    <a:pt x="15382" y="18521"/>
                    <a:pt x="15264" y="18470"/>
                  </a:cubicBezTo>
                  <a:cubicBezTo>
                    <a:pt x="14910" y="18352"/>
                    <a:pt x="14775" y="18167"/>
                    <a:pt x="14910" y="17779"/>
                  </a:cubicBezTo>
                  <a:cubicBezTo>
                    <a:pt x="14978" y="17577"/>
                    <a:pt x="15079" y="17340"/>
                    <a:pt x="15197" y="17155"/>
                  </a:cubicBezTo>
                  <a:cubicBezTo>
                    <a:pt x="15602" y="16581"/>
                    <a:pt x="16007" y="16008"/>
                    <a:pt x="16445" y="15485"/>
                  </a:cubicBezTo>
                  <a:cubicBezTo>
                    <a:pt x="16621" y="15265"/>
                    <a:pt x="16926" y="15160"/>
                    <a:pt x="17229" y="15160"/>
                  </a:cubicBezTo>
                  <a:close/>
                  <a:moveTo>
                    <a:pt x="11382" y="17103"/>
                  </a:moveTo>
                  <a:cubicBezTo>
                    <a:pt x="11526" y="17103"/>
                    <a:pt x="11674" y="17125"/>
                    <a:pt x="11824" y="17172"/>
                  </a:cubicBezTo>
                  <a:cubicBezTo>
                    <a:pt x="12127" y="17256"/>
                    <a:pt x="12161" y="17408"/>
                    <a:pt x="12127" y="17711"/>
                  </a:cubicBezTo>
                  <a:cubicBezTo>
                    <a:pt x="11992" y="18538"/>
                    <a:pt x="11638" y="19280"/>
                    <a:pt x="11166" y="19972"/>
                  </a:cubicBezTo>
                  <a:cubicBezTo>
                    <a:pt x="10980" y="20241"/>
                    <a:pt x="10828" y="20478"/>
                    <a:pt x="10474" y="20579"/>
                  </a:cubicBezTo>
                  <a:cubicBezTo>
                    <a:pt x="10346" y="20618"/>
                    <a:pt x="10226" y="20638"/>
                    <a:pt x="10117" y="20638"/>
                  </a:cubicBezTo>
                  <a:cubicBezTo>
                    <a:pt x="9664" y="20638"/>
                    <a:pt x="9388" y="20303"/>
                    <a:pt x="9429" y="19651"/>
                  </a:cubicBezTo>
                  <a:cubicBezTo>
                    <a:pt x="9614" y="18892"/>
                    <a:pt x="9884" y="18083"/>
                    <a:pt x="10525" y="17442"/>
                  </a:cubicBezTo>
                  <a:cubicBezTo>
                    <a:pt x="10759" y="17219"/>
                    <a:pt x="11058" y="17103"/>
                    <a:pt x="11382" y="17103"/>
                  </a:cubicBezTo>
                  <a:close/>
                  <a:moveTo>
                    <a:pt x="4688" y="17516"/>
                  </a:moveTo>
                  <a:cubicBezTo>
                    <a:pt x="4965" y="17516"/>
                    <a:pt x="5261" y="17634"/>
                    <a:pt x="5381" y="17846"/>
                  </a:cubicBezTo>
                  <a:cubicBezTo>
                    <a:pt x="5516" y="18116"/>
                    <a:pt x="5600" y="18386"/>
                    <a:pt x="5684" y="18690"/>
                  </a:cubicBezTo>
                  <a:cubicBezTo>
                    <a:pt x="5752" y="18875"/>
                    <a:pt x="5752" y="19061"/>
                    <a:pt x="5802" y="19280"/>
                  </a:cubicBezTo>
                  <a:cubicBezTo>
                    <a:pt x="5819" y="19398"/>
                    <a:pt x="5819" y="19533"/>
                    <a:pt x="5836" y="19702"/>
                  </a:cubicBezTo>
                  <a:cubicBezTo>
                    <a:pt x="5802" y="20022"/>
                    <a:pt x="5802" y="20376"/>
                    <a:pt x="5718" y="20731"/>
                  </a:cubicBezTo>
                  <a:cubicBezTo>
                    <a:pt x="5650" y="21017"/>
                    <a:pt x="5414" y="21237"/>
                    <a:pt x="5128" y="21287"/>
                  </a:cubicBezTo>
                  <a:cubicBezTo>
                    <a:pt x="5096" y="21292"/>
                    <a:pt x="5063" y="21295"/>
                    <a:pt x="5030" y="21295"/>
                  </a:cubicBezTo>
                  <a:cubicBezTo>
                    <a:pt x="4743" y="21295"/>
                    <a:pt x="4407" y="21109"/>
                    <a:pt x="4301" y="20882"/>
                  </a:cubicBezTo>
                  <a:cubicBezTo>
                    <a:pt x="4251" y="20798"/>
                    <a:pt x="4217" y="20714"/>
                    <a:pt x="4200" y="20629"/>
                  </a:cubicBezTo>
                  <a:cubicBezTo>
                    <a:pt x="4082" y="19887"/>
                    <a:pt x="3964" y="19145"/>
                    <a:pt x="3879" y="18386"/>
                  </a:cubicBezTo>
                  <a:cubicBezTo>
                    <a:pt x="3829" y="17948"/>
                    <a:pt x="4082" y="17661"/>
                    <a:pt x="4470" y="17543"/>
                  </a:cubicBezTo>
                  <a:cubicBezTo>
                    <a:pt x="4538" y="17525"/>
                    <a:pt x="4612" y="17516"/>
                    <a:pt x="4688" y="17516"/>
                  </a:cubicBezTo>
                  <a:close/>
                  <a:moveTo>
                    <a:pt x="14347" y="0"/>
                  </a:moveTo>
                  <a:cubicBezTo>
                    <a:pt x="14128" y="0"/>
                    <a:pt x="13905" y="22"/>
                    <a:pt x="13679" y="69"/>
                  </a:cubicBezTo>
                  <a:cubicBezTo>
                    <a:pt x="12954" y="238"/>
                    <a:pt x="12465" y="643"/>
                    <a:pt x="12363" y="1402"/>
                  </a:cubicBezTo>
                  <a:cubicBezTo>
                    <a:pt x="12330" y="1570"/>
                    <a:pt x="12296" y="1705"/>
                    <a:pt x="12228" y="1857"/>
                  </a:cubicBezTo>
                  <a:cubicBezTo>
                    <a:pt x="12082" y="2198"/>
                    <a:pt x="11795" y="2414"/>
                    <a:pt x="11487" y="2414"/>
                  </a:cubicBezTo>
                  <a:cubicBezTo>
                    <a:pt x="11476" y="2414"/>
                    <a:pt x="11464" y="2414"/>
                    <a:pt x="11453" y="2414"/>
                  </a:cubicBezTo>
                  <a:cubicBezTo>
                    <a:pt x="11149" y="2380"/>
                    <a:pt x="10812" y="2110"/>
                    <a:pt x="10710" y="1773"/>
                  </a:cubicBezTo>
                  <a:cubicBezTo>
                    <a:pt x="10677" y="1604"/>
                    <a:pt x="10643" y="1418"/>
                    <a:pt x="10626" y="1250"/>
                  </a:cubicBezTo>
                  <a:cubicBezTo>
                    <a:pt x="10609" y="1030"/>
                    <a:pt x="10525" y="896"/>
                    <a:pt x="10339" y="777"/>
                  </a:cubicBezTo>
                  <a:cubicBezTo>
                    <a:pt x="9884" y="541"/>
                    <a:pt x="9445" y="339"/>
                    <a:pt x="8923" y="288"/>
                  </a:cubicBezTo>
                  <a:cubicBezTo>
                    <a:pt x="8814" y="276"/>
                    <a:pt x="8719" y="268"/>
                    <a:pt x="8636" y="268"/>
                  </a:cubicBezTo>
                  <a:cubicBezTo>
                    <a:pt x="8283" y="268"/>
                    <a:pt x="8136" y="401"/>
                    <a:pt x="7944" y="811"/>
                  </a:cubicBezTo>
                  <a:cubicBezTo>
                    <a:pt x="7809" y="1098"/>
                    <a:pt x="7674" y="1402"/>
                    <a:pt x="7556" y="1688"/>
                  </a:cubicBezTo>
                  <a:cubicBezTo>
                    <a:pt x="7253" y="2363"/>
                    <a:pt x="6679" y="2616"/>
                    <a:pt x="5988" y="2616"/>
                  </a:cubicBezTo>
                  <a:cubicBezTo>
                    <a:pt x="5499" y="2616"/>
                    <a:pt x="5026" y="2582"/>
                    <a:pt x="4537" y="2532"/>
                  </a:cubicBezTo>
                  <a:cubicBezTo>
                    <a:pt x="4467" y="2524"/>
                    <a:pt x="4401" y="2520"/>
                    <a:pt x="4338" y="2520"/>
                  </a:cubicBezTo>
                  <a:cubicBezTo>
                    <a:pt x="3832" y="2520"/>
                    <a:pt x="3578" y="2767"/>
                    <a:pt x="3458" y="3307"/>
                  </a:cubicBezTo>
                  <a:cubicBezTo>
                    <a:pt x="3424" y="3459"/>
                    <a:pt x="3441" y="3628"/>
                    <a:pt x="3441" y="3797"/>
                  </a:cubicBezTo>
                  <a:cubicBezTo>
                    <a:pt x="3441" y="4252"/>
                    <a:pt x="3441" y="4707"/>
                    <a:pt x="3458" y="5146"/>
                  </a:cubicBezTo>
                  <a:cubicBezTo>
                    <a:pt x="3525" y="6596"/>
                    <a:pt x="2614" y="7406"/>
                    <a:pt x="1484" y="7642"/>
                  </a:cubicBezTo>
                  <a:cubicBezTo>
                    <a:pt x="1231" y="7676"/>
                    <a:pt x="945" y="7760"/>
                    <a:pt x="692" y="7878"/>
                  </a:cubicBezTo>
                  <a:cubicBezTo>
                    <a:pt x="219" y="8064"/>
                    <a:pt x="0" y="8469"/>
                    <a:pt x="85" y="8991"/>
                  </a:cubicBezTo>
                  <a:cubicBezTo>
                    <a:pt x="169" y="9497"/>
                    <a:pt x="405" y="9936"/>
                    <a:pt x="742" y="10341"/>
                  </a:cubicBezTo>
                  <a:cubicBezTo>
                    <a:pt x="945" y="10594"/>
                    <a:pt x="1181" y="10796"/>
                    <a:pt x="1400" y="11049"/>
                  </a:cubicBezTo>
                  <a:cubicBezTo>
                    <a:pt x="1754" y="11471"/>
                    <a:pt x="1704" y="11977"/>
                    <a:pt x="1333" y="12365"/>
                  </a:cubicBezTo>
                  <a:cubicBezTo>
                    <a:pt x="1181" y="12500"/>
                    <a:pt x="1063" y="12635"/>
                    <a:pt x="894" y="12753"/>
                  </a:cubicBezTo>
                  <a:cubicBezTo>
                    <a:pt x="405" y="13124"/>
                    <a:pt x="388" y="13630"/>
                    <a:pt x="523" y="14102"/>
                  </a:cubicBezTo>
                  <a:cubicBezTo>
                    <a:pt x="675" y="14574"/>
                    <a:pt x="1029" y="14912"/>
                    <a:pt x="1434" y="15198"/>
                  </a:cubicBezTo>
                  <a:cubicBezTo>
                    <a:pt x="1653" y="15063"/>
                    <a:pt x="1839" y="14945"/>
                    <a:pt x="2007" y="14827"/>
                  </a:cubicBezTo>
                  <a:cubicBezTo>
                    <a:pt x="2210" y="14692"/>
                    <a:pt x="2412" y="14591"/>
                    <a:pt x="2614" y="14507"/>
                  </a:cubicBezTo>
                  <a:cubicBezTo>
                    <a:pt x="2708" y="14465"/>
                    <a:pt x="2809" y="14436"/>
                    <a:pt x="2899" y="14436"/>
                  </a:cubicBezTo>
                  <a:cubicBezTo>
                    <a:pt x="2955" y="14436"/>
                    <a:pt x="3008" y="14447"/>
                    <a:pt x="3053" y="14473"/>
                  </a:cubicBezTo>
                  <a:cubicBezTo>
                    <a:pt x="3542" y="14659"/>
                    <a:pt x="3677" y="15080"/>
                    <a:pt x="3390" y="15519"/>
                  </a:cubicBezTo>
                  <a:cubicBezTo>
                    <a:pt x="3289" y="15688"/>
                    <a:pt x="3120" y="15856"/>
                    <a:pt x="2969" y="16008"/>
                  </a:cubicBezTo>
                  <a:cubicBezTo>
                    <a:pt x="2749" y="16261"/>
                    <a:pt x="2513" y="16531"/>
                    <a:pt x="2294" y="16767"/>
                  </a:cubicBezTo>
                  <a:cubicBezTo>
                    <a:pt x="2716" y="17357"/>
                    <a:pt x="2783" y="17931"/>
                    <a:pt x="2598" y="18555"/>
                  </a:cubicBezTo>
                  <a:cubicBezTo>
                    <a:pt x="2496" y="18892"/>
                    <a:pt x="2361" y="19229"/>
                    <a:pt x="2243" y="19567"/>
                  </a:cubicBezTo>
                  <a:cubicBezTo>
                    <a:pt x="2109" y="19921"/>
                    <a:pt x="2159" y="20292"/>
                    <a:pt x="2378" y="20579"/>
                  </a:cubicBezTo>
                  <a:cubicBezTo>
                    <a:pt x="2598" y="20849"/>
                    <a:pt x="2867" y="21102"/>
                    <a:pt x="3137" y="21321"/>
                  </a:cubicBezTo>
                  <a:cubicBezTo>
                    <a:pt x="3610" y="21675"/>
                    <a:pt x="4200" y="21759"/>
                    <a:pt x="4773" y="21861"/>
                  </a:cubicBezTo>
                  <a:cubicBezTo>
                    <a:pt x="4883" y="21883"/>
                    <a:pt x="4987" y="21894"/>
                    <a:pt x="5089" y="21894"/>
                  </a:cubicBezTo>
                  <a:cubicBezTo>
                    <a:pt x="5300" y="21894"/>
                    <a:pt x="5501" y="21845"/>
                    <a:pt x="5718" y="21743"/>
                  </a:cubicBezTo>
                  <a:cubicBezTo>
                    <a:pt x="6342" y="21439"/>
                    <a:pt x="6983" y="21135"/>
                    <a:pt x="7607" y="20832"/>
                  </a:cubicBezTo>
                  <a:cubicBezTo>
                    <a:pt x="7904" y="20697"/>
                    <a:pt x="8210" y="20605"/>
                    <a:pt x="8508" y="20605"/>
                  </a:cubicBezTo>
                  <a:cubicBezTo>
                    <a:pt x="8769" y="20605"/>
                    <a:pt x="9024" y="20675"/>
                    <a:pt x="9260" y="20849"/>
                  </a:cubicBezTo>
                  <a:cubicBezTo>
                    <a:pt x="9884" y="21304"/>
                    <a:pt x="10457" y="21810"/>
                    <a:pt x="11031" y="22333"/>
                  </a:cubicBezTo>
                  <a:cubicBezTo>
                    <a:pt x="11377" y="22668"/>
                    <a:pt x="11797" y="22855"/>
                    <a:pt x="12233" y="22855"/>
                  </a:cubicBezTo>
                  <a:cubicBezTo>
                    <a:pt x="12455" y="22855"/>
                    <a:pt x="12681" y="22807"/>
                    <a:pt x="12903" y="22704"/>
                  </a:cubicBezTo>
                  <a:cubicBezTo>
                    <a:pt x="13122" y="22603"/>
                    <a:pt x="13308" y="22485"/>
                    <a:pt x="13578" y="22333"/>
                  </a:cubicBezTo>
                  <a:cubicBezTo>
                    <a:pt x="13426" y="22046"/>
                    <a:pt x="13291" y="21776"/>
                    <a:pt x="13156" y="21523"/>
                  </a:cubicBezTo>
                  <a:cubicBezTo>
                    <a:pt x="12903" y="21017"/>
                    <a:pt x="12987" y="20798"/>
                    <a:pt x="13426" y="20478"/>
                  </a:cubicBezTo>
                  <a:cubicBezTo>
                    <a:pt x="13634" y="20322"/>
                    <a:pt x="13838" y="20241"/>
                    <a:pt x="14039" y="20241"/>
                  </a:cubicBezTo>
                  <a:cubicBezTo>
                    <a:pt x="14229" y="20241"/>
                    <a:pt x="14418" y="20313"/>
                    <a:pt x="14607" y="20461"/>
                  </a:cubicBezTo>
                  <a:cubicBezTo>
                    <a:pt x="14910" y="20663"/>
                    <a:pt x="15197" y="20832"/>
                    <a:pt x="15501" y="21017"/>
                  </a:cubicBezTo>
                  <a:cubicBezTo>
                    <a:pt x="15770" y="20832"/>
                    <a:pt x="16023" y="20663"/>
                    <a:pt x="16276" y="20494"/>
                  </a:cubicBezTo>
                  <a:cubicBezTo>
                    <a:pt x="16495" y="20342"/>
                    <a:pt x="16714" y="20281"/>
                    <a:pt x="16936" y="20281"/>
                  </a:cubicBezTo>
                  <a:cubicBezTo>
                    <a:pt x="17107" y="20281"/>
                    <a:pt x="17281" y="20318"/>
                    <a:pt x="17457" y="20376"/>
                  </a:cubicBezTo>
                  <a:cubicBezTo>
                    <a:pt x="17693" y="20427"/>
                    <a:pt x="17896" y="20596"/>
                    <a:pt x="18115" y="20731"/>
                  </a:cubicBezTo>
                  <a:cubicBezTo>
                    <a:pt x="18368" y="20882"/>
                    <a:pt x="18604" y="21068"/>
                    <a:pt x="18874" y="21135"/>
                  </a:cubicBezTo>
                  <a:cubicBezTo>
                    <a:pt x="19169" y="21212"/>
                    <a:pt x="19447" y="21250"/>
                    <a:pt x="19702" y="21250"/>
                  </a:cubicBezTo>
                  <a:cubicBezTo>
                    <a:pt x="20743" y="21250"/>
                    <a:pt x="21420" y="20621"/>
                    <a:pt x="21488" y="19415"/>
                  </a:cubicBezTo>
                  <a:cubicBezTo>
                    <a:pt x="21505" y="19162"/>
                    <a:pt x="21488" y="18909"/>
                    <a:pt x="21488" y="18605"/>
                  </a:cubicBezTo>
                  <a:cubicBezTo>
                    <a:pt x="21235" y="18572"/>
                    <a:pt x="20982" y="18538"/>
                    <a:pt x="20712" y="18521"/>
                  </a:cubicBezTo>
                  <a:cubicBezTo>
                    <a:pt x="19886" y="18437"/>
                    <a:pt x="19498" y="17964"/>
                    <a:pt x="19633" y="17172"/>
                  </a:cubicBezTo>
                  <a:cubicBezTo>
                    <a:pt x="19667" y="16851"/>
                    <a:pt x="19818" y="16699"/>
                    <a:pt x="20139" y="16615"/>
                  </a:cubicBezTo>
                  <a:cubicBezTo>
                    <a:pt x="20560" y="16514"/>
                    <a:pt x="20999" y="16379"/>
                    <a:pt x="21404" y="16278"/>
                  </a:cubicBezTo>
                  <a:cubicBezTo>
                    <a:pt x="21572" y="15603"/>
                    <a:pt x="21927" y="15097"/>
                    <a:pt x="22450" y="14743"/>
                  </a:cubicBezTo>
                  <a:cubicBezTo>
                    <a:pt x="22770" y="14524"/>
                    <a:pt x="23124" y="14406"/>
                    <a:pt x="23462" y="14254"/>
                  </a:cubicBezTo>
                  <a:cubicBezTo>
                    <a:pt x="24541" y="13697"/>
                    <a:pt x="24861" y="12905"/>
                    <a:pt x="24136" y="11943"/>
                  </a:cubicBezTo>
                  <a:cubicBezTo>
                    <a:pt x="23698" y="11353"/>
                    <a:pt x="23360" y="10661"/>
                    <a:pt x="22939" y="10020"/>
                  </a:cubicBezTo>
                  <a:cubicBezTo>
                    <a:pt x="22703" y="9666"/>
                    <a:pt x="22703" y="9329"/>
                    <a:pt x="22854" y="8941"/>
                  </a:cubicBezTo>
                  <a:cubicBezTo>
                    <a:pt x="23040" y="8485"/>
                    <a:pt x="23242" y="8013"/>
                    <a:pt x="23411" y="7558"/>
                  </a:cubicBezTo>
                  <a:cubicBezTo>
                    <a:pt x="23512" y="7254"/>
                    <a:pt x="23630" y="6934"/>
                    <a:pt x="23664" y="6630"/>
                  </a:cubicBezTo>
                  <a:cubicBezTo>
                    <a:pt x="23698" y="6124"/>
                    <a:pt x="23529" y="5601"/>
                    <a:pt x="23090" y="5382"/>
                  </a:cubicBezTo>
                  <a:cubicBezTo>
                    <a:pt x="22540" y="5114"/>
                    <a:pt x="21926" y="4920"/>
                    <a:pt x="21290" y="4920"/>
                  </a:cubicBezTo>
                  <a:cubicBezTo>
                    <a:pt x="21127" y="4920"/>
                    <a:pt x="20962" y="4933"/>
                    <a:pt x="20797" y="4960"/>
                  </a:cubicBezTo>
                  <a:cubicBezTo>
                    <a:pt x="20525" y="4997"/>
                    <a:pt x="20255" y="5026"/>
                    <a:pt x="19990" y="5026"/>
                  </a:cubicBezTo>
                  <a:cubicBezTo>
                    <a:pt x="19515" y="5026"/>
                    <a:pt x="19054" y="4931"/>
                    <a:pt x="18621" y="4606"/>
                  </a:cubicBezTo>
                  <a:cubicBezTo>
                    <a:pt x="18520" y="4539"/>
                    <a:pt x="18385" y="4505"/>
                    <a:pt x="18267" y="4454"/>
                  </a:cubicBezTo>
                  <a:cubicBezTo>
                    <a:pt x="18182" y="4539"/>
                    <a:pt x="18098" y="4606"/>
                    <a:pt x="18014" y="4674"/>
                  </a:cubicBezTo>
                  <a:cubicBezTo>
                    <a:pt x="17774" y="4837"/>
                    <a:pt x="17527" y="4930"/>
                    <a:pt x="17274" y="4930"/>
                  </a:cubicBezTo>
                  <a:cubicBezTo>
                    <a:pt x="17135" y="4930"/>
                    <a:pt x="16993" y="4902"/>
                    <a:pt x="16850" y="4842"/>
                  </a:cubicBezTo>
                  <a:cubicBezTo>
                    <a:pt x="16513" y="4691"/>
                    <a:pt x="16344" y="4252"/>
                    <a:pt x="16445" y="3763"/>
                  </a:cubicBezTo>
                  <a:cubicBezTo>
                    <a:pt x="16513" y="3442"/>
                    <a:pt x="16631" y="3156"/>
                    <a:pt x="16782" y="2852"/>
                  </a:cubicBezTo>
                  <a:cubicBezTo>
                    <a:pt x="17187" y="2093"/>
                    <a:pt x="16934" y="929"/>
                    <a:pt x="16175" y="508"/>
                  </a:cubicBezTo>
                  <a:cubicBezTo>
                    <a:pt x="15608" y="193"/>
                    <a:pt x="14994" y="0"/>
                    <a:pt x="1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778746" y="3164397"/>
              <a:ext cx="1220604" cy="1210091"/>
            </a:xfrm>
            <a:custGeom>
              <a:avLst/>
              <a:gdLst/>
              <a:ahLst/>
              <a:cxnLst/>
              <a:rect l="l" t="t" r="r" b="b"/>
              <a:pathLst>
                <a:path w="31120" h="30850" extrusionOk="0">
                  <a:moveTo>
                    <a:pt x="14943" y="686"/>
                  </a:moveTo>
                  <a:cubicBezTo>
                    <a:pt x="16697" y="686"/>
                    <a:pt x="18328" y="1145"/>
                    <a:pt x="19988" y="1603"/>
                  </a:cubicBezTo>
                  <a:cubicBezTo>
                    <a:pt x="22315" y="2261"/>
                    <a:pt x="24238" y="3576"/>
                    <a:pt x="25942" y="5229"/>
                  </a:cubicBezTo>
                  <a:cubicBezTo>
                    <a:pt x="26852" y="6090"/>
                    <a:pt x="27645" y="7068"/>
                    <a:pt x="28370" y="8097"/>
                  </a:cubicBezTo>
                  <a:cubicBezTo>
                    <a:pt x="29129" y="9193"/>
                    <a:pt x="29720" y="10374"/>
                    <a:pt x="29990" y="11706"/>
                  </a:cubicBezTo>
                  <a:cubicBezTo>
                    <a:pt x="30091" y="12280"/>
                    <a:pt x="30276" y="12836"/>
                    <a:pt x="30361" y="13427"/>
                  </a:cubicBezTo>
                  <a:cubicBezTo>
                    <a:pt x="30479" y="14101"/>
                    <a:pt x="30512" y="14810"/>
                    <a:pt x="30597" y="15602"/>
                  </a:cubicBezTo>
                  <a:cubicBezTo>
                    <a:pt x="30563" y="16041"/>
                    <a:pt x="30496" y="16614"/>
                    <a:pt x="30411" y="17188"/>
                  </a:cubicBezTo>
                  <a:cubicBezTo>
                    <a:pt x="30344" y="17778"/>
                    <a:pt x="30243" y="18352"/>
                    <a:pt x="30158" y="18942"/>
                  </a:cubicBezTo>
                  <a:cubicBezTo>
                    <a:pt x="29990" y="19954"/>
                    <a:pt x="29686" y="20915"/>
                    <a:pt x="29231" y="21843"/>
                  </a:cubicBezTo>
                  <a:cubicBezTo>
                    <a:pt x="28843" y="22585"/>
                    <a:pt x="28539" y="23344"/>
                    <a:pt x="28134" y="24052"/>
                  </a:cubicBezTo>
                  <a:cubicBezTo>
                    <a:pt x="27898" y="24474"/>
                    <a:pt x="27578" y="24862"/>
                    <a:pt x="27240" y="25199"/>
                  </a:cubicBezTo>
                  <a:cubicBezTo>
                    <a:pt x="26650" y="25807"/>
                    <a:pt x="26009" y="26363"/>
                    <a:pt x="25419" y="26987"/>
                  </a:cubicBezTo>
                  <a:cubicBezTo>
                    <a:pt x="24845" y="27594"/>
                    <a:pt x="24188" y="28067"/>
                    <a:pt x="23429" y="28337"/>
                  </a:cubicBezTo>
                  <a:cubicBezTo>
                    <a:pt x="22298" y="28741"/>
                    <a:pt x="21219" y="29332"/>
                    <a:pt x="19988" y="29534"/>
                  </a:cubicBezTo>
                  <a:cubicBezTo>
                    <a:pt x="19296" y="29669"/>
                    <a:pt x="18622" y="29905"/>
                    <a:pt x="17913" y="30006"/>
                  </a:cubicBezTo>
                  <a:cubicBezTo>
                    <a:pt x="16817" y="30175"/>
                    <a:pt x="15687" y="30293"/>
                    <a:pt x="14590" y="30377"/>
                  </a:cubicBezTo>
                  <a:cubicBezTo>
                    <a:pt x="14418" y="30393"/>
                    <a:pt x="14246" y="30400"/>
                    <a:pt x="14076" y="30400"/>
                  </a:cubicBezTo>
                  <a:cubicBezTo>
                    <a:pt x="13296" y="30400"/>
                    <a:pt x="12535" y="30254"/>
                    <a:pt x="11774" y="30074"/>
                  </a:cubicBezTo>
                  <a:cubicBezTo>
                    <a:pt x="10593" y="29770"/>
                    <a:pt x="9480" y="29281"/>
                    <a:pt x="8400" y="28691"/>
                  </a:cubicBezTo>
                  <a:cubicBezTo>
                    <a:pt x="7473" y="28168"/>
                    <a:pt x="6478" y="27713"/>
                    <a:pt x="5601" y="27122"/>
                  </a:cubicBezTo>
                  <a:cubicBezTo>
                    <a:pt x="4285" y="26245"/>
                    <a:pt x="2986" y="25351"/>
                    <a:pt x="2329" y="23799"/>
                  </a:cubicBezTo>
                  <a:cubicBezTo>
                    <a:pt x="1839" y="22686"/>
                    <a:pt x="1300" y="21641"/>
                    <a:pt x="1148" y="20409"/>
                  </a:cubicBezTo>
                  <a:cubicBezTo>
                    <a:pt x="1131" y="20038"/>
                    <a:pt x="979" y="19667"/>
                    <a:pt x="895" y="19313"/>
                  </a:cubicBezTo>
                  <a:cubicBezTo>
                    <a:pt x="389" y="17222"/>
                    <a:pt x="423" y="15147"/>
                    <a:pt x="878" y="13072"/>
                  </a:cubicBezTo>
                  <a:cubicBezTo>
                    <a:pt x="1148" y="11858"/>
                    <a:pt x="1519" y="10644"/>
                    <a:pt x="1941" y="9463"/>
                  </a:cubicBezTo>
                  <a:cubicBezTo>
                    <a:pt x="2261" y="8586"/>
                    <a:pt x="2767" y="7759"/>
                    <a:pt x="3189" y="6916"/>
                  </a:cubicBezTo>
                  <a:cubicBezTo>
                    <a:pt x="3256" y="6798"/>
                    <a:pt x="3341" y="6663"/>
                    <a:pt x="3425" y="6562"/>
                  </a:cubicBezTo>
                  <a:cubicBezTo>
                    <a:pt x="4015" y="5820"/>
                    <a:pt x="4538" y="5044"/>
                    <a:pt x="5196" y="4386"/>
                  </a:cubicBezTo>
                  <a:cubicBezTo>
                    <a:pt x="6444" y="3121"/>
                    <a:pt x="7827" y="2008"/>
                    <a:pt x="9564" y="1434"/>
                  </a:cubicBezTo>
                  <a:cubicBezTo>
                    <a:pt x="10441" y="1131"/>
                    <a:pt x="11369" y="1013"/>
                    <a:pt x="12297" y="878"/>
                  </a:cubicBezTo>
                  <a:cubicBezTo>
                    <a:pt x="13056" y="777"/>
                    <a:pt x="13815" y="743"/>
                    <a:pt x="14590" y="692"/>
                  </a:cubicBezTo>
                  <a:cubicBezTo>
                    <a:pt x="14709" y="688"/>
                    <a:pt x="14826" y="686"/>
                    <a:pt x="14943" y="686"/>
                  </a:cubicBezTo>
                  <a:close/>
                  <a:moveTo>
                    <a:pt x="15000" y="1"/>
                  </a:moveTo>
                  <a:cubicBezTo>
                    <a:pt x="14845" y="1"/>
                    <a:pt x="14692" y="6"/>
                    <a:pt x="14540" y="18"/>
                  </a:cubicBezTo>
                  <a:cubicBezTo>
                    <a:pt x="13309" y="169"/>
                    <a:pt x="12094" y="237"/>
                    <a:pt x="10863" y="507"/>
                  </a:cubicBezTo>
                  <a:cubicBezTo>
                    <a:pt x="9750" y="760"/>
                    <a:pt x="8637" y="1013"/>
                    <a:pt x="7658" y="1687"/>
                  </a:cubicBezTo>
                  <a:cubicBezTo>
                    <a:pt x="6731" y="2345"/>
                    <a:pt x="5736" y="2952"/>
                    <a:pt x="4977" y="3813"/>
                  </a:cubicBezTo>
                  <a:cubicBezTo>
                    <a:pt x="4555" y="4302"/>
                    <a:pt x="4201" y="4808"/>
                    <a:pt x="3779" y="5280"/>
                  </a:cubicBezTo>
                  <a:cubicBezTo>
                    <a:pt x="2919" y="6208"/>
                    <a:pt x="2329" y="7321"/>
                    <a:pt x="1839" y="8485"/>
                  </a:cubicBezTo>
                  <a:cubicBezTo>
                    <a:pt x="1317" y="9767"/>
                    <a:pt x="895" y="11099"/>
                    <a:pt x="541" y="12448"/>
                  </a:cubicBezTo>
                  <a:cubicBezTo>
                    <a:pt x="220" y="13680"/>
                    <a:pt x="1" y="14978"/>
                    <a:pt x="35" y="16277"/>
                  </a:cubicBezTo>
                  <a:cubicBezTo>
                    <a:pt x="68" y="17002"/>
                    <a:pt x="52" y="17761"/>
                    <a:pt x="170" y="18487"/>
                  </a:cubicBezTo>
                  <a:cubicBezTo>
                    <a:pt x="541" y="20274"/>
                    <a:pt x="878" y="22079"/>
                    <a:pt x="1637" y="23766"/>
                  </a:cubicBezTo>
                  <a:cubicBezTo>
                    <a:pt x="2143" y="24896"/>
                    <a:pt x="2919" y="25790"/>
                    <a:pt x="3863" y="26549"/>
                  </a:cubicBezTo>
                  <a:cubicBezTo>
                    <a:pt x="4943" y="27409"/>
                    <a:pt x="6107" y="28151"/>
                    <a:pt x="7321" y="28792"/>
                  </a:cubicBezTo>
                  <a:cubicBezTo>
                    <a:pt x="9008" y="29703"/>
                    <a:pt x="10762" y="30529"/>
                    <a:pt x="12701" y="30732"/>
                  </a:cubicBezTo>
                  <a:cubicBezTo>
                    <a:pt x="13460" y="30816"/>
                    <a:pt x="14203" y="30850"/>
                    <a:pt x="14962" y="30850"/>
                  </a:cubicBezTo>
                  <a:cubicBezTo>
                    <a:pt x="15333" y="30816"/>
                    <a:pt x="15737" y="30681"/>
                    <a:pt x="16108" y="30630"/>
                  </a:cubicBezTo>
                  <a:cubicBezTo>
                    <a:pt x="16851" y="30546"/>
                    <a:pt x="17610" y="30580"/>
                    <a:pt x="18352" y="30428"/>
                  </a:cubicBezTo>
                  <a:cubicBezTo>
                    <a:pt x="19482" y="30192"/>
                    <a:pt x="20612" y="29871"/>
                    <a:pt x="21725" y="29534"/>
                  </a:cubicBezTo>
                  <a:cubicBezTo>
                    <a:pt x="22484" y="29281"/>
                    <a:pt x="23226" y="28978"/>
                    <a:pt x="23951" y="28623"/>
                  </a:cubicBezTo>
                  <a:cubicBezTo>
                    <a:pt x="24424" y="28421"/>
                    <a:pt x="24930" y="28185"/>
                    <a:pt x="25284" y="27831"/>
                  </a:cubicBezTo>
                  <a:cubicBezTo>
                    <a:pt x="26228" y="26920"/>
                    <a:pt x="27122" y="25975"/>
                    <a:pt x="27999" y="25014"/>
                  </a:cubicBezTo>
                  <a:cubicBezTo>
                    <a:pt x="28320" y="24643"/>
                    <a:pt x="28573" y="24272"/>
                    <a:pt x="28792" y="23850"/>
                  </a:cubicBezTo>
                  <a:cubicBezTo>
                    <a:pt x="29264" y="22906"/>
                    <a:pt x="29720" y="21944"/>
                    <a:pt x="30141" y="20983"/>
                  </a:cubicBezTo>
                  <a:cubicBezTo>
                    <a:pt x="30276" y="20612"/>
                    <a:pt x="30361" y="20224"/>
                    <a:pt x="30445" y="19836"/>
                  </a:cubicBezTo>
                  <a:cubicBezTo>
                    <a:pt x="30597" y="19144"/>
                    <a:pt x="30681" y="18436"/>
                    <a:pt x="30833" y="17728"/>
                  </a:cubicBezTo>
                  <a:cubicBezTo>
                    <a:pt x="31120" y="16378"/>
                    <a:pt x="31086" y="15029"/>
                    <a:pt x="30867" y="13680"/>
                  </a:cubicBezTo>
                  <a:cubicBezTo>
                    <a:pt x="30782" y="13123"/>
                    <a:pt x="30647" y="12566"/>
                    <a:pt x="30529" y="11993"/>
                  </a:cubicBezTo>
                  <a:cubicBezTo>
                    <a:pt x="30361" y="11065"/>
                    <a:pt x="30074" y="10188"/>
                    <a:pt x="29686" y="9345"/>
                  </a:cubicBezTo>
                  <a:cubicBezTo>
                    <a:pt x="29180" y="8198"/>
                    <a:pt x="28455" y="7220"/>
                    <a:pt x="27662" y="6241"/>
                  </a:cubicBezTo>
                  <a:cubicBezTo>
                    <a:pt x="26431" y="4707"/>
                    <a:pt x="24947" y="3442"/>
                    <a:pt x="23310" y="2362"/>
                  </a:cubicBezTo>
                  <a:cubicBezTo>
                    <a:pt x="21674" y="1316"/>
                    <a:pt x="19819" y="827"/>
                    <a:pt x="17947" y="406"/>
                  </a:cubicBezTo>
                  <a:cubicBezTo>
                    <a:pt x="17272" y="254"/>
                    <a:pt x="16598" y="153"/>
                    <a:pt x="15923" y="68"/>
                  </a:cubicBezTo>
                  <a:cubicBezTo>
                    <a:pt x="15619" y="23"/>
                    <a:pt x="15308" y="1"/>
                    <a:pt x="15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869391" y="3253670"/>
              <a:ext cx="1003625" cy="988235"/>
            </a:xfrm>
            <a:custGeom>
              <a:avLst/>
              <a:gdLst/>
              <a:ahLst/>
              <a:cxnLst/>
              <a:rect l="l" t="t" r="r" b="b"/>
              <a:pathLst>
                <a:path w="25588" h="25194" extrusionOk="0">
                  <a:moveTo>
                    <a:pt x="11757" y="508"/>
                  </a:moveTo>
                  <a:lnTo>
                    <a:pt x="12145" y="761"/>
                  </a:lnTo>
                  <a:cubicBezTo>
                    <a:pt x="12161" y="761"/>
                    <a:pt x="12161" y="778"/>
                    <a:pt x="12161" y="811"/>
                  </a:cubicBezTo>
                  <a:cubicBezTo>
                    <a:pt x="12431" y="1655"/>
                    <a:pt x="12431" y="2464"/>
                    <a:pt x="12094" y="3341"/>
                  </a:cubicBezTo>
                  <a:cubicBezTo>
                    <a:pt x="11723" y="3291"/>
                    <a:pt x="11554" y="3105"/>
                    <a:pt x="11571" y="2802"/>
                  </a:cubicBezTo>
                  <a:cubicBezTo>
                    <a:pt x="11554" y="2161"/>
                    <a:pt x="11554" y="1503"/>
                    <a:pt x="11571" y="845"/>
                  </a:cubicBezTo>
                  <a:cubicBezTo>
                    <a:pt x="11571" y="744"/>
                    <a:pt x="11689" y="609"/>
                    <a:pt x="11757" y="508"/>
                  </a:cubicBezTo>
                  <a:close/>
                  <a:moveTo>
                    <a:pt x="19397" y="2970"/>
                  </a:moveTo>
                  <a:cubicBezTo>
                    <a:pt x="19734" y="3341"/>
                    <a:pt x="19751" y="3712"/>
                    <a:pt x="19566" y="4033"/>
                  </a:cubicBezTo>
                  <a:cubicBezTo>
                    <a:pt x="19245" y="4539"/>
                    <a:pt x="18857" y="4994"/>
                    <a:pt x="18503" y="5467"/>
                  </a:cubicBezTo>
                  <a:cubicBezTo>
                    <a:pt x="18436" y="5551"/>
                    <a:pt x="18335" y="5618"/>
                    <a:pt x="18250" y="5669"/>
                  </a:cubicBezTo>
                  <a:cubicBezTo>
                    <a:pt x="18121" y="5751"/>
                    <a:pt x="18000" y="5858"/>
                    <a:pt x="17858" y="5858"/>
                  </a:cubicBezTo>
                  <a:cubicBezTo>
                    <a:pt x="17797" y="5858"/>
                    <a:pt x="17731" y="5838"/>
                    <a:pt x="17660" y="5787"/>
                  </a:cubicBezTo>
                  <a:cubicBezTo>
                    <a:pt x="17458" y="5652"/>
                    <a:pt x="17390" y="5382"/>
                    <a:pt x="17474" y="5112"/>
                  </a:cubicBezTo>
                  <a:cubicBezTo>
                    <a:pt x="17542" y="4893"/>
                    <a:pt x="17626" y="4708"/>
                    <a:pt x="17727" y="4522"/>
                  </a:cubicBezTo>
                  <a:cubicBezTo>
                    <a:pt x="18082" y="3814"/>
                    <a:pt x="18571" y="3257"/>
                    <a:pt x="19397" y="2970"/>
                  </a:cubicBezTo>
                  <a:close/>
                  <a:moveTo>
                    <a:pt x="3156" y="16495"/>
                  </a:moveTo>
                  <a:cubicBezTo>
                    <a:pt x="3211" y="16495"/>
                    <a:pt x="3266" y="16518"/>
                    <a:pt x="3323" y="16582"/>
                  </a:cubicBezTo>
                  <a:cubicBezTo>
                    <a:pt x="3475" y="16750"/>
                    <a:pt x="3408" y="16936"/>
                    <a:pt x="3290" y="17054"/>
                  </a:cubicBezTo>
                  <a:cubicBezTo>
                    <a:pt x="2733" y="17678"/>
                    <a:pt x="2126" y="18184"/>
                    <a:pt x="1350" y="18437"/>
                  </a:cubicBezTo>
                  <a:cubicBezTo>
                    <a:pt x="1232" y="18454"/>
                    <a:pt x="1097" y="18454"/>
                    <a:pt x="878" y="18471"/>
                  </a:cubicBezTo>
                  <a:cubicBezTo>
                    <a:pt x="962" y="18285"/>
                    <a:pt x="962" y="18133"/>
                    <a:pt x="1046" y="18066"/>
                  </a:cubicBezTo>
                  <a:cubicBezTo>
                    <a:pt x="1569" y="17610"/>
                    <a:pt x="2126" y="17172"/>
                    <a:pt x="2649" y="16717"/>
                  </a:cubicBezTo>
                  <a:cubicBezTo>
                    <a:pt x="2716" y="16683"/>
                    <a:pt x="2800" y="16632"/>
                    <a:pt x="2885" y="16598"/>
                  </a:cubicBezTo>
                  <a:cubicBezTo>
                    <a:pt x="2979" y="16556"/>
                    <a:pt x="3067" y="16495"/>
                    <a:pt x="3156" y="16495"/>
                  </a:cubicBezTo>
                  <a:close/>
                  <a:moveTo>
                    <a:pt x="22389" y="18278"/>
                  </a:moveTo>
                  <a:cubicBezTo>
                    <a:pt x="22655" y="18278"/>
                    <a:pt x="22923" y="18311"/>
                    <a:pt x="23192" y="18403"/>
                  </a:cubicBezTo>
                  <a:cubicBezTo>
                    <a:pt x="23310" y="18454"/>
                    <a:pt x="23462" y="18454"/>
                    <a:pt x="23546" y="18538"/>
                  </a:cubicBezTo>
                  <a:cubicBezTo>
                    <a:pt x="23664" y="18639"/>
                    <a:pt x="23816" y="18791"/>
                    <a:pt x="23867" y="18943"/>
                  </a:cubicBezTo>
                  <a:cubicBezTo>
                    <a:pt x="23901" y="19145"/>
                    <a:pt x="23715" y="19230"/>
                    <a:pt x="23546" y="19314"/>
                  </a:cubicBezTo>
                  <a:cubicBezTo>
                    <a:pt x="23282" y="19446"/>
                    <a:pt x="23005" y="19486"/>
                    <a:pt x="22727" y="19486"/>
                  </a:cubicBezTo>
                  <a:cubicBezTo>
                    <a:pt x="22544" y="19486"/>
                    <a:pt x="22361" y="19469"/>
                    <a:pt x="22180" y="19449"/>
                  </a:cubicBezTo>
                  <a:cubicBezTo>
                    <a:pt x="22085" y="19449"/>
                    <a:pt x="21991" y="19451"/>
                    <a:pt x="21899" y="19451"/>
                  </a:cubicBezTo>
                  <a:cubicBezTo>
                    <a:pt x="21715" y="19451"/>
                    <a:pt x="21539" y="19443"/>
                    <a:pt x="21371" y="19398"/>
                  </a:cubicBezTo>
                  <a:cubicBezTo>
                    <a:pt x="20966" y="19381"/>
                    <a:pt x="20696" y="19162"/>
                    <a:pt x="20628" y="18875"/>
                  </a:cubicBezTo>
                  <a:cubicBezTo>
                    <a:pt x="20578" y="18690"/>
                    <a:pt x="20612" y="18521"/>
                    <a:pt x="20848" y="18471"/>
                  </a:cubicBezTo>
                  <a:cubicBezTo>
                    <a:pt x="21360" y="18404"/>
                    <a:pt x="21872" y="18278"/>
                    <a:pt x="22389" y="18278"/>
                  </a:cubicBezTo>
                  <a:close/>
                  <a:moveTo>
                    <a:pt x="14743" y="1552"/>
                  </a:moveTo>
                  <a:cubicBezTo>
                    <a:pt x="15383" y="1552"/>
                    <a:pt x="15997" y="1745"/>
                    <a:pt x="16564" y="2059"/>
                  </a:cubicBezTo>
                  <a:cubicBezTo>
                    <a:pt x="17323" y="2481"/>
                    <a:pt x="17576" y="3645"/>
                    <a:pt x="17188" y="4404"/>
                  </a:cubicBezTo>
                  <a:cubicBezTo>
                    <a:pt x="17036" y="4708"/>
                    <a:pt x="16901" y="4994"/>
                    <a:pt x="16850" y="5315"/>
                  </a:cubicBezTo>
                  <a:cubicBezTo>
                    <a:pt x="16732" y="5804"/>
                    <a:pt x="16901" y="6242"/>
                    <a:pt x="17238" y="6394"/>
                  </a:cubicBezTo>
                  <a:cubicBezTo>
                    <a:pt x="17382" y="6454"/>
                    <a:pt x="17525" y="6482"/>
                    <a:pt x="17666" y="6482"/>
                  </a:cubicBezTo>
                  <a:cubicBezTo>
                    <a:pt x="17923" y="6482"/>
                    <a:pt x="18173" y="6389"/>
                    <a:pt x="18402" y="6226"/>
                  </a:cubicBezTo>
                  <a:cubicBezTo>
                    <a:pt x="18486" y="6158"/>
                    <a:pt x="18571" y="6091"/>
                    <a:pt x="18655" y="6006"/>
                  </a:cubicBezTo>
                  <a:cubicBezTo>
                    <a:pt x="18790" y="6057"/>
                    <a:pt x="18908" y="6091"/>
                    <a:pt x="19009" y="6158"/>
                  </a:cubicBezTo>
                  <a:cubicBezTo>
                    <a:pt x="19442" y="6483"/>
                    <a:pt x="19903" y="6578"/>
                    <a:pt x="20378" y="6578"/>
                  </a:cubicBezTo>
                  <a:cubicBezTo>
                    <a:pt x="20643" y="6578"/>
                    <a:pt x="20913" y="6549"/>
                    <a:pt x="21185" y="6512"/>
                  </a:cubicBezTo>
                  <a:cubicBezTo>
                    <a:pt x="21346" y="6489"/>
                    <a:pt x="21506" y="6478"/>
                    <a:pt x="21663" y="6478"/>
                  </a:cubicBezTo>
                  <a:cubicBezTo>
                    <a:pt x="22311" y="6478"/>
                    <a:pt x="22922" y="6662"/>
                    <a:pt x="23479" y="6934"/>
                  </a:cubicBezTo>
                  <a:cubicBezTo>
                    <a:pt x="23934" y="7153"/>
                    <a:pt x="24103" y="7676"/>
                    <a:pt x="24052" y="8182"/>
                  </a:cubicBezTo>
                  <a:cubicBezTo>
                    <a:pt x="24035" y="8502"/>
                    <a:pt x="23901" y="8806"/>
                    <a:pt x="23799" y="9110"/>
                  </a:cubicBezTo>
                  <a:cubicBezTo>
                    <a:pt x="23631" y="9565"/>
                    <a:pt x="23445" y="10037"/>
                    <a:pt x="23260" y="10493"/>
                  </a:cubicBezTo>
                  <a:cubicBezTo>
                    <a:pt x="23108" y="10881"/>
                    <a:pt x="23108" y="11218"/>
                    <a:pt x="23327" y="11572"/>
                  </a:cubicBezTo>
                  <a:cubicBezTo>
                    <a:pt x="23749" y="12213"/>
                    <a:pt x="24086" y="12905"/>
                    <a:pt x="24541" y="13495"/>
                  </a:cubicBezTo>
                  <a:cubicBezTo>
                    <a:pt x="25267" y="14456"/>
                    <a:pt x="24946" y="15249"/>
                    <a:pt x="23867" y="15755"/>
                  </a:cubicBezTo>
                  <a:cubicBezTo>
                    <a:pt x="23529" y="15890"/>
                    <a:pt x="23158" y="16025"/>
                    <a:pt x="22855" y="16227"/>
                  </a:cubicBezTo>
                  <a:cubicBezTo>
                    <a:pt x="22315" y="16598"/>
                    <a:pt x="21961" y="17104"/>
                    <a:pt x="21792" y="17779"/>
                  </a:cubicBezTo>
                  <a:cubicBezTo>
                    <a:pt x="21404" y="17880"/>
                    <a:pt x="20949" y="17998"/>
                    <a:pt x="20527" y="18116"/>
                  </a:cubicBezTo>
                  <a:cubicBezTo>
                    <a:pt x="20207" y="18201"/>
                    <a:pt x="20072" y="18336"/>
                    <a:pt x="20021" y="18656"/>
                  </a:cubicBezTo>
                  <a:cubicBezTo>
                    <a:pt x="19903" y="19466"/>
                    <a:pt x="20274" y="19921"/>
                    <a:pt x="21101" y="20005"/>
                  </a:cubicBezTo>
                  <a:cubicBezTo>
                    <a:pt x="21371" y="20022"/>
                    <a:pt x="21624" y="20073"/>
                    <a:pt x="21877" y="20090"/>
                  </a:cubicBezTo>
                  <a:cubicBezTo>
                    <a:pt x="21877" y="20410"/>
                    <a:pt x="21910" y="20663"/>
                    <a:pt x="21877" y="20916"/>
                  </a:cubicBezTo>
                  <a:cubicBezTo>
                    <a:pt x="21809" y="22114"/>
                    <a:pt x="21141" y="22742"/>
                    <a:pt x="20112" y="22742"/>
                  </a:cubicBezTo>
                  <a:cubicBezTo>
                    <a:pt x="19851" y="22742"/>
                    <a:pt x="19566" y="22702"/>
                    <a:pt x="19262" y="22620"/>
                  </a:cubicBezTo>
                  <a:cubicBezTo>
                    <a:pt x="18992" y="22552"/>
                    <a:pt x="18756" y="22367"/>
                    <a:pt x="18503" y="22215"/>
                  </a:cubicBezTo>
                  <a:cubicBezTo>
                    <a:pt x="18301" y="22097"/>
                    <a:pt x="18082" y="21928"/>
                    <a:pt x="17845" y="21861"/>
                  </a:cubicBezTo>
                  <a:cubicBezTo>
                    <a:pt x="17677" y="21809"/>
                    <a:pt x="17505" y="21774"/>
                    <a:pt x="17332" y="21774"/>
                  </a:cubicBezTo>
                  <a:cubicBezTo>
                    <a:pt x="17109" y="21774"/>
                    <a:pt x="16884" y="21834"/>
                    <a:pt x="16665" y="21996"/>
                  </a:cubicBezTo>
                  <a:cubicBezTo>
                    <a:pt x="16412" y="22164"/>
                    <a:pt x="16159" y="22333"/>
                    <a:pt x="15889" y="22519"/>
                  </a:cubicBezTo>
                  <a:cubicBezTo>
                    <a:pt x="15602" y="22333"/>
                    <a:pt x="15299" y="22164"/>
                    <a:pt x="15012" y="21945"/>
                  </a:cubicBezTo>
                  <a:cubicBezTo>
                    <a:pt x="14818" y="21808"/>
                    <a:pt x="14628" y="21740"/>
                    <a:pt x="14440" y="21740"/>
                  </a:cubicBezTo>
                  <a:cubicBezTo>
                    <a:pt x="14236" y="21740"/>
                    <a:pt x="14033" y="21821"/>
                    <a:pt x="13831" y="21979"/>
                  </a:cubicBezTo>
                  <a:cubicBezTo>
                    <a:pt x="13376" y="22282"/>
                    <a:pt x="13291" y="22519"/>
                    <a:pt x="13544" y="23025"/>
                  </a:cubicBezTo>
                  <a:cubicBezTo>
                    <a:pt x="13679" y="23278"/>
                    <a:pt x="13831" y="23531"/>
                    <a:pt x="13966" y="23834"/>
                  </a:cubicBezTo>
                  <a:cubicBezTo>
                    <a:pt x="13696" y="23969"/>
                    <a:pt x="13511" y="24104"/>
                    <a:pt x="13308" y="24273"/>
                  </a:cubicBezTo>
                  <a:cubicBezTo>
                    <a:pt x="13092" y="24367"/>
                    <a:pt x="12872" y="24412"/>
                    <a:pt x="12655" y="24412"/>
                  </a:cubicBezTo>
                  <a:cubicBezTo>
                    <a:pt x="12212" y="24412"/>
                    <a:pt x="11782" y="24224"/>
                    <a:pt x="11419" y="23885"/>
                  </a:cubicBezTo>
                  <a:cubicBezTo>
                    <a:pt x="10863" y="23362"/>
                    <a:pt x="10289" y="22856"/>
                    <a:pt x="9648" y="22417"/>
                  </a:cubicBezTo>
                  <a:cubicBezTo>
                    <a:pt x="9408" y="22234"/>
                    <a:pt x="9150" y="22160"/>
                    <a:pt x="8886" y="22160"/>
                  </a:cubicBezTo>
                  <a:cubicBezTo>
                    <a:pt x="8594" y="22160"/>
                    <a:pt x="8296" y="22251"/>
                    <a:pt x="8012" y="22384"/>
                  </a:cubicBezTo>
                  <a:cubicBezTo>
                    <a:pt x="7371" y="22687"/>
                    <a:pt x="6747" y="23008"/>
                    <a:pt x="6106" y="23294"/>
                  </a:cubicBezTo>
                  <a:cubicBezTo>
                    <a:pt x="5889" y="23403"/>
                    <a:pt x="5672" y="23451"/>
                    <a:pt x="5442" y="23451"/>
                  </a:cubicBezTo>
                  <a:cubicBezTo>
                    <a:pt x="5351" y="23451"/>
                    <a:pt x="5258" y="23444"/>
                    <a:pt x="5162" y="23429"/>
                  </a:cubicBezTo>
                  <a:cubicBezTo>
                    <a:pt x="4588" y="23311"/>
                    <a:pt x="3998" y="23227"/>
                    <a:pt x="3543" y="22873"/>
                  </a:cubicBezTo>
                  <a:cubicBezTo>
                    <a:pt x="3273" y="22670"/>
                    <a:pt x="2986" y="22417"/>
                    <a:pt x="2784" y="22131"/>
                  </a:cubicBezTo>
                  <a:cubicBezTo>
                    <a:pt x="2548" y="21844"/>
                    <a:pt x="2514" y="21490"/>
                    <a:pt x="2632" y="21119"/>
                  </a:cubicBezTo>
                  <a:cubicBezTo>
                    <a:pt x="2767" y="20781"/>
                    <a:pt x="2885" y="20444"/>
                    <a:pt x="2986" y="20107"/>
                  </a:cubicBezTo>
                  <a:cubicBezTo>
                    <a:pt x="3188" y="19483"/>
                    <a:pt x="3121" y="18909"/>
                    <a:pt x="2699" y="18319"/>
                  </a:cubicBezTo>
                  <a:cubicBezTo>
                    <a:pt x="2902" y="18083"/>
                    <a:pt x="3138" y="17813"/>
                    <a:pt x="3374" y="17560"/>
                  </a:cubicBezTo>
                  <a:cubicBezTo>
                    <a:pt x="3526" y="17408"/>
                    <a:pt x="3694" y="17239"/>
                    <a:pt x="3796" y="17071"/>
                  </a:cubicBezTo>
                  <a:cubicBezTo>
                    <a:pt x="4065" y="16632"/>
                    <a:pt x="3947" y="16211"/>
                    <a:pt x="3458" y="16025"/>
                  </a:cubicBezTo>
                  <a:cubicBezTo>
                    <a:pt x="3412" y="16002"/>
                    <a:pt x="3361" y="15992"/>
                    <a:pt x="3309" y="15992"/>
                  </a:cubicBezTo>
                  <a:cubicBezTo>
                    <a:pt x="3211" y="15992"/>
                    <a:pt x="3108" y="16026"/>
                    <a:pt x="3020" y="16059"/>
                  </a:cubicBezTo>
                  <a:cubicBezTo>
                    <a:pt x="2800" y="16143"/>
                    <a:pt x="2615" y="16261"/>
                    <a:pt x="2396" y="16379"/>
                  </a:cubicBezTo>
                  <a:cubicBezTo>
                    <a:pt x="2227" y="16514"/>
                    <a:pt x="2042" y="16615"/>
                    <a:pt x="1839" y="16767"/>
                  </a:cubicBezTo>
                  <a:cubicBezTo>
                    <a:pt x="1434" y="16464"/>
                    <a:pt x="1080" y="16126"/>
                    <a:pt x="928" y="15671"/>
                  </a:cubicBezTo>
                  <a:cubicBezTo>
                    <a:pt x="777" y="15182"/>
                    <a:pt x="793" y="14676"/>
                    <a:pt x="1283" y="14321"/>
                  </a:cubicBezTo>
                  <a:cubicBezTo>
                    <a:pt x="1451" y="14187"/>
                    <a:pt x="1586" y="14068"/>
                    <a:pt x="1721" y="13917"/>
                  </a:cubicBezTo>
                  <a:cubicBezTo>
                    <a:pt x="2109" y="13529"/>
                    <a:pt x="2143" y="13023"/>
                    <a:pt x="1789" y="12601"/>
                  </a:cubicBezTo>
                  <a:cubicBezTo>
                    <a:pt x="1586" y="12348"/>
                    <a:pt x="1350" y="12146"/>
                    <a:pt x="1131" y="11893"/>
                  </a:cubicBezTo>
                  <a:cubicBezTo>
                    <a:pt x="793" y="11488"/>
                    <a:pt x="574" y="11049"/>
                    <a:pt x="490" y="10543"/>
                  </a:cubicBezTo>
                  <a:cubicBezTo>
                    <a:pt x="405" y="10020"/>
                    <a:pt x="608" y="9616"/>
                    <a:pt x="1097" y="9430"/>
                  </a:cubicBezTo>
                  <a:cubicBezTo>
                    <a:pt x="1350" y="9312"/>
                    <a:pt x="1620" y="9228"/>
                    <a:pt x="1873" y="9194"/>
                  </a:cubicBezTo>
                  <a:cubicBezTo>
                    <a:pt x="3020" y="8958"/>
                    <a:pt x="3914" y="8165"/>
                    <a:pt x="3863" y="6698"/>
                  </a:cubicBezTo>
                  <a:cubicBezTo>
                    <a:pt x="3829" y="6259"/>
                    <a:pt x="3829" y="5804"/>
                    <a:pt x="3829" y="5348"/>
                  </a:cubicBezTo>
                  <a:cubicBezTo>
                    <a:pt x="3829" y="5180"/>
                    <a:pt x="3812" y="5011"/>
                    <a:pt x="3863" y="4876"/>
                  </a:cubicBezTo>
                  <a:cubicBezTo>
                    <a:pt x="3970" y="4309"/>
                    <a:pt x="4245" y="4076"/>
                    <a:pt x="4762" y="4076"/>
                  </a:cubicBezTo>
                  <a:cubicBezTo>
                    <a:pt x="4814" y="4076"/>
                    <a:pt x="4868" y="4079"/>
                    <a:pt x="4926" y="4083"/>
                  </a:cubicBezTo>
                  <a:cubicBezTo>
                    <a:pt x="5415" y="4134"/>
                    <a:pt x="5904" y="4168"/>
                    <a:pt x="6393" y="4168"/>
                  </a:cubicBezTo>
                  <a:cubicBezTo>
                    <a:pt x="7085" y="4168"/>
                    <a:pt x="7658" y="3915"/>
                    <a:pt x="7945" y="3240"/>
                  </a:cubicBezTo>
                  <a:cubicBezTo>
                    <a:pt x="8080" y="2953"/>
                    <a:pt x="8198" y="2650"/>
                    <a:pt x="8350" y="2363"/>
                  </a:cubicBezTo>
                  <a:cubicBezTo>
                    <a:pt x="8541" y="1953"/>
                    <a:pt x="8688" y="1820"/>
                    <a:pt x="9032" y="1820"/>
                  </a:cubicBezTo>
                  <a:cubicBezTo>
                    <a:pt x="9113" y="1820"/>
                    <a:pt x="9205" y="1827"/>
                    <a:pt x="9311" y="1840"/>
                  </a:cubicBezTo>
                  <a:cubicBezTo>
                    <a:pt x="9851" y="1891"/>
                    <a:pt x="10289" y="2093"/>
                    <a:pt x="10728" y="2346"/>
                  </a:cubicBezTo>
                  <a:cubicBezTo>
                    <a:pt x="10913" y="2447"/>
                    <a:pt x="10998" y="2599"/>
                    <a:pt x="11031" y="2802"/>
                  </a:cubicBezTo>
                  <a:cubicBezTo>
                    <a:pt x="11048" y="2970"/>
                    <a:pt x="11065" y="3156"/>
                    <a:pt x="11116" y="3324"/>
                  </a:cubicBezTo>
                  <a:cubicBezTo>
                    <a:pt x="11217" y="3662"/>
                    <a:pt x="11554" y="3949"/>
                    <a:pt x="11841" y="3965"/>
                  </a:cubicBezTo>
                  <a:cubicBezTo>
                    <a:pt x="11853" y="3966"/>
                    <a:pt x="11866" y="3966"/>
                    <a:pt x="11878" y="3966"/>
                  </a:cubicBezTo>
                  <a:cubicBezTo>
                    <a:pt x="12186" y="3966"/>
                    <a:pt x="12488" y="3766"/>
                    <a:pt x="12634" y="3409"/>
                  </a:cubicBezTo>
                  <a:cubicBezTo>
                    <a:pt x="12684" y="3274"/>
                    <a:pt x="12735" y="3122"/>
                    <a:pt x="12752" y="2953"/>
                  </a:cubicBezTo>
                  <a:cubicBezTo>
                    <a:pt x="12853" y="2194"/>
                    <a:pt x="13342" y="1790"/>
                    <a:pt x="14084" y="1621"/>
                  </a:cubicBezTo>
                  <a:cubicBezTo>
                    <a:pt x="14306" y="1574"/>
                    <a:pt x="14526" y="1552"/>
                    <a:pt x="14743" y="1552"/>
                  </a:cubicBezTo>
                  <a:close/>
                  <a:moveTo>
                    <a:pt x="14309" y="22370"/>
                  </a:moveTo>
                  <a:cubicBezTo>
                    <a:pt x="14403" y="22370"/>
                    <a:pt x="14498" y="22401"/>
                    <a:pt x="14590" y="22451"/>
                  </a:cubicBezTo>
                  <a:cubicBezTo>
                    <a:pt x="14793" y="22552"/>
                    <a:pt x="15029" y="22670"/>
                    <a:pt x="15214" y="22839"/>
                  </a:cubicBezTo>
                  <a:cubicBezTo>
                    <a:pt x="15568" y="23126"/>
                    <a:pt x="15889" y="23463"/>
                    <a:pt x="16226" y="23784"/>
                  </a:cubicBezTo>
                  <a:cubicBezTo>
                    <a:pt x="16311" y="23851"/>
                    <a:pt x="16395" y="23952"/>
                    <a:pt x="16412" y="24037"/>
                  </a:cubicBezTo>
                  <a:cubicBezTo>
                    <a:pt x="16446" y="24205"/>
                    <a:pt x="16462" y="24441"/>
                    <a:pt x="16378" y="24543"/>
                  </a:cubicBezTo>
                  <a:cubicBezTo>
                    <a:pt x="16294" y="24644"/>
                    <a:pt x="16074" y="24644"/>
                    <a:pt x="15906" y="24661"/>
                  </a:cubicBezTo>
                  <a:cubicBezTo>
                    <a:pt x="15821" y="24661"/>
                    <a:pt x="15703" y="24627"/>
                    <a:pt x="15619" y="24559"/>
                  </a:cubicBezTo>
                  <a:cubicBezTo>
                    <a:pt x="14894" y="24037"/>
                    <a:pt x="14202" y="23514"/>
                    <a:pt x="13949" y="22586"/>
                  </a:cubicBezTo>
                  <a:cubicBezTo>
                    <a:pt x="14057" y="22430"/>
                    <a:pt x="14181" y="22370"/>
                    <a:pt x="14309" y="22370"/>
                  </a:cubicBezTo>
                  <a:close/>
                  <a:moveTo>
                    <a:pt x="12082" y="1"/>
                  </a:moveTo>
                  <a:cubicBezTo>
                    <a:pt x="12064" y="1"/>
                    <a:pt x="12045" y="1"/>
                    <a:pt x="12026" y="2"/>
                  </a:cubicBezTo>
                  <a:cubicBezTo>
                    <a:pt x="11520" y="2"/>
                    <a:pt x="11301" y="187"/>
                    <a:pt x="11183" y="660"/>
                  </a:cubicBezTo>
                  <a:cubicBezTo>
                    <a:pt x="11133" y="862"/>
                    <a:pt x="11133" y="1081"/>
                    <a:pt x="11099" y="1284"/>
                  </a:cubicBezTo>
                  <a:cubicBezTo>
                    <a:pt x="11082" y="1452"/>
                    <a:pt x="11048" y="1604"/>
                    <a:pt x="11014" y="1823"/>
                  </a:cubicBezTo>
                  <a:cubicBezTo>
                    <a:pt x="10711" y="1739"/>
                    <a:pt x="10475" y="1655"/>
                    <a:pt x="10239" y="1587"/>
                  </a:cubicBezTo>
                  <a:cubicBezTo>
                    <a:pt x="9969" y="1503"/>
                    <a:pt x="9699" y="1402"/>
                    <a:pt x="9412" y="1334"/>
                  </a:cubicBezTo>
                  <a:cubicBezTo>
                    <a:pt x="9330" y="1315"/>
                    <a:pt x="9249" y="1306"/>
                    <a:pt x="9170" y="1306"/>
                  </a:cubicBezTo>
                  <a:cubicBezTo>
                    <a:pt x="8896" y="1306"/>
                    <a:pt x="8651" y="1422"/>
                    <a:pt x="8468" y="1672"/>
                  </a:cubicBezTo>
                  <a:cubicBezTo>
                    <a:pt x="8299" y="1874"/>
                    <a:pt x="8147" y="2127"/>
                    <a:pt x="8029" y="2380"/>
                  </a:cubicBezTo>
                  <a:lnTo>
                    <a:pt x="7641" y="3139"/>
                  </a:lnTo>
                  <a:cubicBezTo>
                    <a:pt x="7456" y="3510"/>
                    <a:pt x="7135" y="3679"/>
                    <a:pt x="6747" y="3729"/>
                  </a:cubicBezTo>
                  <a:cubicBezTo>
                    <a:pt x="6552" y="3756"/>
                    <a:pt x="6359" y="3772"/>
                    <a:pt x="6167" y="3772"/>
                  </a:cubicBezTo>
                  <a:cubicBezTo>
                    <a:pt x="5880" y="3772"/>
                    <a:pt x="5597" y="3736"/>
                    <a:pt x="5314" y="3645"/>
                  </a:cubicBezTo>
                  <a:cubicBezTo>
                    <a:pt x="5164" y="3602"/>
                    <a:pt x="5015" y="3581"/>
                    <a:pt x="4871" y="3581"/>
                  </a:cubicBezTo>
                  <a:cubicBezTo>
                    <a:pt x="4287" y="3581"/>
                    <a:pt x="3779" y="3926"/>
                    <a:pt x="3576" y="4522"/>
                  </a:cubicBezTo>
                  <a:cubicBezTo>
                    <a:pt x="3492" y="4792"/>
                    <a:pt x="3458" y="5079"/>
                    <a:pt x="3425" y="5365"/>
                  </a:cubicBezTo>
                  <a:cubicBezTo>
                    <a:pt x="3408" y="5956"/>
                    <a:pt x="3475" y="6512"/>
                    <a:pt x="3408" y="7086"/>
                  </a:cubicBezTo>
                  <a:cubicBezTo>
                    <a:pt x="3323" y="7946"/>
                    <a:pt x="3053" y="8368"/>
                    <a:pt x="2379" y="8536"/>
                  </a:cubicBezTo>
                  <a:cubicBezTo>
                    <a:pt x="1991" y="8654"/>
                    <a:pt x="1637" y="8739"/>
                    <a:pt x="1283" y="8840"/>
                  </a:cubicBezTo>
                  <a:cubicBezTo>
                    <a:pt x="507" y="9042"/>
                    <a:pt x="1" y="9801"/>
                    <a:pt x="85" y="10594"/>
                  </a:cubicBezTo>
                  <a:cubicBezTo>
                    <a:pt x="102" y="10881"/>
                    <a:pt x="186" y="11151"/>
                    <a:pt x="271" y="11437"/>
                  </a:cubicBezTo>
                  <a:cubicBezTo>
                    <a:pt x="422" y="11943"/>
                    <a:pt x="760" y="12314"/>
                    <a:pt x="1131" y="12702"/>
                  </a:cubicBezTo>
                  <a:cubicBezTo>
                    <a:pt x="1687" y="13225"/>
                    <a:pt x="1654" y="13562"/>
                    <a:pt x="1063" y="13967"/>
                  </a:cubicBezTo>
                  <a:cubicBezTo>
                    <a:pt x="220" y="14558"/>
                    <a:pt x="220" y="15907"/>
                    <a:pt x="878" y="16531"/>
                  </a:cubicBezTo>
                  <a:cubicBezTo>
                    <a:pt x="1063" y="16700"/>
                    <a:pt x="1232" y="16919"/>
                    <a:pt x="1434" y="17138"/>
                  </a:cubicBezTo>
                  <a:cubicBezTo>
                    <a:pt x="1283" y="17273"/>
                    <a:pt x="1181" y="17374"/>
                    <a:pt x="1097" y="17476"/>
                  </a:cubicBezTo>
                  <a:cubicBezTo>
                    <a:pt x="861" y="17729"/>
                    <a:pt x="625" y="17981"/>
                    <a:pt x="439" y="18268"/>
                  </a:cubicBezTo>
                  <a:cubicBezTo>
                    <a:pt x="203" y="18639"/>
                    <a:pt x="355" y="18909"/>
                    <a:pt x="810" y="18943"/>
                  </a:cubicBezTo>
                  <a:cubicBezTo>
                    <a:pt x="945" y="18943"/>
                    <a:pt x="1097" y="18909"/>
                    <a:pt x="1232" y="18892"/>
                  </a:cubicBezTo>
                  <a:cubicBezTo>
                    <a:pt x="1603" y="18825"/>
                    <a:pt x="1940" y="18774"/>
                    <a:pt x="2295" y="18690"/>
                  </a:cubicBezTo>
                  <a:cubicBezTo>
                    <a:pt x="2666" y="19112"/>
                    <a:pt x="2699" y="19584"/>
                    <a:pt x="2531" y="20090"/>
                  </a:cubicBezTo>
                  <a:cubicBezTo>
                    <a:pt x="2396" y="20495"/>
                    <a:pt x="2227" y="20899"/>
                    <a:pt x="2143" y="21321"/>
                  </a:cubicBezTo>
                  <a:cubicBezTo>
                    <a:pt x="2042" y="21810"/>
                    <a:pt x="2160" y="22249"/>
                    <a:pt x="2480" y="22620"/>
                  </a:cubicBezTo>
                  <a:cubicBezTo>
                    <a:pt x="2902" y="23160"/>
                    <a:pt x="3408" y="23581"/>
                    <a:pt x="4099" y="23699"/>
                  </a:cubicBezTo>
                  <a:cubicBezTo>
                    <a:pt x="4318" y="23750"/>
                    <a:pt x="4571" y="23750"/>
                    <a:pt x="4774" y="23834"/>
                  </a:cubicBezTo>
                  <a:cubicBezTo>
                    <a:pt x="4969" y="23901"/>
                    <a:pt x="5163" y="23931"/>
                    <a:pt x="5354" y="23931"/>
                  </a:cubicBezTo>
                  <a:cubicBezTo>
                    <a:pt x="5690" y="23931"/>
                    <a:pt x="6020" y="23839"/>
                    <a:pt x="6342" y="23699"/>
                  </a:cubicBezTo>
                  <a:cubicBezTo>
                    <a:pt x="6950" y="23429"/>
                    <a:pt x="7557" y="23126"/>
                    <a:pt x="8181" y="22822"/>
                  </a:cubicBezTo>
                  <a:cubicBezTo>
                    <a:pt x="8377" y="22717"/>
                    <a:pt x="8569" y="22662"/>
                    <a:pt x="8756" y="22662"/>
                  </a:cubicBezTo>
                  <a:cubicBezTo>
                    <a:pt x="8986" y="22662"/>
                    <a:pt x="9207" y="22746"/>
                    <a:pt x="9412" y="22923"/>
                  </a:cubicBezTo>
                  <a:cubicBezTo>
                    <a:pt x="9952" y="23362"/>
                    <a:pt x="10458" y="23851"/>
                    <a:pt x="10964" y="24340"/>
                  </a:cubicBezTo>
                  <a:cubicBezTo>
                    <a:pt x="11363" y="24727"/>
                    <a:pt x="11806" y="24958"/>
                    <a:pt x="12304" y="24958"/>
                  </a:cubicBezTo>
                  <a:cubicBezTo>
                    <a:pt x="12501" y="24958"/>
                    <a:pt x="12706" y="24922"/>
                    <a:pt x="12920" y="24846"/>
                  </a:cubicBezTo>
                  <a:cubicBezTo>
                    <a:pt x="13376" y="24678"/>
                    <a:pt x="13797" y="24391"/>
                    <a:pt x="14303" y="24138"/>
                  </a:cubicBezTo>
                  <a:cubicBezTo>
                    <a:pt x="14388" y="24222"/>
                    <a:pt x="14506" y="24374"/>
                    <a:pt x="14641" y="24509"/>
                  </a:cubicBezTo>
                  <a:cubicBezTo>
                    <a:pt x="14894" y="24711"/>
                    <a:pt x="15181" y="24931"/>
                    <a:pt x="15467" y="25065"/>
                  </a:cubicBezTo>
                  <a:cubicBezTo>
                    <a:pt x="15653" y="25152"/>
                    <a:pt x="15850" y="25193"/>
                    <a:pt x="16040" y="25193"/>
                  </a:cubicBezTo>
                  <a:cubicBezTo>
                    <a:pt x="16368" y="25193"/>
                    <a:pt x="16675" y="25070"/>
                    <a:pt x="16867" y="24846"/>
                  </a:cubicBezTo>
                  <a:cubicBezTo>
                    <a:pt x="17205" y="24425"/>
                    <a:pt x="17120" y="23969"/>
                    <a:pt x="16901" y="23531"/>
                  </a:cubicBezTo>
                  <a:cubicBezTo>
                    <a:pt x="16800" y="23294"/>
                    <a:pt x="16648" y="23109"/>
                    <a:pt x="16530" y="22907"/>
                  </a:cubicBezTo>
                  <a:cubicBezTo>
                    <a:pt x="16723" y="22510"/>
                    <a:pt x="16950" y="22324"/>
                    <a:pt x="17237" y="22324"/>
                  </a:cubicBezTo>
                  <a:cubicBezTo>
                    <a:pt x="17402" y="22324"/>
                    <a:pt x="17586" y="22385"/>
                    <a:pt x="17795" y="22502"/>
                  </a:cubicBezTo>
                  <a:cubicBezTo>
                    <a:pt x="18014" y="22620"/>
                    <a:pt x="18250" y="22772"/>
                    <a:pt x="18470" y="22940"/>
                  </a:cubicBezTo>
                  <a:cubicBezTo>
                    <a:pt x="18756" y="23193"/>
                    <a:pt x="19094" y="23294"/>
                    <a:pt x="19448" y="23294"/>
                  </a:cubicBezTo>
                  <a:cubicBezTo>
                    <a:pt x="19785" y="23294"/>
                    <a:pt x="20106" y="23294"/>
                    <a:pt x="20426" y="23244"/>
                  </a:cubicBezTo>
                  <a:cubicBezTo>
                    <a:pt x="21674" y="23025"/>
                    <a:pt x="22517" y="21776"/>
                    <a:pt x="22231" y="20545"/>
                  </a:cubicBezTo>
                  <a:cubicBezTo>
                    <a:pt x="22214" y="20427"/>
                    <a:pt x="22214" y="20309"/>
                    <a:pt x="22197" y="20124"/>
                  </a:cubicBezTo>
                  <a:cubicBezTo>
                    <a:pt x="22534" y="20056"/>
                    <a:pt x="22804" y="20005"/>
                    <a:pt x="23226" y="20005"/>
                  </a:cubicBezTo>
                  <a:cubicBezTo>
                    <a:pt x="23631" y="19972"/>
                    <a:pt x="23968" y="19803"/>
                    <a:pt x="24255" y="19499"/>
                  </a:cubicBezTo>
                  <a:cubicBezTo>
                    <a:pt x="24761" y="19027"/>
                    <a:pt x="24592" y="18319"/>
                    <a:pt x="23951" y="18116"/>
                  </a:cubicBezTo>
                  <a:cubicBezTo>
                    <a:pt x="23648" y="18032"/>
                    <a:pt x="23361" y="17965"/>
                    <a:pt x="23057" y="17880"/>
                  </a:cubicBezTo>
                  <a:cubicBezTo>
                    <a:pt x="22703" y="17796"/>
                    <a:pt x="22568" y="17610"/>
                    <a:pt x="22720" y="17273"/>
                  </a:cubicBezTo>
                  <a:cubicBezTo>
                    <a:pt x="22787" y="17088"/>
                    <a:pt x="22889" y="16885"/>
                    <a:pt x="23040" y="16784"/>
                  </a:cubicBezTo>
                  <a:cubicBezTo>
                    <a:pt x="23327" y="16598"/>
                    <a:pt x="23648" y="16430"/>
                    <a:pt x="23985" y="16329"/>
                  </a:cubicBezTo>
                  <a:cubicBezTo>
                    <a:pt x="24794" y="16076"/>
                    <a:pt x="25267" y="15519"/>
                    <a:pt x="25520" y="14743"/>
                  </a:cubicBezTo>
                  <a:cubicBezTo>
                    <a:pt x="25587" y="14574"/>
                    <a:pt x="25587" y="14355"/>
                    <a:pt x="25553" y="14170"/>
                  </a:cubicBezTo>
                  <a:cubicBezTo>
                    <a:pt x="25435" y="13647"/>
                    <a:pt x="25216" y="13208"/>
                    <a:pt x="24879" y="12787"/>
                  </a:cubicBezTo>
                  <a:cubicBezTo>
                    <a:pt x="24575" y="12416"/>
                    <a:pt x="24322" y="12028"/>
                    <a:pt x="24069" y="11623"/>
                  </a:cubicBezTo>
                  <a:cubicBezTo>
                    <a:pt x="23782" y="11151"/>
                    <a:pt x="23732" y="10712"/>
                    <a:pt x="23968" y="10189"/>
                  </a:cubicBezTo>
                  <a:cubicBezTo>
                    <a:pt x="24238" y="9599"/>
                    <a:pt x="24457" y="8992"/>
                    <a:pt x="24643" y="8368"/>
                  </a:cubicBezTo>
                  <a:cubicBezTo>
                    <a:pt x="24896" y="7592"/>
                    <a:pt x="24474" y="6985"/>
                    <a:pt x="23951" y="6479"/>
                  </a:cubicBezTo>
                  <a:cubicBezTo>
                    <a:pt x="23816" y="6377"/>
                    <a:pt x="23614" y="6310"/>
                    <a:pt x="23411" y="6259"/>
                  </a:cubicBezTo>
                  <a:cubicBezTo>
                    <a:pt x="22885" y="6135"/>
                    <a:pt x="22359" y="6097"/>
                    <a:pt x="21833" y="6097"/>
                  </a:cubicBezTo>
                  <a:cubicBezTo>
                    <a:pt x="21432" y="6097"/>
                    <a:pt x="21030" y="6119"/>
                    <a:pt x="20628" y="6141"/>
                  </a:cubicBezTo>
                  <a:cubicBezTo>
                    <a:pt x="20605" y="6142"/>
                    <a:pt x="20582" y="6143"/>
                    <a:pt x="20559" y="6143"/>
                  </a:cubicBezTo>
                  <a:cubicBezTo>
                    <a:pt x="20219" y="6143"/>
                    <a:pt x="19937" y="6026"/>
                    <a:pt x="19684" y="5821"/>
                  </a:cubicBezTo>
                  <a:cubicBezTo>
                    <a:pt x="19363" y="5568"/>
                    <a:pt x="19347" y="5365"/>
                    <a:pt x="19583" y="5045"/>
                  </a:cubicBezTo>
                  <a:cubicBezTo>
                    <a:pt x="19768" y="4775"/>
                    <a:pt x="19987" y="4539"/>
                    <a:pt x="20156" y="4269"/>
                  </a:cubicBezTo>
                  <a:cubicBezTo>
                    <a:pt x="20426" y="3797"/>
                    <a:pt x="20342" y="2937"/>
                    <a:pt x="19954" y="2667"/>
                  </a:cubicBezTo>
                  <a:cubicBezTo>
                    <a:pt x="19807" y="2564"/>
                    <a:pt x="19666" y="2523"/>
                    <a:pt x="19530" y="2523"/>
                  </a:cubicBezTo>
                  <a:cubicBezTo>
                    <a:pt x="19242" y="2523"/>
                    <a:pt x="18974" y="2703"/>
                    <a:pt x="18723" y="2852"/>
                  </a:cubicBezTo>
                  <a:cubicBezTo>
                    <a:pt x="18689" y="2869"/>
                    <a:pt x="18655" y="2886"/>
                    <a:pt x="18638" y="2920"/>
                  </a:cubicBezTo>
                  <a:cubicBezTo>
                    <a:pt x="18486" y="3021"/>
                    <a:pt x="18335" y="3105"/>
                    <a:pt x="18132" y="3223"/>
                  </a:cubicBezTo>
                  <a:cubicBezTo>
                    <a:pt x="17997" y="2987"/>
                    <a:pt x="17879" y="2802"/>
                    <a:pt x="17795" y="2599"/>
                  </a:cubicBezTo>
                  <a:cubicBezTo>
                    <a:pt x="17491" y="1941"/>
                    <a:pt x="17036" y="1503"/>
                    <a:pt x="16327" y="1334"/>
                  </a:cubicBezTo>
                  <a:cubicBezTo>
                    <a:pt x="16074" y="1267"/>
                    <a:pt x="15855" y="1182"/>
                    <a:pt x="15602" y="1149"/>
                  </a:cubicBezTo>
                  <a:cubicBezTo>
                    <a:pt x="15415" y="1100"/>
                    <a:pt x="15223" y="1071"/>
                    <a:pt x="15034" y="1071"/>
                  </a:cubicBezTo>
                  <a:cubicBezTo>
                    <a:pt x="14831" y="1071"/>
                    <a:pt x="14630" y="1104"/>
                    <a:pt x="14438" y="1182"/>
                  </a:cubicBezTo>
                  <a:cubicBezTo>
                    <a:pt x="14000" y="1334"/>
                    <a:pt x="13544" y="1452"/>
                    <a:pt x="13072" y="1621"/>
                  </a:cubicBezTo>
                  <a:cubicBezTo>
                    <a:pt x="12988" y="1267"/>
                    <a:pt x="12937" y="929"/>
                    <a:pt x="12853" y="609"/>
                  </a:cubicBezTo>
                  <a:cubicBezTo>
                    <a:pt x="12740" y="189"/>
                    <a:pt x="12503" y="1"/>
                    <a:pt x="1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550816" y="3370165"/>
              <a:ext cx="93310" cy="113988"/>
            </a:xfrm>
            <a:custGeom>
              <a:avLst/>
              <a:gdLst/>
              <a:ahLst/>
              <a:cxnLst/>
              <a:rect l="l" t="t" r="r" b="b"/>
              <a:pathLst>
                <a:path w="2379" h="2906" extrusionOk="0">
                  <a:moveTo>
                    <a:pt x="2024" y="0"/>
                  </a:moveTo>
                  <a:cubicBezTo>
                    <a:pt x="1198" y="287"/>
                    <a:pt x="709" y="844"/>
                    <a:pt x="338" y="1569"/>
                  </a:cubicBezTo>
                  <a:cubicBezTo>
                    <a:pt x="219" y="1754"/>
                    <a:pt x="135" y="1940"/>
                    <a:pt x="85" y="2159"/>
                  </a:cubicBezTo>
                  <a:cubicBezTo>
                    <a:pt x="0" y="2429"/>
                    <a:pt x="85" y="2699"/>
                    <a:pt x="270" y="2834"/>
                  </a:cubicBezTo>
                  <a:cubicBezTo>
                    <a:pt x="342" y="2886"/>
                    <a:pt x="410" y="2906"/>
                    <a:pt x="474" y="2906"/>
                  </a:cubicBezTo>
                  <a:cubicBezTo>
                    <a:pt x="618" y="2906"/>
                    <a:pt x="743" y="2803"/>
                    <a:pt x="860" y="2733"/>
                  </a:cubicBezTo>
                  <a:cubicBezTo>
                    <a:pt x="962" y="2665"/>
                    <a:pt x="1046" y="2598"/>
                    <a:pt x="1113" y="2513"/>
                  </a:cubicBezTo>
                  <a:cubicBezTo>
                    <a:pt x="1468" y="2024"/>
                    <a:pt x="1855" y="1586"/>
                    <a:pt x="2159" y="1080"/>
                  </a:cubicBezTo>
                  <a:cubicBezTo>
                    <a:pt x="2378" y="742"/>
                    <a:pt x="2361" y="371"/>
                    <a:pt x="2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677154" y="3971663"/>
              <a:ext cx="130376" cy="46521"/>
            </a:xfrm>
            <a:custGeom>
              <a:avLst/>
              <a:gdLst/>
              <a:ahLst/>
              <a:cxnLst/>
              <a:rect l="l" t="t" r="r" b="b"/>
              <a:pathLst>
                <a:path w="3324" h="1186" extrusionOk="0">
                  <a:moveTo>
                    <a:pt x="1748" y="1"/>
                  </a:moveTo>
                  <a:cubicBezTo>
                    <a:pt x="1245" y="1"/>
                    <a:pt x="753" y="129"/>
                    <a:pt x="254" y="216"/>
                  </a:cubicBezTo>
                  <a:cubicBezTo>
                    <a:pt x="18" y="250"/>
                    <a:pt x="1" y="419"/>
                    <a:pt x="34" y="604"/>
                  </a:cubicBezTo>
                  <a:cubicBezTo>
                    <a:pt x="119" y="908"/>
                    <a:pt x="405" y="1093"/>
                    <a:pt x="777" y="1144"/>
                  </a:cubicBezTo>
                  <a:cubicBezTo>
                    <a:pt x="861" y="1150"/>
                    <a:pt x="947" y="1151"/>
                    <a:pt x="1035" y="1151"/>
                  </a:cubicBezTo>
                  <a:cubicBezTo>
                    <a:pt x="1211" y="1151"/>
                    <a:pt x="1395" y="1144"/>
                    <a:pt x="1586" y="1144"/>
                  </a:cubicBezTo>
                  <a:cubicBezTo>
                    <a:pt x="1786" y="1166"/>
                    <a:pt x="1989" y="1185"/>
                    <a:pt x="2192" y="1185"/>
                  </a:cubicBezTo>
                  <a:cubicBezTo>
                    <a:pt x="2450" y="1185"/>
                    <a:pt x="2706" y="1154"/>
                    <a:pt x="2952" y="1060"/>
                  </a:cubicBezTo>
                  <a:cubicBezTo>
                    <a:pt x="3121" y="975"/>
                    <a:pt x="3323" y="891"/>
                    <a:pt x="3273" y="672"/>
                  </a:cubicBezTo>
                  <a:cubicBezTo>
                    <a:pt x="3222" y="520"/>
                    <a:pt x="3070" y="385"/>
                    <a:pt x="2952" y="267"/>
                  </a:cubicBezTo>
                  <a:cubicBezTo>
                    <a:pt x="2868" y="182"/>
                    <a:pt x="2716" y="182"/>
                    <a:pt x="2598" y="149"/>
                  </a:cubicBezTo>
                  <a:cubicBezTo>
                    <a:pt x="2309" y="40"/>
                    <a:pt x="202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416515" y="4130951"/>
              <a:ext cx="99272" cy="89355"/>
            </a:xfrm>
            <a:custGeom>
              <a:avLst/>
              <a:gdLst/>
              <a:ahLst/>
              <a:cxnLst/>
              <a:rect l="l" t="t" r="r" b="b"/>
              <a:pathLst>
                <a:path w="2531" h="2278" extrusionOk="0">
                  <a:moveTo>
                    <a:pt x="375" y="0"/>
                  </a:moveTo>
                  <a:cubicBezTo>
                    <a:pt x="239" y="0"/>
                    <a:pt x="111" y="59"/>
                    <a:pt x="0" y="220"/>
                  </a:cubicBezTo>
                  <a:cubicBezTo>
                    <a:pt x="253" y="1148"/>
                    <a:pt x="945" y="1671"/>
                    <a:pt x="1687" y="2177"/>
                  </a:cubicBezTo>
                  <a:cubicBezTo>
                    <a:pt x="1771" y="2244"/>
                    <a:pt x="1872" y="2278"/>
                    <a:pt x="1991" y="2278"/>
                  </a:cubicBezTo>
                  <a:cubicBezTo>
                    <a:pt x="2125" y="2278"/>
                    <a:pt x="2362" y="2261"/>
                    <a:pt x="2446" y="2160"/>
                  </a:cubicBezTo>
                  <a:cubicBezTo>
                    <a:pt x="2530" y="2025"/>
                    <a:pt x="2513" y="1822"/>
                    <a:pt x="2497" y="1654"/>
                  </a:cubicBezTo>
                  <a:cubicBezTo>
                    <a:pt x="2463" y="1569"/>
                    <a:pt x="2378" y="1468"/>
                    <a:pt x="2294" y="1401"/>
                  </a:cubicBezTo>
                  <a:cubicBezTo>
                    <a:pt x="1957" y="1080"/>
                    <a:pt x="1653" y="743"/>
                    <a:pt x="1282" y="456"/>
                  </a:cubicBezTo>
                  <a:cubicBezTo>
                    <a:pt x="1113" y="304"/>
                    <a:pt x="894" y="169"/>
                    <a:pt x="658" y="68"/>
                  </a:cubicBezTo>
                  <a:cubicBezTo>
                    <a:pt x="563" y="27"/>
                    <a:pt x="467" y="0"/>
                    <a:pt x="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7321242" y="3274224"/>
              <a:ext cx="35771" cy="110536"/>
            </a:xfrm>
            <a:custGeom>
              <a:avLst/>
              <a:gdLst/>
              <a:ahLst/>
              <a:cxnLst/>
              <a:rect l="l" t="t" r="r" b="b"/>
              <a:pathLst>
                <a:path w="912" h="2818" extrusionOk="0">
                  <a:moveTo>
                    <a:pt x="220" y="1"/>
                  </a:moveTo>
                  <a:cubicBezTo>
                    <a:pt x="152" y="119"/>
                    <a:pt x="34" y="237"/>
                    <a:pt x="34" y="338"/>
                  </a:cubicBezTo>
                  <a:cubicBezTo>
                    <a:pt x="0" y="996"/>
                    <a:pt x="0" y="1654"/>
                    <a:pt x="34" y="2311"/>
                  </a:cubicBezTo>
                  <a:cubicBezTo>
                    <a:pt x="34" y="2581"/>
                    <a:pt x="203" y="2767"/>
                    <a:pt x="574" y="2817"/>
                  </a:cubicBezTo>
                  <a:cubicBezTo>
                    <a:pt x="911" y="1940"/>
                    <a:pt x="911" y="1131"/>
                    <a:pt x="625" y="304"/>
                  </a:cubicBezTo>
                  <a:cubicBezTo>
                    <a:pt x="625" y="287"/>
                    <a:pt x="625" y="254"/>
                    <a:pt x="591" y="254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7194237" y="3608332"/>
              <a:ext cx="381753" cy="359654"/>
            </a:xfrm>
            <a:custGeom>
              <a:avLst/>
              <a:gdLst/>
              <a:ahLst/>
              <a:cxnLst/>
              <a:rect l="l" t="t" r="r" b="b"/>
              <a:pathLst>
                <a:path w="9733" h="9169" extrusionOk="0">
                  <a:moveTo>
                    <a:pt x="4453" y="552"/>
                  </a:moveTo>
                  <a:cubicBezTo>
                    <a:pt x="5225" y="552"/>
                    <a:pt x="5900" y="870"/>
                    <a:pt x="6561" y="1231"/>
                  </a:cubicBezTo>
                  <a:cubicBezTo>
                    <a:pt x="7911" y="1940"/>
                    <a:pt x="8383" y="3171"/>
                    <a:pt x="8433" y="4622"/>
                  </a:cubicBezTo>
                  <a:cubicBezTo>
                    <a:pt x="8433" y="5111"/>
                    <a:pt x="8332" y="5566"/>
                    <a:pt x="8096" y="6022"/>
                  </a:cubicBezTo>
                  <a:cubicBezTo>
                    <a:pt x="7691" y="6814"/>
                    <a:pt x="7152" y="7489"/>
                    <a:pt x="6308" y="7877"/>
                  </a:cubicBezTo>
                  <a:cubicBezTo>
                    <a:pt x="5920" y="8046"/>
                    <a:pt x="5600" y="8299"/>
                    <a:pt x="5178" y="8383"/>
                  </a:cubicBezTo>
                  <a:cubicBezTo>
                    <a:pt x="4953" y="8428"/>
                    <a:pt x="4733" y="8448"/>
                    <a:pt x="4515" y="8448"/>
                  </a:cubicBezTo>
                  <a:cubicBezTo>
                    <a:pt x="3836" y="8448"/>
                    <a:pt x="3190" y="8251"/>
                    <a:pt x="2564" y="7995"/>
                  </a:cubicBezTo>
                  <a:cubicBezTo>
                    <a:pt x="1552" y="7573"/>
                    <a:pt x="1046" y="6696"/>
                    <a:pt x="776" y="5651"/>
                  </a:cubicBezTo>
                  <a:cubicBezTo>
                    <a:pt x="675" y="5279"/>
                    <a:pt x="675" y="4875"/>
                    <a:pt x="607" y="4504"/>
                  </a:cubicBezTo>
                  <a:cubicBezTo>
                    <a:pt x="607" y="3711"/>
                    <a:pt x="793" y="2986"/>
                    <a:pt x="1096" y="2176"/>
                  </a:cubicBezTo>
                  <a:cubicBezTo>
                    <a:pt x="1248" y="1805"/>
                    <a:pt x="1518" y="1518"/>
                    <a:pt x="1855" y="1316"/>
                  </a:cubicBezTo>
                  <a:cubicBezTo>
                    <a:pt x="2598" y="894"/>
                    <a:pt x="3390" y="591"/>
                    <a:pt x="4284" y="557"/>
                  </a:cubicBezTo>
                  <a:cubicBezTo>
                    <a:pt x="4341" y="553"/>
                    <a:pt x="4397" y="552"/>
                    <a:pt x="4453" y="552"/>
                  </a:cubicBezTo>
                  <a:close/>
                  <a:moveTo>
                    <a:pt x="4402" y="0"/>
                  </a:moveTo>
                  <a:cubicBezTo>
                    <a:pt x="3660" y="51"/>
                    <a:pt x="2901" y="287"/>
                    <a:pt x="2176" y="624"/>
                  </a:cubicBezTo>
                  <a:cubicBezTo>
                    <a:pt x="1080" y="1113"/>
                    <a:pt x="540" y="2007"/>
                    <a:pt x="321" y="3154"/>
                  </a:cubicBezTo>
                  <a:cubicBezTo>
                    <a:pt x="270" y="3323"/>
                    <a:pt x="253" y="3458"/>
                    <a:pt x="236" y="3627"/>
                  </a:cubicBezTo>
                  <a:cubicBezTo>
                    <a:pt x="0" y="5229"/>
                    <a:pt x="169" y="6696"/>
                    <a:pt x="1434" y="7877"/>
                  </a:cubicBezTo>
                  <a:cubicBezTo>
                    <a:pt x="1872" y="8315"/>
                    <a:pt x="2378" y="8552"/>
                    <a:pt x="2952" y="8720"/>
                  </a:cubicBezTo>
                  <a:cubicBezTo>
                    <a:pt x="3373" y="8838"/>
                    <a:pt x="3879" y="8805"/>
                    <a:pt x="4250" y="9142"/>
                  </a:cubicBezTo>
                  <a:cubicBezTo>
                    <a:pt x="4284" y="9162"/>
                    <a:pt x="4335" y="9169"/>
                    <a:pt x="4393" y="9169"/>
                  </a:cubicBezTo>
                  <a:cubicBezTo>
                    <a:pt x="4483" y="9169"/>
                    <a:pt x="4590" y="9152"/>
                    <a:pt x="4672" y="9142"/>
                  </a:cubicBezTo>
                  <a:cubicBezTo>
                    <a:pt x="5381" y="9024"/>
                    <a:pt x="5988" y="8670"/>
                    <a:pt x="6595" y="8332"/>
                  </a:cubicBezTo>
                  <a:cubicBezTo>
                    <a:pt x="9007" y="6983"/>
                    <a:pt x="9732" y="4267"/>
                    <a:pt x="8180" y="1771"/>
                  </a:cubicBezTo>
                  <a:cubicBezTo>
                    <a:pt x="8113" y="1670"/>
                    <a:pt x="8045" y="1586"/>
                    <a:pt x="7961" y="1518"/>
                  </a:cubicBezTo>
                  <a:cubicBezTo>
                    <a:pt x="6983" y="624"/>
                    <a:pt x="5836" y="118"/>
                    <a:pt x="4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7547482" y="3573266"/>
              <a:ext cx="184620" cy="129717"/>
            </a:xfrm>
            <a:custGeom>
              <a:avLst/>
              <a:gdLst/>
              <a:ahLst/>
              <a:cxnLst/>
              <a:rect l="l" t="t" r="r" b="b"/>
              <a:pathLst>
                <a:path w="4707" h="3307" extrusionOk="0">
                  <a:moveTo>
                    <a:pt x="955" y="525"/>
                  </a:moveTo>
                  <a:cubicBezTo>
                    <a:pt x="1013" y="525"/>
                    <a:pt x="1074" y="536"/>
                    <a:pt x="1131" y="557"/>
                  </a:cubicBezTo>
                  <a:cubicBezTo>
                    <a:pt x="2109" y="860"/>
                    <a:pt x="3054" y="1232"/>
                    <a:pt x="3880" y="1856"/>
                  </a:cubicBezTo>
                  <a:cubicBezTo>
                    <a:pt x="4234" y="2109"/>
                    <a:pt x="4251" y="2244"/>
                    <a:pt x="4099" y="2750"/>
                  </a:cubicBezTo>
                  <a:cubicBezTo>
                    <a:pt x="4045" y="2756"/>
                    <a:pt x="3992" y="2759"/>
                    <a:pt x="3940" y="2759"/>
                  </a:cubicBezTo>
                  <a:cubicBezTo>
                    <a:pt x="3573" y="2759"/>
                    <a:pt x="3259" y="2613"/>
                    <a:pt x="2919" y="2480"/>
                  </a:cubicBezTo>
                  <a:cubicBezTo>
                    <a:pt x="2666" y="2378"/>
                    <a:pt x="2396" y="2294"/>
                    <a:pt x="2126" y="2227"/>
                  </a:cubicBezTo>
                  <a:cubicBezTo>
                    <a:pt x="1485" y="2109"/>
                    <a:pt x="1030" y="1704"/>
                    <a:pt x="692" y="1198"/>
                  </a:cubicBezTo>
                  <a:cubicBezTo>
                    <a:pt x="608" y="1097"/>
                    <a:pt x="608" y="860"/>
                    <a:pt x="676" y="709"/>
                  </a:cubicBezTo>
                  <a:cubicBezTo>
                    <a:pt x="710" y="581"/>
                    <a:pt x="826" y="525"/>
                    <a:pt x="955" y="525"/>
                  </a:cubicBezTo>
                  <a:close/>
                  <a:moveTo>
                    <a:pt x="1063" y="0"/>
                  </a:moveTo>
                  <a:cubicBezTo>
                    <a:pt x="456" y="0"/>
                    <a:pt x="119" y="287"/>
                    <a:pt x="51" y="894"/>
                  </a:cubicBezTo>
                  <a:cubicBezTo>
                    <a:pt x="1" y="1383"/>
                    <a:pt x="271" y="1721"/>
                    <a:pt x="608" y="1991"/>
                  </a:cubicBezTo>
                  <a:cubicBezTo>
                    <a:pt x="878" y="2227"/>
                    <a:pt x="1198" y="2412"/>
                    <a:pt x="1485" y="2598"/>
                  </a:cubicBezTo>
                  <a:cubicBezTo>
                    <a:pt x="1603" y="2682"/>
                    <a:pt x="1704" y="2733"/>
                    <a:pt x="1822" y="2766"/>
                  </a:cubicBezTo>
                  <a:lnTo>
                    <a:pt x="3475" y="3222"/>
                  </a:lnTo>
                  <a:cubicBezTo>
                    <a:pt x="3577" y="3256"/>
                    <a:pt x="3711" y="3306"/>
                    <a:pt x="3830" y="3306"/>
                  </a:cubicBezTo>
                  <a:cubicBezTo>
                    <a:pt x="3845" y="3307"/>
                    <a:pt x="3861" y="3307"/>
                    <a:pt x="3876" y="3307"/>
                  </a:cubicBezTo>
                  <a:cubicBezTo>
                    <a:pt x="4322" y="3307"/>
                    <a:pt x="4608" y="3072"/>
                    <a:pt x="4673" y="2648"/>
                  </a:cubicBezTo>
                  <a:cubicBezTo>
                    <a:pt x="4707" y="2412"/>
                    <a:pt x="4673" y="2142"/>
                    <a:pt x="4572" y="1923"/>
                  </a:cubicBezTo>
                  <a:cubicBezTo>
                    <a:pt x="4386" y="1535"/>
                    <a:pt x="4083" y="1198"/>
                    <a:pt x="3644" y="995"/>
                  </a:cubicBezTo>
                  <a:cubicBezTo>
                    <a:pt x="3020" y="726"/>
                    <a:pt x="2379" y="439"/>
                    <a:pt x="1721" y="186"/>
                  </a:cubicBezTo>
                  <a:cubicBezTo>
                    <a:pt x="1519" y="101"/>
                    <a:pt x="1283" y="51"/>
                    <a:pt x="1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7161800" y="3412488"/>
              <a:ext cx="112490" cy="145760"/>
            </a:xfrm>
            <a:custGeom>
              <a:avLst/>
              <a:gdLst/>
              <a:ahLst/>
              <a:cxnLst/>
              <a:rect l="l" t="t" r="r" b="b"/>
              <a:pathLst>
                <a:path w="2868" h="3716" extrusionOk="0">
                  <a:moveTo>
                    <a:pt x="848" y="548"/>
                  </a:moveTo>
                  <a:cubicBezTo>
                    <a:pt x="964" y="548"/>
                    <a:pt x="1080" y="653"/>
                    <a:pt x="1181" y="743"/>
                  </a:cubicBezTo>
                  <a:cubicBezTo>
                    <a:pt x="1333" y="861"/>
                    <a:pt x="1434" y="1013"/>
                    <a:pt x="1519" y="1165"/>
                  </a:cubicBezTo>
                  <a:cubicBezTo>
                    <a:pt x="1772" y="1654"/>
                    <a:pt x="2008" y="2126"/>
                    <a:pt x="2210" y="2615"/>
                  </a:cubicBezTo>
                  <a:cubicBezTo>
                    <a:pt x="2278" y="2767"/>
                    <a:pt x="2261" y="2952"/>
                    <a:pt x="2278" y="3121"/>
                  </a:cubicBezTo>
                  <a:cubicBezTo>
                    <a:pt x="2244" y="3138"/>
                    <a:pt x="2210" y="3172"/>
                    <a:pt x="2176" y="3189"/>
                  </a:cubicBezTo>
                  <a:cubicBezTo>
                    <a:pt x="2042" y="3104"/>
                    <a:pt x="1873" y="3037"/>
                    <a:pt x="1772" y="2885"/>
                  </a:cubicBezTo>
                  <a:cubicBezTo>
                    <a:pt x="1417" y="2413"/>
                    <a:pt x="1063" y="1873"/>
                    <a:pt x="692" y="1367"/>
                  </a:cubicBezTo>
                  <a:cubicBezTo>
                    <a:pt x="658" y="1316"/>
                    <a:pt x="591" y="1249"/>
                    <a:pt x="591" y="1181"/>
                  </a:cubicBezTo>
                  <a:cubicBezTo>
                    <a:pt x="591" y="996"/>
                    <a:pt x="574" y="760"/>
                    <a:pt x="675" y="642"/>
                  </a:cubicBezTo>
                  <a:cubicBezTo>
                    <a:pt x="732" y="574"/>
                    <a:pt x="790" y="548"/>
                    <a:pt x="848" y="548"/>
                  </a:cubicBezTo>
                  <a:close/>
                  <a:moveTo>
                    <a:pt x="973" y="1"/>
                  </a:moveTo>
                  <a:cubicBezTo>
                    <a:pt x="682" y="1"/>
                    <a:pt x="400" y="152"/>
                    <a:pt x="237" y="439"/>
                  </a:cubicBezTo>
                  <a:cubicBezTo>
                    <a:pt x="1" y="861"/>
                    <a:pt x="18" y="1266"/>
                    <a:pt x="254" y="1671"/>
                  </a:cubicBezTo>
                  <a:cubicBezTo>
                    <a:pt x="355" y="1839"/>
                    <a:pt x="490" y="1991"/>
                    <a:pt x="591" y="2160"/>
                  </a:cubicBezTo>
                  <a:cubicBezTo>
                    <a:pt x="911" y="2598"/>
                    <a:pt x="1198" y="3037"/>
                    <a:pt x="1536" y="3458"/>
                  </a:cubicBezTo>
                  <a:cubicBezTo>
                    <a:pt x="1667" y="3633"/>
                    <a:pt x="1897" y="3716"/>
                    <a:pt x="2121" y="3716"/>
                  </a:cubicBezTo>
                  <a:cubicBezTo>
                    <a:pt x="2242" y="3716"/>
                    <a:pt x="2362" y="3691"/>
                    <a:pt x="2463" y="3644"/>
                  </a:cubicBezTo>
                  <a:cubicBezTo>
                    <a:pt x="2750" y="3526"/>
                    <a:pt x="2851" y="3290"/>
                    <a:pt x="2868" y="3020"/>
                  </a:cubicBezTo>
                  <a:cubicBezTo>
                    <a:pt x="2851" y="2936"/>
                    <a:pt x="2851" y="2851"/>
                    <a:pt x="2851" y="2767"/>
                  </a:cubicBezTo>
                  <a:cubicBezTo>
                    <a:pt x="2699" y="2042"/>
                    <a:pt x="2413" y="1401"/>
                    <a:pt x="2008" y="777"/>
                  </a:cubicBezTo>
                  <a:cubicBezTo>
                    <a:pt x="1873" y="608"/>
                    <a:pt x="1755" y="422"/>
                    <a:pt x="1603" y="271"/>
                  </a:cubicBezTo>
                  <a:cubicBezTo>
                    <a:pt x="1421" y="88"/>
                    <a:pt x="1194" y="1"/>
                    <a:pt x="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7321242" y="3475677"/>
              <a:ext cx="173363" cy="79744"/>
            </a:xfrm>
            <a:custGeom>
              <a:avLst/>
              <a:gdLst/>
              <a:ahLst/>
              <a:cxnLst/>
              <a:rect l="l" t="t" r="r" b="b"/>
              <a:pathLst>
                <a:path w="4420" h="2033" extrusionOk="0">
                  <a:moveTo>
                    <a:pt x="1233" y="582"/>
                  </a:moveTo>
                  <a:cubicBezTo>
                    <a:pt x="1296" y="582"/>
                    <a:pt x="1358" y="587"/>
                    <a:pt x="1417" y="599"/>
                  </a:cubicBezTo>
                  <a:cubicBezTo>
                    <a:pt x="2109" y="734"/>
                    <a:pt x="2817" y="886"/>
                    <a:pt x="3509" y="1055"/>
                  </a:cubicBezTo>
                  <a:cubicBezTo>
                    <a:pt x="3610" y="1072"/>
                    <a:pt x="3694" y="1173"/>
                    <a:pt x="3779" y="1240"/>
                  </a:cubicBezTo>
                  <a:cubicBezTo>
                    <a:pt x="3779" y="1274"/>
                    <a:pt x="3762" y="1341"/>
                    <a:pt x="3762" y="1392"/>
                  </a:cubicBezTo>
                  <a:cubicBezTo>
                    <a:pt x="3610" y="1426"/>
                    <a:pt x="3458" y="1493"/>
                    <a:pt x="3323" y="1493"/>
                  </a:cubicBezTo>
                  <a:cubicBezTo>
                    <a:pt x="2581" y="1409"/>
                    <a:pt x="1856" y="1325"/>
                    <a:pt x="1147" y="1223"/>
                  </a:cubicBezTo>
                  <a:cubicBezTo>
                    <a:pt x="1046" y="1190"/>
                    <a:pt x="928" y="1156"/>
                    <a:pt x="844" y="1088"/>
                  </a:cubicBezTo>
                  <a:cubicBezTo>
                    <a:pt x="793" y="1021"/>
                    <a:pt x="709" y="920"/>
                    <a:pt x="709" y="835"/>
                  </a:cubicBezTo>
                  <a:cubicBezTo>
                    <a:pt x="709" y="751"/>
                    <a:pt x="810" y="650"/>
                    <a:pt x="894" y="633"/>
                  </a:cubicBezTo>
                  <a:cubicBezTo>
                    <a:pt x="1003" y="600"/>
                    <a:pt x="1119" y="582"/>
                    <a:pt x="1233" y="582"/>
                  </a:cubicBezTo>
                  <a:close/>
                  <a:moveTo>
                    <a:pt x="1366" y="1"/>
                  </a:moveTo>
                  <a:cubicBezTo>
                    <a:pt x="975" y="1"/>
                    <a:pt x="643" y="160"/>
                    <a:pt x="372" y="549"/>
                  </a:cubicBezTo>
                  <a:cubicBezTo>
                    <a:pt x="0" y="1072"/>
                    <a:pt x="85" y="1341"/>
                    <a:pt x="709" y="1527"/>
                  </a:cubicBezTo>
                  <a:cubicBezTo>
                    <a:pt x="1502" y="1814"/>
                    <a:pt x="2311" y="1999"/>
                    <a:pt x="3171" y="2033"/>
                  </a:cubicBezTo>
                  <a:cubicBezTo>
                    <a:pt x="3374" y="2016"/>
                    <a:pt x="3593" y="1999"/>
                    <a:pt x="3795" y="1932"/>
                  </a:cubicBezTo>
                  <a:cubicBezTo>
                    <a:pt x="4200" y="1847"/>
                    <a:pt x="4420" y="1527"/>
                    <a:pt x="4420" y="1156"/>
                  </a:cubicBezTo>
                  <a:cubicBezTo>
                    <a:pt x="4386" y="802"/>
                    <a:pt x="4183" y="549"/>
                    <a:pt x="3779" y="464"/>
                  </a:cubicBezTo>
                  <a:cubicBezTo>
                    <a:pt x="3104" y="313"/>
                    <a:pt x="2429" y="161"/>
                    <a:pt x="1738" y="43"/>
                  </a:cubicBezTo>
                  <a:cubicBezTo>
                    <a:pt x="1608" y="15"/>
                    <a:pt x="1484" y="1"/>
                    <a:pt x="1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058604" y="3875604"/>
              <a:ext cx="119786" cy="135248"/>
            </a:xfrm>
            <a:custGeom>
              <a:avLst/>
              <a:gdLst/>
              <a:ahLst/>
              <a:cxnLst/>
              <a:rect l="l" t="t" r="r" b="b"/>
              <a:pathLst>
                <a:path w="3054" h="3448" extrusionOk="0">
                  <a:moveTo>
                    <a:pt x="776" y="810"/>
                  </a:moveTo>
                  <a:cubicBezTo>
                    <a:pt x="928" y="861"/>
                    <a:pt x="1080" y="894"/>
                    <a:pt x="1164" y="1012"/>
                  </a:cubicBezTo>
                  <a:cubicBezTo>
                    <a:pt x="1535" y="1417"/>
                    <a:pt x="1890" y="1839"/>
                    <a:pt x="2261" y="2260"/>
                  </a:cubicBezTo>
                  <a:cubicBezTo>
                    <a:pt x="2345" y="2362"/>
                    <a:pt x="2379" y="2530"/>
                    <a:pt x="2362" y="2665"/>
                  </a:cubicBezTo>
                  <a:cubicBezTo>
                    <a:pt x="2350" y="2809"/>
                    <a:pt x="2244" y="2894"/>
                    <a:pt x="2117" y="2894"/>
                  </a:cubicBezTo>
                  <a:cubicBezTo>
                    <a:pt x="2065" y="2894"/>
                    <a:pt x="2010" y="2880"/>
                    <a:pt x="1957" y="2851"/>
                  </a:cubicBezTo>
                  <a:cubicBezTo>
                    <a:pt x="1434" y="2530"/>
                    <a:pt x="1029" y="2092"/>
                    <a:pt x="743" y="1586"/>
                  </a:cubicBezTo>
                  <a:cubicBezTo>
                    <a:pt x="608" y="1367"/>
                    <a:pt x="523" y="1097"/>
                    <a:pt x="776" y="810"/>
                  </a:cubicBezTo>
                  <a:close/>
                  <a:moveTo>
                    <a:pt x="861" y="0"/>
                  </a:moveTo>
                  <a:cubicBezTo>
                    <a:pt x="658" y="253"/>
                    <a:pt x="456" y="439"/>
                    <a:pt x="321" y="658"/>
                  </a:cubicBezTo>
                  <a:cubicBezTo>
                    <a:pt x="152" y="945"/>
                    <a:pt x="0" y="1316"/>
                    <a:pt x="186" y="1670"/>
                  </a:cubicBezTo>
                  <a:cubicBezTo>
                    <a:pt x="540" y="2345"/>
                    <a:pt x="1080" y="2884"/>
                    <a:pt x="1704" y="3306"/>
                  </a:cubicBezTo>
                  <a:cubicBezTo>
                    <a:pt x="1846" y="3403"/>
                    <a:pt x="2005" y="3447"/>
                    <a:pt x="2156" y="3447"/>
                  </a:cubicBezTo>
                  <a:cubicBezTo>
                    <a:pt x="2347" y="3447"/>
                    <a:pt x="2526" y="3378"/>
                    <a:pt x="2649" y="3256"/>
                  </a:cubicBezTo>
                  <a:cubicBezTo>
                    <a:pt x="3020" y="2884"/>
                    <a:pt x="3053" y="2125"/>
                    <a:pt x="2699" y="1704"/>
                  </a:cubicBezTo>
                  <a:cubicBezTo>
                    <a:pt x="2345" y="1316"/>
                    <a:pt x="1974" y="911"/>
                    <a:pt x="1603" y="523"/>
                  </a:cubicBezTo>
                  <a:cubicBezTo>
                    <a:pt x="1417" y="338"/>
                    <a:pt x="1164" y="220"/>
                    <a:pt x="8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593138" y="3772249"/>
              <a:ext cx="162773" cy="75587"/>
            </a:xfrm>
            <a:custGeom>
              <a:avLst/>
              <a:gdLst/>
              <a:ahLst/>
              <a:cxnLst/>
              <a:rect l="l" t="t" r="r" b="b"/>
              <a:pathLst>
                <a:path w="4150" h="1927" extrusionOk="0">
                  <a:moveTo>
                    <a:pt x="2391" y="572"/>
                  </a:moveTo>
                  <a:cubicBezTo>
                    <a:pt x="2582" y="572"/>
                    <a:pt x="2775" y="581"/>
                    <a:pt x="2969" y="594"/>
                  </a:cubicBezTo>
                  <a:cubicBezTo>
                    <a:pt x="3273" y="611"/>
                    <a:pt x="3340" y="679"/>
                    <a:pt x="3509" y="1134"/>
                  </a:cubicBezTo>
                  <a:cubicBezTo>
                    <a:pt x="3323" y="1219"/>
                    <a:pt x="3155" y="1337"/>
                    <a:pt x="3003" y="1353"/>
                  </a:cubicBezTo>
                  <a:cubicBezTo>
                    <a:pt x="2345" y="1404"/>
                    <a:pt x="1670" y="1438"/>
                    <a:pt x="1029" y="1472"/>
                  </a:cubicBezTo>
                  <a:cubicBezTo>
                    <a:pt x="979" y="1472"/>
                    <a:pt x="911" y="1455"/>
                    <a:pt x="878" y="1438"/>
                  </a:cubicBezTo>
                  <a:cubicBezTo>
                    <a:pt x="776" y="1353"/>
                    <a:pt x="625" y="1235"/>
                    <a:pt x="625" y="1134"/>
                  </a:cubicBezTo>
                  <a:cubicBezTo>
                    <a:pt x="608" y="1033"/>
                    <a:pt x="743" y="881"/>
                    <a:pt x="861" y="847"/>
                  </a:cubicBezTo>
                  <a:cubicBezTo>
                    <a:pt x="1355" y="637"/>
                    <a:pt x="1867" y="572"/>
                    <a:pt x="2391" y="572"/>
                  </a:cubicBezTo>
                  <a:close/>
                  <a:moveTo>
                    <a:pt x="3148" y="1"/>
                  </a:moveTo>
                  <a:cubicBezTo>
                    <a:pt x="3127" y="1"/>
                    <a:pt x="3107" y="2"/>
                    <a:pt x="3087" y="4"/>
                  </a:cubicBezTo>
                  <a:cubicBezTo>
                    <a:pt x="2328" y="88"/>
                    <a:pt x="1569" y="207"/>
                    <a:pt x="810" y="358"/>
                  </a:cubicBezTo>
                  <a:cubicBezTo>
                    <a:pt x="625" y="409"/>
                    <a:pt x="439" y="544"/>
                    <a:pt x="287" y="696"/>
                  </a:cubicBezTo>
                  <a:cubicBezTo>
                    <a:pt x="102" y="881"/>
                    <a:pt x="1" y="1168"/>
                    <a:pt x="102" y="1438"/>
                  </a:cubicBezTo>
                  <a:cubicBezTo>
                    <a:pt x="203" y="1708"/>
                    <a:pt x="422" y="1859"/>
                    <a:pt x="709" y="1876"/>
                  </a:cubicBezTo>
                  <a:cubicBezTo>
                    <a:pt x="1029" y="1893"/>
                    <a:pt x="1316" y="1893"/>
                    <a:pt x="1654" y="1927"/>
                  </a:cubicBezTo>
                  <a:cubicBezTo>
                    <a:pt x="2008" y="1893"/>
                    <a:pt x="2396" y="1876"/>
                    <a:pt x="2750" y="1809"/>
                  </a:cubicBezTo>
                  <a:cubicBezTo>
                    <a:pt x="3053" y="1775"/>
                    <a:pt x="3340" y="1708"/>
                    <a:pt x="3644" y="1606"/>
                  </a:cubicBezTo>
                  <a:cubicBezTo>
                    <a:pt x="3947" y="1505"/>
                    <a:pt x="4150" y="1185"/>
                    <a:pt x="4116" y="915"/>
                  </a:cubicBezTo>
                  <a:cubicBezTo>
                    <a:pt x="4084" y="512"/>
                    <a:pt x="3589" y="1"/>
                    <a:pt x="3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083236" y="3572874"/>
              <a:ext cx="138142" cy="134306"/>
            </a:xfrm>
            <a:custGeom>
              <a:avLst/>
              <a:gdLst/>
              <a:ahLst/>
              <a:cxnLst/>
              <a:rect l="l" t="t" r="r" b="b"/>
              <a:pathLst>
                <a:path w="3522" h="3424" extrusionOk="0">
                  <a:moveTo>
                    <a:pt x="2746" y="589"/>
                  </a:moveTo>
                  <a:cubicBezTo>
                    <a:pt x="2921" y="589"/>
                    <a:pt x="3026" y="759"/>
                    <a:pt x="2999" y="1073"/>
                  </a:cubicBezTo>
                  <a:cubicBezTo>
                    <a:pt x="2982" y="1140"/>
                    <a:pt x="2914" y="1309"/>
                    <a:pt x="2847" y="1444"/>
                  </a:cubicBezTo>
                  <a:cubicBezTo>
                    <a:pt x="2476" y="2001"/>
                    <a:pt x="1919" y="2388"/>
                    <a:pt x="1329" y="2675"/>
                  </a:cubicBezTo>
                  <a:cubicBezTo>
                    <a:pt x="1228" y="2743"/>
                    <a:pt x="1127" y="2760"/>
                    <a:pt x="1009" y="2760"/>
                  </a:cubicBezTo>
                  <a:cubicBezTo>
                    <a:pt x="992" y="2761"/>
                    <a:pt x="976" y="2762"/>
                    <a:pt x="960" y="2762"/>
                  </a:cubicBezTo>
                  <a:cubicBezTo>
                    <a:pt x="684" y="2762"/>
                    <a:pt x="512" y="2492"/>
                    <a:pt x="671" y="2237"/>
                  </a:cubicBezTo>
                  <a:cubicBezTo>
                    <a:pt x="1143" y="1478"/>
                    <a:pt x="1818" y="955"/>
                    <a:pt x="2611" y="617"/>
                  </a:cubicBezTo>
                  <a:cubicBezTo>
                    <a:pt x="2659" y="598"/>
                    <a:pt x="2704" y="589"/>
                    <a:pt x="2746" y="589"/>
                  </a:cubicBezTo>
                  <a:close/>
                  <a:moveTo>
                    <a:pt x="2973" y="1"/>
                  </a:moveTo>
                  <a:cubicBezTo>
                    <a:pt x="2870" y="1"/>
                    <a:pt x="2750" y="36"/>
                    <a:pt x="2611" y="111"/>
                  </a:cubicBezTo>
                  <a:cubicBezTo>
                    <a:pt x="1818" y="550"/>
                    <a:pt x="1009" y="1022"/>
                    <a:pt x="452" y="1731"/>
                  </a:cubicBezTo>
                  <a:cubicBezTo>
                    <a:pt x="233" y="1967"/>
                    <a:pt x="131" y="2304"/>
                    <a:pt x="64" y="2591"/>
                  </a:cubicBezTo>
                  <a:cubicBezTo>
                    <a:pt x="1" y="2985"/>
                    <a:pt x="336" y="3424"/>
                    <a:pt x="656" y="3424"/>
                  </a:cubicBezTo>
                  <a:cubicBezTo>
                    <a:pt x="678" y="3424"/>
                    <a:pt x="700" y="3422"/>
                    <a:pt x="722" y="3417"/>
                  </a:cubicBezTo>
                  <a:cubicBezTo>
                    <a:pt x="975" y="3367"/>
                    <a:pt x="1245" y="3316"/>
                    <a:pt x="1481" y="3181"/>
                  </a:cubicBezTo>
                  <a:cubicBezTo>
                    <a:pt x="2139" y="2844"/>
                    <a:pt x="2678" y="2372"/>
                    <a:pt x="3117" y="1764"/>
                  </a:cubicBezTo>
                  <a:cubicBezTo>
                    <a:pt x="3336" y="1495"/>
                    <a:pt x="3437" y="1140"/>
                    <a:pt x="3522" y="955"/>
                  </a:cubicBezTo>
                  <a:cubicBezTo>
                    <a:pt x="3470" y="374"/>
                    <a:pt x="3310" y="1"/>
                    <a:pt x="2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036129" y="4000885"/>
              <a:ext cx="79386" cy="148271"/>
            </a:xfrm>
            <a:custGeom>
              <a:avLst/>
              <a:gdLst/>
              <a:ahLst/>
              <a:cxnLst/>
              <a:rect l="l" t="t" r="r" b="b"/>
              <a:pathLst>
                <a:path w="2024" h="3780" extrusionOk="0">
                  <a:moveTo>
                    <a:pt x="641" y="500"/>
                  </a:moveTo>
                  <a:cubicBezTo>
                    <a:pt x="1181" y="702"/>
                    <a:pt x="1316" y="1107"/>
                    <a:pt x="1400" y="1445"/>
                  </a:cubicBezTo>
                  <a:cubicBezTo>
                    <a:pt x="1501" y="1934"/>
                    <a:pt x="1484" y="2440"/>
                    <a:pt x="1501" y="2946"/>
                  </a:cubicBezTo>
                  <a:cubicBezTo>
                    <a:pt x="1501" y="3030"/>
                    <a:pt x="1366" y="3216"/>
                    <a:pt x="1316" y="3216"/>
                  </a:cubicBezTo>
                  <a:cubicBezTo>
                    <a:pt x="1304" y="3217"/>
                    <a:pt x="1292" y="3218"/>
                    <a:pt x="1280" y="3218"/>
                  </a:cubicBezTo>
                  <a:cubicBezTo>
                    <a:pt x="1152" y="3218"/>
                    <a:pt x="1006" y="3141"/>
                    <a:pt x="945" y="3064"/>
                  </a:cubicBezTo>
                  <a:cubicBezTo>
                    <a:pt x="843" y="2946"/>
                    <a:pt x="810" y="2760"/>
                    <a:pt x="759" y="2592"/>
                  </a:cubicBezTo>
                  <a:cubicBezTo>
                    <a:pt x="675" y="2136"/>
                    <a:pt x="590" y="1681"/>
                    <a:pt x="557" y="1208"/>
                  </a:cubicBezTo>
                  <a:cubicBezTo>
                    <a:pt x="523" y="1006"/>
                    <a:pt x="590" y="787"/>
                    <a:pt x="641" y="500"/>
                  </a:cubicBezTo>
                  <a:close/>
                  <a:moveTo>
                    <a:pt x="852" y="1"/>
                  </a:moveTo>
                  <a:cubicBezTo>
                    <a:pt x="778" y="1"/>
                    <a:pt x="706" y="10"/>
                    <a:pt x="641" y="28"/>
                  </a:cubicBezTo>
                  <a:cubicBezTo>
                    <a:pt x="253" y="146"/>
                    <a:pt x="0" y="433"/>
                    <a:pt x="51" y="871"/>
                  </a:cubicBezTo>
                  <a:cubicBezTo>
                    <a:pt x="135" y="1630"/>
                    <a:pt x="253" y="2372"/>
                    <a:pt x="354" y="3114"/>
                  </a:cubicBezTo>
                  <a:cubicBezTo>
                    <a:pt x="388" y="3199"/>
                    <a:pt x="422" y="3283"/>
                    <a:pt x="472" y="3367"/>
                  </a:cubicBezTo>
                  <a:cubicBezTo>
                    <a:pt x="578" y="3594"/>
                    <a:pt x="914" y="3780"/>
                    <a:pt x="1189" y="3780"/>
                  </a:cubicBezTo>
                  <a:cubicBezTo>
                    <a:pt x="1221" y="3780"/>
                    <a:pt x="1252" y="3777"/>
                    <a:pt x="1282" y="3772"/>
                  </a:cubicBezTo>
                  <a:cubicBezTo>
                    <a:pt x="1585" y="3722"/>
                    <a:pt x="1822" y="3519"/>
                    <a:pt x="1872" y="3216"/>
                  </a:cubicBezTo>
                  <a:cubicBezTo>
                    <a:pt x="1957" y="2861"/>
                    <a:pt x="1990" y="2507"/>
                    <a:pt x="2024" y="2204"/>
                  </a:cubicBezTo>
                  <a:cubicBezTo>
                    <a:pt x="2024" y="2018"/>
                    <a:pt x="2007" y="1883"/>
                    <a:pt x="1973" y="1765"/>
                  </a:cubicBezTo>
                  <a:cubicBezTo>
                    <a:pt x="1923" y="1546"/>
                    <a:pt x="1923" y="1360"/>
                    <a:pt x="1855" y="1175"/>
                  </a:cubicBezTo>
                  <a:cubicBezTo>
                    <a:pt x="1771" y="871"/>
                    <a:pt x="1687" y="601"/>
                    <a:pt x="1552" y="331"/>
                  </a:cubicBezTo>
                  <a:cubicBezTo>
                    <a:pt x="1432" y="119"/>
                    <a:pt x="1126" y="1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7466133" y="3909140"/>
              <a:ext cx="131670" cy="134542"/>
            </a:xfrm>
            <a:custGeom>
              <a:avLst/>
              <a:gdLst/>
              <a:ahLst/>
              <a:cxnLst/>
              <a:rect l="l" t="t" r="r" b="b"/>
              <a:pathLst>
                <a:path w="3357" h="3430" extrusionOk="0">
                  <a:moveTo>
                    <a:pt x="2183" y="482"/>
                  </a:moveTo>
                  <a:cubicBezTo>
                    <a:pt x="2274" y="482"/>
                    <a:pt x="2361" y="518"/>
                    <a:pt x="2446" y="596"/>
                  </a:cubicBezTo>
                  <a:cubicBezTo>
                    <a:pt x="2547" y="680"/>
                    <a:pt x="2631" y="883"/>
                    <a:pt x="2598" y="967"/>
                  </a:cubicBezTo>
                  <a:cubicBezTo>
                    <a:pt x="2260" y="1658"/>
                    <a:pt x="1872" y="2316"/>
                    <a:pt x="1282" y="2822"/>
                  </a:cubicBezTo>
                  <a:cubicBezTo>
                    <a:pt x="1198" y="2873"/>
                    <a:pt x="1097" y="2890"/>
                    <a:pt x="1029" y="2923"/>
                  </a:cubicBezTo>
                  <a:cubicBezTo>
                    <a:pt x="675" y="2923"/>
                    <a:pt x="489" y="2704"/>
                    <a:pt x="607" y="2451"/>
                  </a:cubicBezTo>
                  <a:cubicBezTo>
                    <a:pt x="928" y="1827"/>
                    <a:pt x="1248" y="1169"/>
                    <a:pt x="1788" y="680"/>
                  </a:cubicBezTo>
                  <a:cubicBezTo>
                    <a:pt x="1926" y="553"/>
                    <a:pt x="2057" y="482"/>
                    <a:pt x="2183" y="482"/>
                  </a:cubicBezTo>
                  <a:close/>
                  <a:moveTo>
                    <a:pt x="2454" y="1"/>
                  </a:moveTo>
                  <a:cubicBezTo>
                    <a:pt x="2151" y="1"/>
                    <a:pt x="1846" y="106"/>
                    <a:pt x="1670" y="326"/>
                  </a:cubicBezTo>
                  <a:cubicBezTo>
                    <a:pt x="1232" y="849"/>
                    <a:pt x="827" y="1422"/>
                    <a:pt x="422" y="1996"/>
                  </a:cubicBezTo>
                  <a:cubicBezTo>
                    <a:pt x="304" y="2181"/>
                    <a:pt x="203" y="2417"/>
                    <a:pt x="135" y="2620"/>
                  </a:cubicBezTo>
                  <a:cubicBezTo>
                    <a:pt x="0" y="3008"/>
                    <a:pt x="135" y="3193"/>
                    <a:pt x="489" y="3328"/>
                  </a:cubicBezTo>
                  <a:cubicBezTo>
                    <a:pt x="607" y="3362"/>
                    <a:pt x="759" y="3379"/>
                    <a:pt x="995" y="3429"/>
                  </a:cubicBezTo>
                  <a:cubicBezTo>
                    <a:pt x="1181" y="3328"/>
                    <a:pt x="1451" y="3244"/>
                    <a:pt x="1670" y="3075"/>
                  </a:cubicBezTo>
                  <a:cubicBezTo>
                    <a:pt x="2412" y="2485"/>
                    <a:pt x="2851" y="1675"/>
                    <a:pt x="3205" y="832"/>
                  </a:cubicBezTo>
                  <a:cubicBezTo>
                    <a:pt x="3357" y="478"/>
                    <a:pt x="3256" y="242"/>
                    <a:pt x="2918" y="90"/>
                  </a:cubicBezTo>
                  <a:cubicBezTo>
                    <a:pt x="2777" y="31"/>
                    <a:pt x="2616" y="1"/>
                    <a:pt x="2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7255465" y="3984685"/>
              <a:ext cx="108136" cy="138700"/>
            </a:xfrm>
            <a:custGeom>
              <a:avLst/>
              <a:gdLst/>
              <a:ahLst/>
              <a:cxnLst/>
              <a:rect l="l" t="t" r="r" b="b"/>
              <a:pathLst>
                <a:path w="2757" h="3536" extrusionOk="0">
                  <a:moveTo>
                    <a:pt x="1802" y="476"/>
                  </a:moveTo>
                  <a:cubicBezTo>
                    <a:pt x="2012" y="476"/>
                    <a:pt x="2137" y="628"/>
                    <a:pt x="2099" y="896"/>
                  </a:cubicBezTo>
                  <a:cubicBezTo>
                    <a:pt x="2015" y="1655"/>
                    <a:pt x="1677" y="2330"/>
                    <a:pt x="1171" y="2886"/>
                  </a:cubicBezTo>
                  <a:cubicBezTo>
                    <a:pt x="1109" y="2974"/>
                    <a:pt x="955" y="3024"/>
                    <a:pt x="845" y="3024"/>
                  </a:cubicBezTo>
                  <a:cubicBezTo>
                    <a:pt x="805" y="3024"/>
                    <a:pt x="772" y="3018"/>
                    <a:pt x="750" y="3005"/>
                  </a:cubicBezTo>
                  <a:cubicBezTo>
                    <a:pt x="632" y="2920"/>
                    <a:pt x="547" y="2701"/>
                    <a:pt x="480" y="2600"/>
                  </a:cubicBezTo>
                  <a:cubicBezTo>
                    <a:pt x="649" y="1908"/>
                    <a:pt x="750" y="1284"/>
                    <a:pt x="1205" y="812"/>
                  </a:cubicBezTo>
                  <a:cubicBezTo>
                    <a:pt x="1306" y="694"/>
                    <a:pt x="1424" y="593"/>
                    <a:pt x="1576" y="525"/>
                  </a:cubicBezTo>
                  <a:cubicBezTo>
                    <a:pt x="1659" y="492"/>
                    <a:pt x="1735" y="476"/>
                    <a:pt x="1802" y="476"/>
                  </a:cubicBezTo>
                  <a:close/>
                  <a:moveTo>
                    <a:pt x="2003" y="1"/>
                  </a:moveTo>
                  <a:cubicBezTo>
                    <a:pt x="1679" y="1"/>
                    <a:pt x="1372" y="117"/>
                    <a:pt x="1138" y="340"/>
                  </a:cubicBezTo>
                  <a:cubicBezTo>
                    <a:pt x="497" y="981"/>
                    <a:pt x="227" y="1790"/>
                    <a:pt x="41" y="2549"/>
                  </a:cubicBezTo>
                  <a:cubicBezTo>
                    <a:pt x="1" y="3201"/>
                    <a:pt x="288" y="3536"/>
                    <a:pt x="727" y="3536"/>
                  </a:cubicBezTo>
                  <a:cubicBezTo>
                    <a:pt x="834" y="3536"/>
                    <a:pt x="949" y="3516"/>
                    <a:pt x="1070" y="3477"/>
                  </a:cubicBezTo>
                  <a:cubicBezTo>
                    <a:pt x="1424" y="3376"/>
                    <a:pt x="1576" y="3139"/>
                    <a:pt x="1762" y="2870"/>
                  </a:cubicBezTo>
                  <a:cubicBezTo>
                    <a:pt x="2234" y="2178"/>
                    <a:pt x="2588" y="1436"/>
                    <a:pt x="2723" y="609"/>
                  </a:cubicBezTo>
                  <a:cubicBezTo>
                    <a:pt x="2757" y="306"/>
                    <a:pt x="2689" y="154"/>
                    <a:pt x="2436" y="70"/>
                  </a:cubicBezTo>
                  <a:cubicBezTo>
                    <a:pt x="2292" y="23"/>
                    <a:pt x="2146" y="1"/>
                    <a:pt x="2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571957" y="3594408"/>
              <a:ext cx="142299" cy="86923"/>
            </a:xfrm>
            <a:custGeom>
              <a:avLst/>
              <a:gdLst/>
              <a:ahLst/>
              <a:cxnLst/>
              <a:rect l="l" t="t" r="r" b="b"/>
              <a:pathLst>
                <a:path w="3628" h="2216" extrusionOk="0">
                  <a:moveTo>
                    <a:pt x="357" y="1"/>
                  </a:moveTo>
                  <a:cubicBezTo>
                    <a:pt x="229" y="1"/>
                    <a:pt x="116" y="40"/>
                    <a:pt x="68" y="170"/>
                  </a:cubicBezTo>
                  <a:cubicBezTo>
                    <a:pt x="1" y="305"/>
                    <a:pt x="1" y="524"/>
                    <a:pt x="85" y="659"/>
                  </a:cubicBezTo>
                  <a:cubicBezTo>
                    <a:pt x="423" y="1182"/>
                    <a:pt x="895" y="1570"/>
                    <a:pt x="1519" y="1688"/>
                  </a:cubicBezTo>
                  <a:cubicBezTo>
                    <a:pt x="1789" y="1755"/>
                    <a:pt x="2075" y="1839"/>
                    <a:pt x="2328" y="1941"/>
                  </a:cubicBezTo>
                  <a:cubicBezTo>
                    <a:pt x="2649" y="2078"/>
                    <a:pt x="2969" y="2215"/>
                    <a:pt x="3352" y="2215"/>
                  </a:cubicBezTo>
                  <a:cubicBezTo>
                    <a:pt x="3392" y="2215"/>
                    <a:pt x="3434" y="2214"/>
                    <a:pt x="3475" y="2211"/>
                  </a:cubicBezTo>
                  <a:cubicBezTo>
                    <a:pt x="3627" y="1738"/>
                    <a:pt x="3593" y="1586"/>
                    <a:pt x="3273" y="1317"/>
                  </a:cubicBezTo>
                  <a:cubicBezTo>
                    <a:pt x="2447" y="693"/>
                    <a:pt x="1502" y="321"/>
                    <a:pt x="524" y="18"/>
                  </a:cubicBezTo>
                  <a:cubicBezTo>
                    <a:pt x="468" y="8"/>
                    <a:pt x="411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7184314" y="3433943"/>
              <a:ext cx="66835" cy="103632"/>
            </a:xfrm>
            <a:custGeom>
              <a:avLst/>
              <a:gdLst/>
              <a:ahLst/>
              <a:cxnLst/>
              <a:rect l="l" t="t" r="r" b="b"/>
              <a:pathLst>
                <a:path w="1704" h="2642" extrusionOk="0">
                  <a:moveTo>
                    <a:pt x="274" y="1"/>
                  </a:moveTo>
                  <a:cubicBezTo>
                    <a:pt x="216" y="1"/>
                    <a:pt x="158" y="27"/>
                    <a:pt x="101" y="95"/>
                  </a:cubicBezTo>
                  <a:cubicBezTo>
                    <a:pt x="0" y="213"/>
                    <a:pt x="34" y="449"/>
                    <a:pt x="17" y="634"/>
                  </a:cubicBezTo>
                  <a:cubicBezTo>
                    <a:pt x="17" y="702"/>
                    <a:pt x="84" y="769"/>
                    <a:pt x="118" y="820"/>
                  </a:cubicBezTo>
                  <a:cubicBezTo>
                    <a:pt x="489" y="1326"/>
                    <a:pt x="827" y="1832"/>
                    <a:pt x="1198" y="2338"/>
                  </a:cubicBezTo>
                  <a:cubicBezTo>
                    <a:pt x="1299" y="2473"/>
                    <a:pt x="1468" y="2557"/>
                    <a:pt x="1602" y="2642"/>
                  </a:cubicBezTo>
                  <a:cubicBezTo>
                    <a:pt x="1636" y="2625"/>
                    <a:pt x="1670" y="2591"/>
                    <a:pt x="1704" y="2574"/>
                  </a:cubicBezTo>
                  <a:cubicBezTo>
                    <a:pt x="1687" y="2405"/>
                    <a:pt x="1704" y="2220"/>
                    <a:pt x="1636" y="2068"/>
                  </a:cubicBezTo>
                  <a:cubicBezTo>
                    <a:pt x="1417" y="1562"/>
                    <a:pt x="1181" y="1107"/>
                    <a:pt x="945" y="618"/>
                  </a:cubicBezTo>
                  <a:cubicBezTo>
                    <a:pt x="860" y="449"/>
                    <a:pt x="742" y="314"/>
                    <a:pt x="607" y="196"/>
                  </a:cubicBezTo>
                  <a:cubicBezTo>
                    <a:pt x="506" y="106"/>
                    <a:pt x="390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7349012" y="3497486"/>
              <a:ext cx="120452" cy="36126"/>
            </a:xfrm>
            <a:custGeom>
              <a:avLst/>
              <a:gdLst/>
              <a:ahLst/>
              <a:cxnLst/>
              <a:rect l="l" t="t" r="r" b="b"/>
              <a:pathLst>
                <a:path w="3071" h="921" extrusionOk="0">
                  <a:moveTo>
                    <a:pt x="518" y="1"/>
                  </a:moveTo>
                  <a:cubicBezTo>
                    <a:pt x="407" y="1"/>
                    <a:pt x="293" y="22"/>
                    <a:pt x="186" y="43"/>
                  </a:cubicBezTo>
                  <a:cubicBezTo>
                    <a:pt x="102" y="77"/>
                    <a:pt x="1" y="178"/>
                    <a:pt x="1" y="263"/>
                  </a:cubicBezTo>
                  <a:cubicBezTo>
                    <a:pt x="1" y="347"/>
                    <a:pt x="85" y="448"/>
                    <a:pt x="136" y="516"/>
                  </a:cubicBezTo>
                  <a:cubicBezTo>
                    <a:pt x="220" y="566"/>
                    <a:pt x="338" y="617"/>
                    <a:pt x="439" y="634"/>
                  </a:cubicBezTo>
                  <a:cubicBezTo>
                    <a:pt x="1182" y="735"/>
                    <a:pt x="1890" y="836"/>
                    <a:pt x="2615" y="920"/>
                  </a:cubicBezTo>
                  <a:cubicBezTo>
                    <a:pt x="2750" y="920"/>
                    <a:pt x="2902" y="853"/>
                    <a:pt x="3054" y="836"/>
                  </a:cubicBezTo>
                  <a:cubicBezTo>
                    <a:pt x="3054" y="785"/>
                    <a:pt x="3071" y="718"/>
                    <a:pt x="3071" y="650"/>
                  </a:cubicBezTo>
                  <a:cubicBezTo>
                    <a:pt x="2986" y="600"/>
                    <a:pt x="2902" y="499"/>
                    <a:pt x="2801" y="465"/>
                  </a:cubicBezTo>
                  <a:cubicBezTo>
                    <a:pt x="2109" y="313"/>
                    <a:pt x="1401" y="144"/>
                    <a:pt x="709" y="26"/>
                  </a:cubicBezTo>
                  <a:cubicBezTo>
                    <a:pt x="647" y="8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7079117" y="3907336"/>
              <a:ext cx="72130" cy="80882"/>
            </a:xfrm>
            <a:custGeom>
              <a:avLst/>
              <a:gdLst/>
              <a:ahLst/>
              <a:cxnLst/>
              <a:rect l="l" t="t" r="r" b="b"/>
              <a:pathLst>
                <a:path w="1839" h="2062" extrusionOk="0">
                  <a:moveTo>
                    <a:pt x="253" y="1"/>
                  </a:moveTo>
                  <a:cubicBezTo>
                    <a:pt x="0" y="288"/>
                    <a:pt x="102" y="558"/>
                    <a:pt x="220" y="743"/>
                  </a:cubicBezTo>
                  <a:cubicBezTo>
                    <a:pt x="523" y="1283"/>
                    <a:pt x="911" y="1721"/>
                    <a:pt x="1434" y="2008"/>
                  </a:cubicBezTo>
                  <a:cubicBezTo>
                    <a:pt x="1491" y="2044"/>
                    <a:pt x="1550" y="2061"/>
                    <a:pt x="1604" y="2061"/>
                  </a:cubicBezTo>
                  <a:cubicBezTo>
                    <a:pt x="1726" y="2061"/>
                    <a:pt x="1827" y="1974"/>
                    <a:pt x="1839" y="1822"/>
                  </a:cubicBezTo>
                  <a:cubicBezTo>
                    <a:pt x="1839" y="1704"/>
                    <a:pt x="1822" y="1536"/>
                    <a:pt x="1738" y="1435"/>
                  </a:cubicBezTo>
                  <a:cubicBezTo>
                    <a:pt x="1367" y="1013"/>
                    <a:pt x="1012" y="591"/>
                    <a:pt x="641" y="186"/>
                  </a:cubicBezTo>
                  <a:cubicBezTo>
                    <a:pt x="557" y="85"/>
                    <a:pt x="388" y="52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7616946" y="3794763"/>
              <a:ext cx="113824" cy="35224"/>
            </a:xfrm>
            <a:custGeom>
              <a:avLst/>
              <a:gdLst/>
              <a:ahLst/>
              <a:cxnLst/>
              <a:rect l="l" t="t" r="r" b="b"/>
              <a:pathLst>
                <a:path w="2902" h="898" extrusionOk="0">
                  <a:moveTo>
                    <a:pt x="1812" y="1"/>
                  </a:moveTo>
                  <a:cubicBezTo>
                    <a:pt x="1268" y="1"/>
                    <a:pt x="733" y="70"/>
                    <a:pt x="237" y="273"/>
                  </a:cubicBezTo>
                  <a:cubicBezTo>
                    <a:pt x="119" y="307"/>
                    <a:pt x="1" y="476"/>
                    <a:pt x="1" y="560"/>
                  </a:cubicBezTo>
                  <a:cubicBezTo>
                    <a:pt x="18" y="678"/>
                    <a:pt x="136" y="779"/>
                    <a:pt x="254" y="864"/>
                  </a:cubicBezTo>
                  <a:cubicBezTo>
                    <a:pt x="271" y="898"/>
                    <a:pt x="355" y="898"/>
                    <a:pt x="389" y="898"/>
                  </a:cubicBezTo>
                  <a:cubicBezTo>
                    <a:pt x="1047" y="864"/>
                    <a:pt x="1721" y="847"/>
                    <a:pt x="2379" y="779"/>
                  </a:cubicBezTo>
                  <a:cubicBezTo>
                    <a:pt x="2565" y="746"/>
                    <a:pt x="2733" y="628"/>
                    <a:pt x="2902" y="560"/>
                  </a:cubicBezTo>
                  <a:cubicBezTo>
                    <a:pt x="2716" y="122"/>
                    <a:pt x="2666" y="54"/>
                    <a:pt x="2345" y="20"/>
                  </a:cubicBezTo>
                  <a:cubicBezTo>
                    <a:pt x="2167" y="8"/>
                    <a:pt x="1989" y="1"/>
                    <a:pt x="1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7102612" y="3595428"/>
              <a:ext cx="99311" cy="85824"/>
            </a:xfrm>
            <a:custGeom>
              <a:avLst/>
              <a:gdLst/>
              <a:ahLst/>
              <a:cxnLst/>
              <a:rect l="l" t="t" r="r" b="b"/>
              <a:pathLst>
                <a:path w="2532" h="2188" extrusionOk="0">
                  <a:moveTo>
                    <a:pt x="2256" y="1"/>
                  </a:moveTo>
                  <a:cubicBezTo>
                    <a:pt x="2209" y="1"/>
                    <a:pt x="2157" y="14"/>
                    <a:pt x="2100" y="42"/>
                  </a:cubicBezTo>
                  <a:cubicBezTo>
                    <a:pt x="1307" y="397"/>
                    <a:pt x="633" y="903"/>
                    <a:pt x="160" y="1662"/>
                  </a:cubicBezTo>
                  <a:cubicBezTo>
                    <a:pt x="1" y="1917"/>
                    <a:pt x="158" y="2187"/>
                    <a:pt x="447" y="2187"/>
                  </a:cubicBezTo>
                  <a:cubicBezTo>
                    <a:pt x="463" y="2187"/>
                    <a:pt x="480" y="2186"/>
                    <a:pt x="498" y="2185"/>
                  </a:cubicBezTo>
                  <a:cubicBezTo>
                    <a:pt x="599" y="2168"/>
                    <a:pt x="734" y="2151"/>
                    <a:pt x="818" y="2100"/>
                  </a:cubicBezTo>
                  <a:cubicBezTo>
                    <a:pt x="1408" y="1797"/>
                    <a:pt x="1948" y="1426"/>
                    <a:pt x="2336" y="869"/>
                  </a:cubicBezTo>
                  <a:cubicBezTo>
                    <a:pt x="2420" y="734"/>
                    <a:pt x="2454" y="582"/>
                    <a:pt x="2505" y="498"/>
                  </a:cubicBezTo>
                  <a:cubicBezTo>
                    <a:pt x="2531" y="191"/>
                    <a:pt x="2432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7485313" y="3928517"/>
              <a:ext cx="83387" cy="95317"/>
            </a:xfrm>
            <a:custGeom>
              <a:avLst/>
              <a:gdLst/>
              <a:ahLst/>
              <a:cxnLst/>
              <a:rect l="l" t="t" r="r" b="b"/>
              <a:pathLst>
                <a:path w="2126" h="2430" extrusionOk="0">
                  <a:moveTo>
                    <a:pt x="1711" y="0"/>
                  </a:moveTo>
                  <a:cubicBezTo>
                    <a:pt x="1586" y="0"/>
                    <a:pt x="1448" y="67"/>
                    <a:pt x="1299" y="186"/>
                  </a:cubicBezTo>
                  <a:cubicBezTo>
                    <a:pt x="759" y="675"/>
                    <a:pt x="439" y="1333"/>
                    <a:pt x="118" y="1957"/>
                  </a:cubicBezTo>
                  <a:cubicBezTo>
                    <a:pt x="0" y="2210"/>
                    <a:pt x="186" y="2429"/>
                    <a:pt x="540" y="2429"/>
                  </a:cubicBezTo>
                  <a:cubicBezTo>
                    <a:pt x="591" y="2413"/>
                    <a:pt x="709" y="2379"/>
                    <a:pt x="810" y="2328"/>
                  </a:cubicBezTo>
                  <a:cubicBezTo>
                    <a:pt x="1400" y="1822"/>
                    <a:pt x="1771" y="1164"/>
                    <a:pt x="2109" y="473"/>
                  </a:cubicBezTo>
                  <a:cubicBezTo>
                    <a:pt x="2126" y="389"/>
                    <a:pt x="2041" y="186"/>
                    <a:pt x="1957" y="102"/>
                  </a:cubicBezTo>
                  <a:cubicBezTo>
                    <a:pt x="1881" y="33"/>
                    <a:pt x="1799" y="0"/>
                    <a:pt x="1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7274253" y="4003709"/>
              <a:ext cx="65384" cy="99435"/>
            </a:xfrm>
            <a:custGeom>
              <a:avLst/>
              <a:gdLst/>
              <a:ahLst/>
              <a:cxnLst/>
              <a:rect l="l" t="t" r="r" b="b"/>
              <a:pathLst>
                <a:path w="1667" h="2535" extrusionOk="0">
                  <a:moveTo>
                    <a:pt x="1317" y="0"/>
                  </a:moveTo>
                  <a:cubicBezTo>
                    <a:pt x="1255" y="0"/>
                    <a:pt x="1187" y="13"/>
                    <a:pt x="1114" y="40"/>
                  </a:cubicBezTo>
                  <a:cubicBezTo>
                    <a:pt x="996" y="108"/>
                    <a:pt x="844" y="209"/>
                    <a:pt x="743" y="327"/>
                  </a:cubicBezTo>
                  <a:cubicBezTo>
                    <a:pt x="254" y="782"/>
                    <a:pt x="170" y="1423"/>
                    <a:pt x="1" y="2115"/>
                  </a:cubicBezTo>
                  <a:cubicBezTo>
                    <a:pt x="85" y="2233"/>
                    <a:pt x="153" y="2435"/>
                    <a:pt x="305" y="2520"/>
                  </a:cubicBezTo>
                  <a:cubicBezTo>
                    <a:pt x="322" y="2530"/>
                    <a:pt x="347" y="2535"/>
                    <a:pt x="377" y="2535"/>
                  </a:cubicBezTo>
                  <a:cubicBezTo>
                    <a:pt x="487" y="2535"/>
                    <a:pt x="660" y="2468"/>
                    <a:pt x="726" y="2401"/>
                  </a:cubicBezTo>
                  <a:cubicBezTo>
                    <a:pt x="1232" y="1845"/>
                    <a:pt x="1570" y="1187"/>
                    <a:pt x="1654" y="411"/>
                  </a:cubicBezTo>
                  <a:cubicBezTo>
                    <a:pt x="1667" y="150"/>
                    <a:pt x="1529" y="0"/>
                    <a:pt x="1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7" name="Google Shape;1667;p51"/>
          <p:cNvGrpSpPr/>
          <p:nvPr/>
        </p:nvGrpSpPr>
        <p:grpSpPr>
          <a:xfrm>
            <a:off x="6601733" y="1679393"/>
            <a:ext cx="405141" cy="430674"/>
            <a:chOff x="667125" y="859325"/>
            <a:chExt cx="365750" cy="388800"/>
          </a:xfrm>
        </p:grpSpPr>
        <p:sp>
          <p:nvSpPr>
            <p:cNvPr id="1668" name="Google Shape;1668;p51"/>
            <p:cNvSpPr/>
            <p:nvPr/>
          </p:nvSpPr>
          <p:spPr>
            <a:xfrm>
              <a:off x="679425" y="871625"/>
              <a:ext cx="340950" cy="363975"/>
            </a:xfrm>
            <a:custGeom>
              <a:avLst/>
              <a:gdLst/>
              <a:ahLst/>
              <a:cxnLst/>
              <a:rect l="l" t="t" r="r" b="b"/>
              <a:pathLst>
                <a:path w="13638" h="14559" extrusionOk="0">
                  <a:moveTo>
                    <a:pt x="6819" y="2409"/>
                  </a:moveTo>
                  <a:cubicBezTo>
                    <a:pt x="6954" y="2409"/>
                    <a:pt x="7068" y="2523"/>
                    <a:pt x="7068" y="2658"/>
                  </a:cubicBezTo>
                  <a:cubicBezTo>
                    <a:pt x="7068" y="2793"/>
                    <a:pt x="6954" y="2907"/>
                    <a:pt x="6819" y="2907"/>
                  </a:cubicBezTo>
                  <a:cubicBezTo>
                    <a:pt x="6557" y="2907"/>
                    <a:pt x="6342" y="3119"/>
                    <a:pt x="6342" y="3383"/>
                  </a:cubicBezTo>
                  <a:cubicBezTo>
                    <a:pt x="6342" y="3518"/>
                    <a:pt x="6231" y="3632"/>
                    <a:pt x="6094" y="3632"/>
                  </a:cubicBezTo>
                  <a:cubicBezTo>
                    <a:pt x="5959" y="3632"/>
                    <a:pt x="5848" y="3518"/>
                    <a:pt x="5848" y="3383"/>
                  </a:cubicBezTo>
                  <a:cubicBezTo>
                    <a:pt x="5848" y="2846"/>
                    <a:pt x="6284" y="2409"/>
                    <a:pt x="6819" y="2409"/>
                  </a:cubicBezTo>
                  <a:close/>
                  <a:moveTo>
                    <a:pt x="6819" y="1417"/>
                  </a:moveTo>
                  <a:cubicBezTo>
                    <a:pt x="7902" y="1417"/>
                    <a:pt x="8786" y="2298"/>
                    <a:pt x="8786" y="3383"/>
                  </a:cubicBezTo>
                  <a:cubicBezTo>
                    <a:pt x="8786" y="3518"/>
                    <a:pt x="8672" y="3632"/>
                    <a:pt x="8537" y="3632"/>
                  </a:cubicBezTo>
                  <a:cubicBezTo>
                    <a:pt x="8402" y="3632"/>
                    <a:pt x="8288" y="3518"/>
                    <a:pt x="8288" y="3383"/>
                  </a:cubicBezTo>
                  <a:cubicBezTo>
                    <a:pt x="8288" y="2573"/>
                    <a:pt x="7629" y="1914"/>
                    <a:pt x="6819" y="1914"/>
                  </a:cubicBezTo>
                  <a:cubicBezTo>
                    <a:pt x="6009" y="1914"/>
                    <a:pt x="5350" y="2573"/>
                    <a:pt x="5350" y="3383"/>
                  </a:cubicBezTo>
                  <a:cubicBezTo>
                    <a:pt x="5350" y="3518"/>
                    <a:pt x="5239" y="3632"/>
                    <a:pt x="5101" y="3632"/>
                  </a:cubicBezTo>
                  <a:cubicBezTo>
                    <a:pt x="4966" y="3632"/>
                    <a:pt x="4855" y="3518"/>
                    <a:pt x="4855" y="3383"/>
                  </a:cubicBezTo>
                  <a:cubicBezTo>
                    <a:pt x="4855" y="2298"/>
                    <a:pt x="5734" y="1417"/>
                    <a:pt x="6819" y="1417"/>
                  </a:cubicBezTo>
                  <a:close/>
                  <a:moveTo>
                    <a:pt x="3739" y="4715"/>
                  </a:moveTo>
                  <a:cubicBezTo>
                    <a:pt x="3845" y="4715"/>
                    <a:pt x="3941" y="4784"/>
                    <a:pt x="3973" y="4892"/>
                  </a:cubicBezTo>
                  <a:cubicBezTo>
                    <a:pt x="4013" y="5025"/>
                    <a:pt x="3942" y="5159"/>
                    <a:pt x="3809" y="5199"/>
                  </a:cubicBezTo>
                  <a:cubicBezTo>
                    <a:pt x="3193" y="5384"/>
                    <a:pt x="2766" y="5964"/>
                    <a:pt x="2766" y="6605"/>
                  </a:cubicBezTo>
                  <a:cubicBezTo>
                    <a:pt x="2766" y="6742"/>
                    <a:pt x="2653" y="6854"/>
                    <a:pt x="2518" y="6854"/>
                  </a:cubicBezTo>
                  <a:cubicBezTo>
                    <a:pt x="2383" y="6854"/>
                    <a:pt x="2269" y="6742"/>
                    <a:pt x="2269" y="6605"/>
                  </a:cubicBezTo>
                  <a:cubicBezTo>
                    <a:pt x="2269" y="5744"/>
                    <a:pt x="2843" y="4974"/>
                    <a:pt x="3666" y="4725"/>
                  </a:cubicBezTo>
                  <a:cubicBezTo>
                    <a:pt x="3691" y="4718"/>
                    <a:pt x="3715" y="4715"/>
                    <a:pt x="3739" y="4715"/>
                  </a:cubicBezTo>
                  <a:close/>
                  <a:moveTo>
                    <a:pt x="4233" y="5633"/>
                  </a:moveTo>
                  <a:cubicBezTo>
                    <a:pt x="4368" y="5633"/>
                    <a:pt x="4479" y="5744"/>
                    <a:pt x="4479" y="5882"/>
                  </a:cubicBezTo>
                  <a:cubicBezTo>
                    <a:pt x="4479" y="6017"/>
                    <a:pt x="4371" y="6128"/>
                    <a:pt x="4233" y="6128"/>
                  </a:cubicBezTo>
                  <a:cubicBezTo>
                    <a:pt x="3971" y="6128"/>
                    <a:pt x="3756" y="6340"/>
                    <a:pt x="3756" y="6605"/>
                  </a:cubicBezTo>
                  <a:cubicBezTo>
                    <a:pt x="3756" y="6742"/>
                    <a:pt x="3643" y="6854"/>
                    <a:pt x="3508" y="6854"/>
                  </a:cubicBezTo>
                  <a:cubicBezTo>
                    <a:pt x="3373" y="6854"/>
                    <a:pt x="3259" y="6742"/>
                    <a:pt x="3259" y="6605"/>
                  </a:cubicBezTo>
                  <a:cubicBezTo>
                    <a:pt x="3259" y="6070"/>
                    <a:pt x="3696" y="5633"/>
                    <a:pt x="4233" y="5633"/>
                  </a:cubicBezTo>
                  <a:close/>
                  <a:moveTo>
                    <a:pt x="4729" y="4715"/>
                  </a:moveTo>
                  <a:cubicBezTo>
                    <a:pt x="4752" y="4715"/>
                    <a:pt x="4776" y="4718"/>
                    <a:pt x="4799" y="4725"/>
                  </a:cubicBezTo>
                  <a:cubicBezTo>
                    <a:pt x="5620" y="4974"/>
                    <a:pt x="6197" y="5750"/>
                    <a:pt x="6197" y="6605"/>
                  </a:cubicBezTo>
                  <a:cubicBezTo>
                    <a:pt x="6197" y="6742"/>
                    <a:pt x="6086" y="6854"/>
                    <a:pt x="5948" y="6854"/>
                  </a:cubicBezTo>
                  <a:cubicBezTo>
                    <a:pt x="5813" y="6854"/>
                    <a:pt x="5702" y="6742"/>
                    <a:pt x="5702" y="6605"/>
                  </a:cubicBezTo>
                  <a:cubicBezTo>
                    <a:pt x="5702" y="5964"/>
                    <a:pt x="5270" y="5384"/>
                    <a:pt x="4659" y="5199"/>
                  </a:cubicBezTo>
                  <a:cubicBezTo>
                    <a:pt x="4527" y="5159"/>
                    <a:pt x="4453" y="5022"/>
                    <a:pt x="4492" y="4892"/>
                  </a:cubicBezTo>
                  <a:cubicBezTo>
                    <a:pt x="4525" y="4784"/>
                    <a:pt x="4624" y="4715"/>
                    <a:pt x="4729" y="4715"/>
                  </a:cubicBezTo>
                  <a:close/>
                  <a:moveTo>
                    <a:pt x="9492" y="5633"/>
                  </a:moveTo>
                  <a:cubicBezTo>
                    <a:pt x="9627" y="5633"/>
                    <a:pt x="9741" y="5744"/>
                    <a:pt x="9741" y="5882"/>
                  </a:cubicBezTo>
                  <a:cubicBezTo>
                    <a:pt x="9741" y="6017"/>
                    <a:pt x="9633" y="6128"/>
                    <a:pt x="9492" y="6128"/>
                  </a:cubicBezTo>
                  <a:cubicBezTo>
                    <a:pt x="9230" y="6128"/>
                    <a:pt x="9016" y="6340"/>
                    <a:pt x="9016" y="6605"/>
                  </a:cubicBezTo>
                  <a:cubicBezTo>
                    <a:pt x="9016" y="6742"/>
                    <a:pt x="8905" y="6854"/>
                    <a:pt x="8767" y="6854"/>
                  </a:cubicBezTo>
                  <a:cubicBezTo>
                    <a:pt x="8632" y="6854"/>
                    <a:pt x="8521" y="6742"/>
                    <a:pt x="8521" y="6605"/>
                  </a:cubicBezTo>
                  <a:cubicBezTo>
                    <a:pt x="8521" y="6070"/>
                    <a:pt x="8958" y="5633"/>
                    <a:pt x="9492" y="5633"/>
                  </a:cubicBezTo>
                  <a:close/>
                  <a:moveTo>
                    <a:pt x="9492" y="4641"/>
                  </a:moveTo>
                  <a:cubicBezTo>
                    <a:pt x="10575" y="4641"/>
                    <a:pt x="11459" y="5519"/>
                    <a:pt x="11459" y="6605"/>
                  </a:cubicBezTo>
                  <a:cubicBezTo>
                    <a:pt x="11459" y="6742"/>
                    <a:pt x="11345" y="6854"/>
                    <a:pt x="11210" y="6854"/>
                  </a:cubicBezTo>
                  <a:cubicBezTo>
                    <a:pt x="11075" y="6854"/>
                    <a:pt x="10961" y="6742"/>
                    <a:pt x="10961" y="6605"/>
                  </a:cubicBezTo>
                  <a:cubicBezTo>
                    <a:pt x="10961" y="5795"/>
                    <a:pt x="10302" y="5136"/>
                    <a:pt x="9492" y="5136"/>
                  </a:cubicBezTo>
                  <a:cubicBezTo>
                    <a:pt x="8682" y="5136"/>
                    <a:pt x="8023" y="5795"/>
                    <a:pt x="8023" y="6605"/>
                  </a:cubicBezTo>
                  <a:cubicBezTo>
                    <a:pt x="8023" y="6742"/>
                    <a:pt x="7912" y="6854"/>
                    <a:pt x="7774" y="6854"/>
                  </a:cubicBezTo>
                  <a:cubicBezTo>
                    <a:pt x="7639" y="6854"/>
                    <a:pt x="7528" y="6742"/>
                    <a:pt x="7528" y="6605"/>
                  </a:cubicBezTo>
                  <a:cubicBezTo>
                    <a:pt x="7528" y="5525"/>
                    <a:pt x="8407" y="4641"/>
                    <a:pt x="9492" y="4641"/>
                  </a:cubicBezTo>
                  <a:close/>
                  <a:moveTo>
                    <a:pt x="11793" y="10906"/>
                  </a:moveTo>
                  <a:cubicBezTo>
                    <a:pt x="11938" y="10906"/>
                    <a:pt x="12057" y="11025"/>
                    <a:pt x="12057" y="11171"/>
                  </a:cubicBezTo>
                  <a:cubicBezTo>
                    <a:pt x="12057" y="11316"/>
                    <a:pt x="11938" y="11435"/>
                    <a:pt x="11793" y="11435"/>
                  </a:cubicBezTo>
                  <a:cubicBezTo>
                    <a:pt x="11647" y="11435"/>
                    <a:pt x="11528" y="11316"/>
                    <a:pt x="11528" y="11171"/>
                  </a:cubicBezTo>
                  <a:cubicBezTo>
                    <a:pt x="11528" y="11025"/>
                    <a:pt x="11647" y="10906"/>
                    <a:pt x="11793" y="10906"/>
                  </a:cubicBezTo>
                  <a:close/>
                  <a:moveTo>
                    <a:pt x="10469" y="11899"/>
                  </a:moveTo>
                  <a:cubicBezTo>
                    <a:pt x="10615" y="11899"/>
                    <a:pt x="10734" y="12018"/>
                    <a:pt x="10734" y="12163"/>
                  </a:cubicBezTo>
                  <a:cubicBezTo>
                    <a:pt x="10734" y="12309"/>
                    <a:pt x="10615" y="12428"/>
                    <a:pt x="10469" y="12428"/>
                  </a:cubicBezTo>
                  <a:cubicBezTo>
                    <a:pt x="10323" y="12428"/>
                    <a:pt x="10204" y="12309"/>
                    <a:pt x="10204" y="12163"/>
                  </a:cubicBezTo>
                  <a:cubicBezTo>
                    <a:pt x="10204" y="12018"/>
                    <a:pt x="10323" y="11899"/>
                    <a:pt x="10469" y="11899"/>
                  </a:cubicBezTo>
                  <a:close/>
                  <a:moveTo>
                    <a:pt x="6816" y="1"/>
                  </a:moveTo>
                  <a:cubicBezTo>
                    <a:pt x="4598" y="1"/>
                    <a:pt x="2864" y="1067"/>
                    <a:pt x="1663" y="3174"/>
                  </a:cubicBezTo>
                  <a:cubicBezTo>
                    <a:pt x="575" y="5080"/>
                    <a:pt x="0" y="7730"/>
                    <a:pt x="0" y="10837"/>
                  </a:cubicBezTo>
                  <a:cubicBezTo>
                    <a:pt x="0" y="12261"/>
                    <a:pt x="1125" y="13121"/>
                    <a:pt x="2070" y="13593"/>
                  </a:cubicBezTo>
                  <a:cubicBezTo>
                    <a:pt x="3320" y="14215"/>
                    <a:pt x="5006" y="14559"/>
                    <a:pt x="6819" y="14559"/>
                  </a:cubicBezTo>
                  <a:cubicBezTo>
                    <a:pt x="8632" y="14559"/>
                    <a:pt x="10321" y="14215"/>
                    <a:pt x="11568" y="13593"/>
                  </a:cubicBezTo>
                  <a:cubicBezTo>
                    <a:pt x="12512" y="13121"/>
                    <a:pt x="13637" y="12261"/>
                    <a:pt x="13637" y="10837"/>
                  </a:cubicBezTo>
                  <a:cubicBezTo>
                    <a:pt x="13635" y="7735"/>
                    <a:pt x="13060" y="5083"/>
                    <a:pt x="11970" y="3174"/>
                  </a:cubicBezTo>
                  <a:cubicBezTo>
                    <a:pt x="10771" y="1070"/>
                    <a:pt x="9034" y="1"/>
                    <a:pt x="6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667125" y="859325"/>
              <a:ext cx="365750" cy="388800"/>
            </a:xfrm>
            <a:custGeom>
              <a:avLst/>
              <a:gdLst/>
              <a:ahLst/>
              <a:cxnLst/>
              <a:rect l="l" t="t" r="r" b="b"/>
              <a:pathLst>
                <a:path w="14630" h="15552" extrusionOk="0">
                  <a:moveTo>
                    <a:pt x="7303" y="493"/>
                  </a:moveTo>
                  <a:cubicBezTo>
                    <a:pt x="9521" y="493"/>
                    <a:pt x="11255" y="1562"/>
                    <a:pt x="12459" y="3666"/>
                  </a:cubicBezTo>
                  <a:cubicBezTo>
                    <a:pt x="13547" y="5575"/>
                    <a:pt x="14124" y="8222"/>
                    <a:pt x="14124" y="11329"/>
                  </a:cubicBezTo>
                  <a:cubicBezTo>
                    <a:pt x="14127" y="12753"/>
                    <a:pt x="13002" y="13616"/>
                    <a:pt x="12057" y="14085"/>
                  </a:cubicBezTo>
                  <a:cubicBezTo>
                    <a:pt x="10808" y="14707"/>
                    <a:pt x="9121" y="15051"/>
                    <a:pt x="7308" y="15051"/>
                  </a:cubicBezTo>
                  <a:cubicBezTo>
                    <a:pt x="5495" y="15051"/>
                    <a:pt x="3806" y="14707"/>
                    <a:pt x="2560" y="14085"/>
                  </a:cubicBezTo>
                  <a:cubicBezTo>
                    <a:pt x="1615" y="13613"/>
                    <a:pt x="490" y="12753"/>
                    <a:pt x="490" y="11329"/>
                  </a:cubicBezTo>
                  <a:cubicBezTo>
                    <a:pt x="490" y="8222"/>
                    <a:pt x="1064" y="5572"/>
                    <a:pt x="2152" y="3666"/>
                  </a:cubicBezTo>
                  <a:cubicBezTo>
                    <a:pt x="3354" y="1562"/>
                    <a:pt x="5087" y="493"/>
                    <a:pt x="7303" y="493"/>
                  </a:cubicBezTo>
                  <a:close/>
                  <a:moveTo>
                    <a:pt x="7311" y="0"/>
                  </a:moveTo>
                  <a:cubicBezTo>
                    <a:pt x="6083" y="0"/>
                    <a:pt x="4971" y="310"/>
                    <a:pt x="4010" y="929"/>
                  </a:cubicBezTo>
                  <a:cubicBezTo>
                    <a:pt x="3113" y="1506"/>
                    <a:pt x="2345" y="2343"/>
                    <a:pt x="1729" y="3423"/>
                  </a:cubicBezTo>
                  <a:cubicBezTo>
                    <a:pt x="598" y="5403"/>
                    <a:pt x="0" y="8140"/>
                    <a:pt x="0" y="11332"/>
                  </a:cubicBezTo>
                  <a:cubicBezTo>
                    <a:pt x="0" y="12661"/>
                    <a:pt x="810" y="13767"/>
                    <a:pt x="2345" y="14532"/>
                  </a:cubicBezTo>
                  <a:cubicBezTo>
                    <a:pt x="3661" y="15191"/>
                    <a:pt x="5426" y="15551"/>
                    <a:pt x="7314" y="15551"/>
                  </a:cubicBezTo>
                  <a:cubicBezTo>
                    <a:pt x="9203" y="15551"/>
                    <a:pt x="10966" y="15191"/>
                    <a:pt x="12285" y="14532"/>
                  </a:cubicBezTo>
                  <a:cubicBezTo>
                    <a:pt x="13820" y="13764"/>
                    <a:pt x="14630" y="12661"/>
                    <a:pt x="14630" y="11332"/>
                  </a:cubicBezTo>
                  <a:cubicBezTo>
                    <a:pt x="14624" y="8140"/>
                    <a:pt x="14024" y="5403"/>
                    <a:pt x="12893" y="3423"/>
                  </a:cubicBezTo>
                  <a:cubicBezTo>
                    <a:pt x="12277" y="2343"/>
                    <a:pt x="11509" y="1504"/>
                    <a:pt x="10614" y="929"/>
                  </a:cubicBezTo>
                  <a:cubicBezTo>
                    <a:pt x="9651" y="315"/>
                    <a:pt x="8539" y="0"/>
                    <a:pt x="7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800775" y="906975"/>
              <a:ext cx="98300" cy="55325"/>
            </a:xfrm>
            <a:custGeom>
              <a:avLst/>
              <a:gdLst/>
              <a:ahLst/>
              <a:cxnLst/>
              <a:rect l="l" t="t" r="r" b="b"/>
              <a:pathLst>
                <a:path w="3932" h="2213" extrusionOk="0">
                  <a:moveTo>
                    <a:pt x="1965" y="0"/>
                  </a:moveTo>
                  <a:cubicBezTo>
                    <a:pt x="880" y="0"/>
                    <a:pt x="1" y="882"/>
                    <a:pt x="1" y="1967"/>
                  </a:cubicBezTo>
                  <a:cubicBezTo>
                    <a:pt x="1" y="2104"/>
                    <a:pt x="112" y="2213"/>
                    <a:pt x="247" y="2213"/>
                  </a:cubicBezTo>
                  <a:cubicBezTo>
                    <a:pt x="385" y="2213"/>
                    <a:pt x="496" y="2102"/>
                    <a:pt x="496" y="1967"/>
                  </a:cubicBezTo>
                  <a:cubicBezTo>
                    <a:pt x="496" y="1154"/>
                    <a:pt x="1155" y="498"/>
                    <a:pt x="1965" y="498"/>
                  </a:cubicBezTo>
                  <a:cubicBezTo>
                    <a:pt x="2775" y="498"/>
                    <a:pt x="3434" y="1154"/>
                    <a:pt x="3434" y="1967"/>
                  </a:cubicBezTo>
                  <a:cubicBezTo>
                    <a:pt x="3434" y="2102"/>
                    <a:pt x="3548" y="2213"/>
                    <a:pt x="3683" y="2213"/>
                  </a:cubicBezTo>
                  <a:cubicBezTo>
                    <a:pt x="3818" y="2213"/>
                    <a:pt x="3932" y="2102"/>
                    <a:pt x="3932" y="1967"/>
                  </a:cubicBezTo>
                  <a:cubicBezTo>
                    <a:pt x="3932" y="884"/>
                    <a:pt x="3050" y="0"/>
                    <a:pt x="1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825600" y="931850"/>
              <a:ext cx="30525" cy="30600"/>
            </a:xfrm>
            <a:custGeom>
              <a:avLst/>
              <a:gdLst/>
              <a:ahLst/>
              <a:cxnLst/>
              <a:rect l="l" t="t" r="r" b="b"/>
              <a:pathLst>
                <a:path w="1221" h="1224" extrusionOk="0">
                  <a:moveTo>
                    <a:pt x="972" y="0"/>
                  </a:moveTo>
                  <a:cubicBezTo>
                    <a:pt x="437" y="0"/>
                    <a:pt x="1" y="437"/>
                    <a:pt x="1" y="974"/>
                  </a:cubicBezTo>
                  <a:cubicBezTo>
                    <a:pt x="1" y="1109"/>
                    <a:pt x="112" y="1223"/>
                    <a:pt x="247" y="1223"/>
                  </a:cubicBezTo>
                  <a:cubicBezTo>
                    <a:pt x="384" y="1223"/>
                    <a:pt x="495" y="1109"/>
                    <a:pt x="495" y="974"/>
                  </a:cubicBezTo>
                  <a:cubicBezTo>
                    <a:pt x="495" y="712"/>
                    <a:pt x="707" y="498"/>
                    <a:pt x="972" y="498"/>
                  </a:cubicBezTo>
                  <a:cubicBezTo>
                    <a:pt x="1107" y="498"/>
                    <a:pt x="1221" y="384"/>
                    <a:pt x="1221" y="249"/>
                  </a:cubicBezTo>
                  <a:cubicBezTo>
                    <a:pt x="1221" y="114"/>
                    <a:pt x="1107" y="0"/>
                    <a:pt x="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892425" y="1012450"/>
              <a:ext cx="30550" cy="30525"/>
            </a:xfrm>
            <a:custGeom>
              <a:avLst/>
              <a:gdLst/>
              <a:ahLst/>
              <a:cxnLst/>
              <a:rect l="l" t="t" r="r" b="b"/>
              <a:pathLst>
                <a:path w="1222" h="1221" extrusionOk="0">
                  <a:moveTo>
                    <a:pt x="972" y="0"/>
                  </a:moveTo>
                  <a:cubicBezTo>
                    <a:pt x="438" y="0"/>
                    <a:pt x="1" y="437"/>
                    <a:pt x="1" y="972"/>
                  </a:cubicBezTo>
                  <a:cubicBezTo>
                    <a:pt x="1" y="1109"/>
                    <a:pt x="112" y="1221"/>
                    <a:pt x="247" y="1221"/>
                  </a:cubicBezTo>
                  <a:cubicBezTo>
                    <a:pt x="385" y="1221"/>
                    <a:pt x="496" y="1109"/>
                    <a:pt x="496" y="972"/>
                  </a:cubicBezTo>
                  <a:cubicBezTo>
                    <a:pt x="496" y="712"/>
                    <a:pt x="708" y="495"/>
                    <a:pt x="972" y="495"/>
                  </a:cubicBezTo>
                  <a:cubicBezTo>
                    <a:pt x="1107" y="495"/>
                    <a:pt x="1221" y="384"/>
                    <a:pt x="1221" y="249"/>
                  </a:cubicBezTo>
                  <a:cubicBezTo>
                    <a:pt x="1221" y="111"/>
                    <a:pt x="1113" y="0"/>
                    <a:pt x="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867625" y="987625"/>
              <a:ext cx="98300" cy="55350"/>
            </a:xfrm>
            <a:custGeom>
              <a:avLst/>
              <a:gdLst/>
              <a:ahLst/>
              <a:cxnLst/>
              <a:rect l="l" t="t" r="r" b="b"/>
              <a:pathLst>
                <a:path w="3932" h="2214" extrusionOk="0">
                  <a:moveTo>
                    <a:pt x="1964" y="1"/>
                  </a:moveTo>
                  <a:cubicBezTo>
                    <a:pt x="882" y="1"/>
                    <a:pt x="0" y="879"/>
                    <a:pt x="0" y="1965"/>
                  </a:cubicBezTo>
                  <a:cubicBezTo>
                    <a:pt x="0" y="2102"/>
                    <a:pt x="111" y="2214"/>
                    <a:pt x="246" y="2214"/>
                  </a:cubicBezTo>
                  <a:cubicBezTo>
                    <a:pt x="384" y="2214"/>
                    <a:pt x="495" y="2102"/>
                    <a:pt x="495" y="1965"/>
                  </a:cubicBezTo>
                  <a:cubicBezTo>
                    <a:pt x="495" y="1155"/>
                    <a:pt x="1154" y="496"/>
                    <a:pt x="1964" y="496"/>
                  </a:cubicBezTo>
                  <a:cubicBezTo>
                    <a:pt x="2774" y="496"/>
                    <a:pt x="3433" y="1155"/>
                    <a:pt x="3433" y="1965"/>
                  </a:cubicBezTo>
                  <a:cubicBezTo>
                    <a:pt x="3433" y="2102"/>
                    <a:pt x="3547" y="2214"/>
                    <a:pt x="3682" y="2214"/>
                  </a:cubicBezTo>
                  <a:cubicBezTo>
                    <a:pt x="3817" y="2214"/>
                    <a:pt x="3931" y="2102"/>
                    <a:pt x="3931" y="1965"/>
                  </a:cubicBezTo>
                  <a:cubicBezTo>
                    <a:pt x="3931" y="885"/>
                    <a:pt x="3050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760875" y="1012450"/>
              <a:ext cx="30550" cy="30525"/>
            </a:xfrm>
            <a:custGeom>
              <a:avLst/>
              <a:gdLst/>
              <a:ahLst/>
              <a:cxnLst/>
              <a:rect l="l" t="t" r="r" b="b"/>
              <a:pathLst>
                <a:path w="1222" h="1221" extrusionOk="0">
                  <a:moveTo>
                    <a:pt x="975" y="0"/>
                  </a:moveTo>
                  <a:cubicBezTo>
                    <a:pt x="438" y="0"/>
                    <a:pt x="1" y="437"/>
                    <a:pt x="1" y="972"/>
                  </a:cubicBezTo>
                  <a:cubicBezTo>
                    <a:pt x="1" y="1109"/>
                    <a:pt x="115" y="1221"/>
                    <a:pt x="250" y="1221"/>
                  </a:cubicBezTo>
                  <a:cubicBezTo>
                    <a:pt x="385" y="1221"/>
                    <a:pt x="498" y="1109"/>
                    <a:pt x="498" y="972"/>
                  </a:cubicBezTo>
                  <a:cubicBezTo>
                    <a:pt x="498" y="712"/>
                    <a:pt x="710" y="495"/>
                    <a:pt x="975" y="495"/>
                  </a:cubicBezTo>
                  <a:cubicBezTo>
                    <a:pt x="1110" y="495"/>
                    <a:pt x="1221" y="384"/>
                    <a:pt x="1221" y="249"/>
                  </a:cubicBezTo>
                  <a:cubicBezTo>
                    <a:pt x="1221" y="111"/>
                    <a:pt x="1113" y="0"/>
                    <a:pt x="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790725" y="989475"/>
              <a:ext cx="43625" cy="53500"/>
            </a:xfrm>
            <a:custGeom>
              <a:avLst/>
              <a:gdLst/>
              <a:ahLst/>
              <a:cxnLst/>
              <a:rect l="l" t="t" r="r" b="b"/>
              <a:pathLst>
                <a:path w="1745" h="2140" extrusionOk="0">
                  <a:moveTo>
                    <a:pt x="278" y="1"/>
                  </a:moveTo>
                  <a:cubicBezTo>
                    <a:pt x="171" y="1"/>
                    <a:pt x="73" y="70"/>
                    <a:pt x="40" y="178"/>
                  </a:cubicBezTo>
                  <a:cubicBezTo>
                    <a:pt x="1" y="311"/>
                    <a:pt x="75" y="445"/>
                    <a:pt x="207" y="485"/>
                  </a:cubicBezTo>
                  <a:cubicBezTo>
                    <a:pt x="821" y="670"/>
                    <a:pt x="1250" y="1250"/>
                    <a:pt x="1250" y="1891"/>
                  </a:cubicBezTo>
                  <a:cubicBezTo>
                    <a:pt x="1250" y="2028"/>
                    <a:pt x="1361" y="2140"/>
                    <a:pt x="1496" y="2140"/>
                  </a:cubicBezTo>
                  <a:cubicBezTo>
                    <a:pt x="1634" y="2140"/>
                    <a:pt x="1745" y="2028"/>
                    <a:pt x="1745" y="1891"/>
                  </a:cubicBezTo>
                  <a:cubicBezTo>
                    <a:pt x="1745" y="1030"/>
                    <a:pt x="1171" y="260"/>
                    <a:pt x="350" y="11"/>
                  </a:cubicBezTo>
                  <a:cubicBezTo>
                    <a:pt x="326" y="4"/>
                    <a:pt x="301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736125" y="989475"/>
              <a:ext cx="43650" cy="53500"/>
            </a:xfrm>
            <a:custGeom>
              <a:avLst/>
              <a:gdLst/>
              <a:ahLst/>
              <a:cxnLst/>
              <a:rect l="l" t="t" r="r" b="b"/>
              <a:pathLst>
                <a:path w="1746" h="2140" extrusionOk="0">
                  <a:moveTo>
                    <a:pt x="1470" y="1"/>
                  </a:moveTo>
                  <a:cubicBezTo>
                    <a:pt x="1446" y="1"/>
                    <a:pt x="1422" y="4"/>
                    <a:pt x="1398" y="11"/>
                  </a:cubicBezTo>
                  <a:cubicBezTo>
                    <a:pt x="578" y="260"/>
                    <a:pt x="1" y="1036"/>
                    <a:pt x="1" y="1891"/>
                  </a:cubicBezTo>
                  <a:cubicBezTo>
                    <a:pt x="1" y="2028"/>
                    <a:pt x="115" y="2140"/>
                    <a:pt x="250" y="2140"/>
                  </a:cubicBezTo>
                  <a:cubicBezTo>
                    <a:pt x="385" y="2140"/>
                    <a:pt x="498" y="2028"/>
                    <a:pt x="498" y="1891"/>
                  </a:cubicBezTo>
                  <a:cubicBezTo>
                    <a:pt x="498" y="1250"/>
                    <a:pt x="927" y="670"/>
                    <a:pt x="1541" y="485"/>
                  </a:cubicBezTo>
                  <a:cubicBezTo>
                    <a:pt x="1674" y="445"/>
                    <a:pt x="1745" y="311"/>
                    <a:pt x="1705" y="178"/>
                  </a:cubicBezTo>
                  <a:cubicBezTo>
                    <a:pt x="1673" y="70"/>
                    <a:pt x="1575" y="1"/>
                    <a:pt x="1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967600" y="1144250"/>
              <a:ext cx="13275" cy="13275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6" y="1"/>
                  </a:moveTo>
                  <a:cubicBezTo>
                    <a:pt x="120" y="1"/>
                    <a:pt x="1" y="120"/>
                    <a:pt x="1" y="266"/>
                  </a:cubicBezTo>
                  <a:cubicBezTo>
                    <a:pt x="1" y="411"/>
                    <a:pt x="120" y="530"/>
                    <a:pt x="266" y="530"/>
                  </a:cubicBezTo>
                  <a:cubicBezTo>
                    <a:pt x="411" y="530"/>
                    <a:pt x="530" y="411"/>
                    <a:pt x="530" y="266"/>
                  </a:cubicBezTo>
                  <a:cubicBezTo>
                    <a:pt x="530" y="120"/>
                    <a:pt x="411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934525" y="11690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5" y="1"/>
                  </a:moveTo>
                  <a:cubicBezTo>
                    <a:pt x="119" y="1"/>
                    <a:pt x="0" y="120"/>
                    <a:pt x="0" y="265"/>
                  </a:cubicBezTo>
                  <a:cubicBezTo>
                    <a:pt x="0" y="411"/>
                    <a:pt x="119" y="530"/>
                    <a:pt x="265" y="530"/>
                  </a:cubicBezTo>
                  <a:cubicBezTo>
                    <a:pt x="411" y="530"/>
                    <a:pt x="530" y="411"/>
                    <a:pt x="530" y="265"/>
                  </a:cubicBezTo>
                  <a:cubicBezTo>
                    <a:pt x="530" y="120"/>
                    <a:pt x="411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1"/>
          <p:cNvGrpSpPr/>
          <p:nvPr/>
        </p:nvGrpSpPr>
        <p:grpSpPr>
          <a:xfrm>
            <a:off x="1666607" y="3480506"/>
            <a:ext cx="431089" cy="430701"/>
            <a:chOff x="731175" y="3431975"/>
            <a:chExt cx="389175" cy="388825"/>
          </a:xfrm>
        </p:grpSpPr>
        <p:sp>
          <p:nvSpPr>
            <p:cNvPr id="1688" name="Google Shape;1688;p51"/>
            <p:cNvSpPr/>
            <p:nvPr/>
          </p:nvSpPr>
          <p:spPr>
            <a:xfrm>
              <a:off x="731175" y="3431975"/>
              <a:ext cx="389175" cy="388825"/>
            </a:xfrm>
            <a:custGeom>
              <a:avLst/>
              <a:gdLst/>
              <a:ahLst/>
              <a:cxnLst/>
              <a:rect l="l" t="t" r="r" b="b"/>
              <a:pathLst>
                <a:path w="15567" h="15553" extrusionOk="0">
                  <a:moveTo>
                    <a:pt x="12306" y="637"/>
                  </a:moveTo>
                  <a:cubicBezTo>
                    <a:pt x="12428" y="712"/>
                    <a:pt x="12534" y="749"/>
                    <a:pt x="12626" y="778"/>
                  </a:cubicBezTo>
                  <a:cubicBezTo>
                    <a:pt x="12759" y="820"/>
                    <a:pt x="12862" y="854"/>
                    <a:pt x="13015" y="1005"/>
                  </a:cubicBezTo>
                  <a:cubicBezTo>
                    <a:pt x="13166" y="1159"/>
                    <a:pt x="13201" y="1259"/>
                    <a:pt x="13243" y="1392"/>
                  </a:cubicBezTo>
                  <a:cubicBezTo>
                    <a:pt x="13293" y="1548"/>
                    <a:pt x="13359" y="1741"/>
                    <a:pt x="13592" y="1974"/>
                  </a:cubicBezTo>
                  <a:cubicBezTo>
                    <a:pt x="13828" y="2210"/>
                    <a:pt x="14021" y="2273"/>
                    <a:pt x="14175" y="2326"/>
                  </a:cubicBezTo>
                  <a:cubicBezTo>
                    <a:pt x="14307" y="2368"/>
                    <a:pt x="14410" y="2403"/>
                    <a:pt x="14564" y="2554"/>
                  </a:cubicBezTo>
                  <a:cubicBezTo>
                    <a:pt x="14715" y="2705"/>
                    <a:pt x="14749" y="2808"/>
                    <a:pt x="14791" y="2940"/>
                  </a:cubicBezTo>
                  <a:cubicBezTo>
                    <a:pt x="14821" y="3033"/>
                    <a:pt x="14858" y="3139"/>
                    <a:pt x="14929" y="3261"/>
                  </a:cubicBezTo>
                  <a:cubicBezTo>
                    <a:pt x="14525" y="3448"/>
                    <a:pt x="13709" y="3769"/>
                    <a:pt x="12866" y="3769"/>
                  </a:cubicBezTo>
                  <a:cubicBezTo>
                    <a:pt x="12683" y="3769"/>
                    <a:pt x="12498" y="3753"/>
                    <a:pt x="12317" y="3718"/>
                  </a:cubicBezTo>
                  <a:cubicBezTo>
                    <a:pt x="12168" y="3554"/>
                    <a:pt x="12012" y="3398"/>
                    <a:pt x="11845" y="3250"/>
                  </a:cubicBezTo>
                  <a:cubicBezTo>
                    <a:pt x="11652" y="2233"/>
                    <a:pt x="12078" y="1127"/>
                    <a:pt x="12306" y="637"/>
                  </a:cubicBezTo>
                  <a:close/>
                  <a:moveTo>
                    <a:pt x="7839" y="2191"/>
                  </a:moveTo>
                  <a:cubicBezTo>
                    <a:pt x="8337" y="2191"/>
                    <a:pt x="8817" y="2264"/>
                    <a:pt x="9275" y="2392"/>
                  </a:cubicBezTo>
                  <a:lnTo>
                    <a:pt x="8722" y="4092"/>
                  </a:lnTo>
                  <a:cubicBezTo>
                    <a:pt x="8420" y="4018"/>
                    <a:pt x="8108" y="3978"/>
                    <a:pt x="7788" y="3978"/>
                  </a:cubicBezTo>
                  <a:cubicBezTo>
                    <a:pt x="7462" y="3978"/>
                    <a:pt x="7147" y="4018"/>
                    <a:pt x="6851" y="4092"/>
                  </a:cubicBezTo>
                  <a:lnTo>
                    <a:pt x="6297" y="2392"/>
                  </a:lnTo>
                  <a:cubicBezTo>
                    <a:pt x="6771" y="2260"/>
                    <a:pt x="7271" y="2191"/>
                    <a:pt x="7788" y="2191"/>
                  </a:cubicBezTo>
                  <a:cubicBezTo>
                    <a:pt x="7805" y="2191"/>
                    <a:pt x="7822" y="2191"/>
                    <a:pt x="7839" y="2191"/>
                  </a:cubicBezTo>
                  <a:close/>
                  <a:moveTo>
                    <a:pt x="5824" y="2541"/>
                  </a:moveTo>
                  <a:lnTo>
                    <a:pt x="6377" y="4245"/>
                  </a:lnTo>
                  <a:cubicBezTo>
                    <a:pt x="5784" y="4483"/>
                    <a:pt x="5265" y="4865"/>
                    <a:pt x="4863" y="5346"/>
                  </a:cubicBezTo>
                  <a:lnTo>
                    <a:pt x="3415" y="4295"/>
                  </a:lnTo>
                  <a:cubicBezTo>
                    <a:pt x="4042" y="3509"/>
                    <a:pt x="4871" y="2898"/>
                    <a:pt x="5824" y="2541"/>
                  </a:cubicBezTo>
                  <a:close/>
                  <a:moveTo>
                    <a:pt x="9749" y="2548"/>
                  </a:moveTo>
                  <a:cubicBezTo>
                    <a:pt x="10702" y="2901"/>
                    <a:pt x="11533" y="3515"/>
                    <a:pt x="12158" y="4298"/>
                  </a:cubicBezTo>
                  <a:lnTo>
                    <a:pt x="10712" y="5349"/>
                  </a:lnTo>
                  <a:cubicBezTo>
                    <a:pt x="10307" y="4867"/>
                    <a:pt x="9789" y="4483"/>
                    <a:pt x="9196" y="4248"/>
                  </a:cubicBezTo>
                  <a:lnTo>
                    <a:pt x="9749" y="2548"/>
                  </a:lnTo>
                  <a:close/>
                  <a:moveTo>
                    <a:pt x="12449" y="4695"/>
                  </a:moveTo>
                  <a:cubicBezTo>
                    <a:pt x="12991" y="5516"/>
                    <a:pt x="13325" y="6484"/>
                    <a:pt x="13373" y="7527"/>
                  </a:cubicBezTo>
                  <a:lnTo>
                    <a:pt x="11581" y="7527"/>
                  </a:lnTo>
                  <a:lnTo>
                    <a:pt x="11581" y="7530"/>
                  </a:lnTo>
                  <a:cubicBezTo>
                    <a:pt x="11538" y="6879"/>
                    <a:pt x="11335" y="6270"/>
                    <a:pt x="11004" y="5746"/>
                  </a:cubicBezTo>
                  <a:lnTo>
                    <a:pt x="12449" y="4695"/>
                  </a:lnTo>
                  <a:close/>
                  <a:moveTo>
                    <a:pt x="3124" y="4700"/>
                  </a:moveTo>
                  <a:lnTo>
                    <a:pt x="4572" y="5751"/>
                  </a:lnTo>
                  <a:cubicBezTo>
                    <a:pt x="4241" y="6273"/>
                    <a:pt x="4032" y="6879"/>
                    <a:pt x="3992" y="7533"/>
                  </a:cubicBezTo>
                  <a:lnTo>
                    <a:pt x="2203" y="7533"/>
                  </a:lnTo>
                  <a:cubicBezTo>
                    <a:pt x="2248" y="6492"/>
                    <a:pt x="2581" y="5518"/>
                    <a:pt x="3124" y="4700"/>
                  </a:cubicBezTo>
                  <a:close/>
                  <a:moveTo>
                    <a:pt x="13373" y="8028"/>
                  </a:moveTo>
                  <a:cubicBezTo>
                    <a:pt x="13325" y="9068"/>
                    <a:pt x="12991" y="10042"/>
                    <a:pt x="12449" y="10860"/>
                  </a:cubicBezTo>
                  <a:lnTo>
                    <a:pt x="11004" y="9809"/>
                  </a:lnTo>
                  <a:cubicBezTo>
                    <a:pt x="11340" y="9274"/>
                    <a:pt x="11538" y="8663"/>
                    <a:pt x="11581" y="8028"/>
                  </a:cubicBezTo>
                  <a:close/>
                  <a:moveTo>
                    <a:pt x="3992" y="8028"/>
                  </a:moveTo>
                  <a:cubicBezTo>
                    <a:pt x="4034" y="8660"/>
                    <a:pt x="4233" y="9274"/>
                    <a:pt x="4572" y="9809"/>
                  </a:cubicBezTo>
                  <a:lnTo>
                    <a:pt x="3124" y="10862"/>
                  </a:lnTo>
                  <a:cubicBezTo>
                    <a:pt x="2581" y="10042"/>
                    <a:pt x="2248" y="9073"/>
                    <a:pt x="2203" y="8030"/>
                  </a:cubicBezTo>
                  <a:lnTo>
                    <a:pt x="3992" y="8028"/>
                  </a:lnTo>
                  <a:close/>
                  <a:moveTo>
                    <a:pt x="4863" y="10211"/>
                  </a:moveTo>
                  <a:cubicBezTo>
                    <a:pt x="4881" y="10238"/>
                    <a:pt x="4905" y="10259"/>
                    <a:pt x="4924" y="10285"/>
                  </a:cubicBezTo>
                  <a:cubicBezTo>
                    <a:pt x="5326" y="10743"/>
                    <a:pt x="5824" y="11093"/>
                    <a:pt x="6377" y="11312"/>
                  </a:cubicBezTo>
                  <a:lnTo>
                    <a:pt x="5824" y="13012"/>
                  </a:lnTo>
                  <a:cubicBezTo>
                    <a:pt x="4871" y="12660"/>
                    <a:pt x="4042" y="12046"/>
                    <a:pt x="3415" y="11262"/>
                  </a:cubicBezTo>
                  <a:lnTo>
                    <a:pt x="4863" y="10211"/>
                  </a:lnTo>
                  <a:close/>
                  <a:moveTo>
                    <a:pt x="10712" y="10214"/>
                  </a:moveTo>
                  <a:lnTo>
                    <a:pt x="12158" y="11265"/>
                  </a:lnTo>
                  <a:cubicBezTo>
                    <a:pt x="11533" y="12046"/>
                    <a:pt x="10702" y="12660"/>
                    <a:pt x="9749" y="13017"/>
                  </a:cubicBezTo>
                  <a:lnTo>
                    <a:pt x="9196" y="11315"/>
                  </a:lnTo>
                  <a:cubicBezTo>
                    <a:pt x="9749" y="11093"/>
                    <a:pt x="10249" y="10743"/>
                    <a:pt x="10649" y="10291"/>
                  </a:cubicBezTo>
                  <a:cubicBezTo>
                    <a:pt x="10673" y="10267"/>
                    <a:pt x="10691" y="10240"/>
                    <a:pt x="10712" y="10214"/>
                  </a:cubicBezTo>
                  <a:close/>
                  <a:moveTo>
                    <a:pt x="7790" y="4473"/>
                  </a:moveTo>
                  <a:cubicBezTo>
                    <a:pt x="9614" y="4473"/>
                    <a:pt x="11099" y="5958"/>
                    <a:pt x="11099" y="7781"/>
                  </a:cubicBezTo>
                  <a:cubicBezTo>
                    <a:pt x="11096" y="9420"/>
                    <a:pt x="9871" y="10828"/>
                    <a:pt x="8251" y="11058"/>
                  </a:cubicBezTo>
                  <a:cubicBezTo>
                    <a:pt x="8118" y="11077"/>
                    <a:pt x="8026" y="11196"/>
                    <a:pt x="8039" y="11328"/>
                  </a:cubicBezTo>
                  <a:lnTo>
                    <a:pt x="8039" y="11339"/>
                  </a:lnTo>
                  <a:cubicBezTo>
                    <a:pt x="8055" y="11463"/>
                    <a:pt x="8161" y="11553"/>
                    <a:pt x="8283" y="11553"/>
                  </a:cubicBezTo>
                  <a:cubicBezTo>
                    <a:pt x="8293" y="11553"/>
                    <a:pt x="8306" y="11553"/>
                    <a:pt x="8317" y="11551"/>
                  </a:cubicBezTo>
                  <a:cubicBezTo>
                    <a:pt x="8455" y="11530"/>
                    <a:pt x="8590" y="11503"/>
                    <a:pt x="8722" y="11471"/>
                  </a:cubicBezTo>
                  <a:lnTo>
                    <a:pt x="9275" y="13171"/>
                  </a:lnTo>
                  <a:cubicBezTo>
                    <a:pt x="8801" y="13303"/>
                    <a:pt x="8304" y="13374"/>
                    <a:pt x="7788" y="13374"/>
                  </a:cubicBezTo>
                  <a:cubicBezTo>
                    <a:pt x="7271" y="13374"/>
                    <a:pt x="6771" y="13303"/>
                    <a:pt x="6297" y="13171"/>
                  </a:cubicBezTo>
                  <a:lnTo>
                    <a:pt x="6851" y="11471"/>
                  </a:lnTo>
                  <a:cubicBezTo>
                    <a:pt x="6983" y="11503"/>
                    <a:pt x="7118" y="11530"/>
                    <a:pt x="7258" y="11551"/>
                  </a:cubicBezTo>
                  <a:cubicBezTo>
                    <a:pt x="7270" y="11552"/>
                    <a:pt x="7281" y="11553"/>
                    <a:pt x="7292" y="11553"/>
                  </a:cubicBezTo>
                  <a:cubicBezTo>
                    <a:pt x="7413" y="11553"/>
                    <a:pt x="7519" y="11463"/>
                    <a:pt x="7539" y="11339"/>
                  </a:cubicBezTo>
                  <a:lnTo>
                    <a:pt x="7539" y="11328"/>
                  </a:lnTo>
                  <a:cubicBezTo>
                    <a:pt x="7552" y="11196"/>
                    <a:pt x="7459" y="11077"/>
                    <a:pt x="7327" y="11058"/>
                  </a:cubicBezTo>
                  <a:cubicBezTo>
                    <a:pt x="5704" y="10833"/>
                    <a:pt x="4482" y="9423"/>
                    <a:pt x="4482" y="7781"/>
                  </a:cubicBezTo>
                  <a:cubicBezTo>
                    <a:pt x="4482" y="5958"/>
                    <a:pt x="5967" y="4473"/>
                    <a:pt x="7790" y="4473"/>
                  </a:cubicBezTo>
                  <a:close/>
                  <a:moveTo>
                    <a:pt x="2707" y="11790"/>
                  </a:moveTo>
                  <a:cubicBezTo>
                    <a:pt x="2888" y="11790"/>
                    <a:pt x="3071" y="11805"/>
                    <a:pt x="3251" y="11839"/>
                  </a:cubicBezTo>
                  <a:cubicBezTo>
                    <a:pt x="3399" y="12003"/>
                    <a:pt x="3555" y="12159"/>
                    <a:pt x="3719" y="12308"/>
                  </a:cubicBezTo>
                  <a:cubicBezTo>
                    <a:pt x="3918" y="13327"/>
                    <a:pt x="3492" y="14428"/>
                    <a:pt x="3264" y="14923"/>
                  </a:cubicBezTo>
                  <a:cubicBezTo>
                    <a:pt x="3142" y="14849"/>
                    <a:pt x="3036" y="14812"/>
                    <a:pt x="2944" y="14783"/>
                  </a:cubicBezTo>
                  <a:cubicBezTo>
                    <a:pt x="2811" y="14740"/>
                    <a:pt x="2708" y="14706"/>
                    <a:pt x="2555" y="14555"/>
                  </a:cubicBezTo>
                  <a:cubicBezTo>
                    <a:pt x="2404" y="14401"/>
                    <a:pt x="2369" y="14301"/>
                    <a:pt x="2327" y="14169"/>
                  </a:cubicBezTo>
                  <a:cubicBezTo>
                    <a:pt x="2277" y="14012"/>
                    <a:pt x="2211" y="13819"/>
                    <a:pt x="1978" y="13586"/>
                  </a:cubicBezTo>
                  <a:cubicBezTo>
                    <a:pt x="1742" y="13351"/>
                    <a:pt x="1549" y="13287"/>
                    <a:pt x="1393" y="13234"/>
                  </a:cubicBezTo>
                  <a:cubicBezTo>
                    <a:pt x="1260" y="13192"/>
                    <a:pt x="1160" y="13157"/>
                    <a:pt x="1006" y="13006"/>
                  </a:cubicBezTo>
                  <a:cubicBezTo>
                    <a:pt x="855" y="12853"/>
                    <a:pt x="821" y="12752"/>
                    <a:pt x="779" y="12620"/>
                  </a:cubicBezTo>
                  <a:cubicBezTo>
                    <a:pt x="749" y="12527"/>
                    <a:pt x="712" y="12422"/>
                    <a:pt x="638" y="12297"/>
                  </a:cubicBezTo>
                  <a:cubicBezTo>
                    <a:pt x="1045" y="12110"/>
                    <a:pt x="1865" y="11790"/>
                    <a:pt x="2707" y="11790"/>
                  </a:cubicBezTo>
                  <a:close/>
                  <a:moveTo>
                    <a:pt x="12215" y="1"/>
                  </a:moveTo>
                  <a:cubicBezTo>
                    <a:pt x="12205" y="1"/>
                    <a:pt x="12194" y="1"/>
                    <a:pt x="12184" y="2"/>
                  </a:cubicBezTo>
                  <a:cubicBezTo>
                    <a:pt x="12107" y="13"/>
                    <a:pt x="12039" y="60"/>
                    <a:pt x="12002" y="127"/>
                  </a:cubicBezTo>
                  <a:cubicBezTo>
                    <a:pt x="11970" y="185"/>
                    <a:pt x="11258" y="1455"/>
                    <a:pt x="11300" y="2808"/>
                  </a:cubicBezTo>
                  <a:cubicBezTo>
                    <a:pt x="10307" y="2104"/>
                    <a:pt x="9093" y="1688"/>
                    <a:pt x="7782" y="1688"/>
                  </a:cubicBezTo>
                  <a:cubicBezTo>
                    <a:pt x="4426" y="1688"/>
                    <a:pt x="1694" y="4417"/>
                    <a:pt x="1694" y="7776"/>
                  </a:cubicBezTo>
                  <a:cubicBezTo>
                    <a:pt x="1694" y="9086"/>
                    <a:pt x="2113" y="10299"/>
                    <a:pt x="2817" y="11291"/>
                  </a:cubicBezTo>
                  <a:cubicBezTo>
                    <a:pt x="2780" y="11290"/>
                    <a:pt x="2743" y="11290"/>
                    <a:pt x="2706" y="11290"/>
                  </a:cubicBezTo>
                  <a:cubicBezTo>
                    <a:pt x="1396" y="11290"/>
                    <a:pt x="192" y="11962"/>
                    <a:pt x="133" y="11993"/>
                  </a:cubicBezTo>
                  <a:cubicBezTo>
                    <a:pt x="66" y="12032"/>
                    <a:pt x="21" y="12099"/>
                    <a:pt x="11" y="12175"/>
                  </a:cubicBezTo>
                  <a:cubicBezTo>
                    <a:pt x="0" y="12252"/>
                    <a:pt x="27" y="12332"/>
                    <a:pt x="80" y="12384"/>
                  </a:cubicBezTo>
                  <a:cubicBezTo>
                    <a:pt x="233" y="12535"/>
                    <a:pt x="265" y="12639"/>
                    <a:pt x="310" y="12771"/>
                  </a:cubicBezTo>
                  <a:cubicBezTo>
                    <a:pt x="358" y="12927"/>
                    <a:pt x="424" y="13118"/>
                    <a:pt x="659" y="13353"/>
                  </a:cubicBezTo>
                  <a:cubicBezTo>
                    <a:pt x="895" y="13589"/>
                    <a:pt x="1086" y="13652"/>
                    <a:pt x="1242" y="13705"/>
                  </a:cubicBezTo>
                  <a:cubicBezTo>
                    <a:pt x="1374" y="13748"/>
                    <a:pt x="1477" y="13779"/>
                    <a:pt x="1628" y="13933"/>
                  </a:cubicBezTo>
                  <a:cubicBezTo>
                    <a:pt x="1782" y="14084"/>
                    <a:pt x="1813" y="14187"/>
                    <a:pt x="1858" y="14319"/>
                  </a:cubicBezTo>
                  <a:cubicBezTo>
                    <a:pt x="1906" y="14476"/>
                    <a:pt x="1972" y="14666"/>
                    <a:pt x="2208" y="14902"/>
                  </a:cubicBezTo>
                  <a:cubicBezTo>
                    <a:pt x="2443" y="15137"/>
                    <a:pt x="2634" y="15201"/>
                    <a:pt x="2790" y="15254"/>
                  </a:cubicBezTo>
                  <a:cubicBezTo>
                    <a:pt x="2923" y="15296"/>
                    <a:pt x="3026" y="15328"/>
                    <a:pt x="3177" y="15481"/>
                  </a:cubicBezTo>
                  <a:cubicBezTo>
                    <a:pt x="3224" y="15526"/>
                    <a:pt x="3288" y="15553"/>
                    <a:pt x="3354" y="15553"/>
                  </a:cubicBezTo>
                  <a:cubicBezTo>
                    <a:pt x="3362" y="15553"/>
                    <a:pt x="3375" y="15553"/>
                    <a:pt x="3386" y="15550"/>
                  </a:cubicBezTo>
                  <a:cubicBezTo>
                    <a:pt x="3463" y="15540"/>
                    <a:pt x="3531" y="15495"/>
                    <a:pt x="3568" y="15428"/>
                  </a:cubicBezTo>
                  <a:cubicBezTo>
                    <a:pt x="3600" y="15368"/>
                    <a:pt x="4312" y="14097"/>
                    <a:pt x="4270" y="12744"/>
                  </a:cubicBezTo>
                  <a:lnTo>
                    <a:pt x="4270" y="12744"/>
                  </a:lnTo>
                  <a:cubicBezTo>
                    <a:pt x="5262" y="13449"/>
                    <a:pt x="6477" y="13867"/>
                    <a:pt x="7788" y="13867"/>
                  </a:cubicBezTo>
                  <a:cubicBezTo>
                    <a:pt x="11144" y="13867"/>
                    <a:pt x="13876" y="11138"/>
                    <a:pt x="13876" y="7779"/>
                  </a:cubicBezTo>
                  <a:cubicBezTo>
                    <a:pt x="13876" y="6469"/>
                    <a:pt x="13457" y="5254"/>
                    <a:pt x="12753" y="4261"/>
                  </a:cubicBezTo>
                  <a:cubicBezTo>
                    <a:pt x="12790" y="4261"/>
                    <a:pt x="12830" y="4264"/>
                    <a:pt x="12864" y="4264"/>
                  </a:cubicBezTo>
                  <a:cubicBezTo>
                    <a:pt x="14175" y="4264"/>
                    <a:pt x="15376" y="3594"/>
                    <a:pt x="15437" y="3560"/>
                  </a:cubicBezTo>
                  <a:cubicBezTo>
                    <a:pt x="15503" y="3520"/>
                    <a:pt x="15548" y="3454"/>
                    <a:pt x="15559" y="3377"/>
                  </a:cubicBezTo>
                  <a:cubicBezTo>
                    <a:pt x="15567" y="3303"/>
                    <a:pt x="15543" y="3223"/>
                    <a:pt x="15490" y="3171"/>
                  </a:cubicBezTo>
                  <a:cubicBezTo>
                    <a:pt x="15337" y="3017"/>
                    <a:pt x="15305" y="2914"/>
                    <a:pt x="15260" y="2781"/>
                  </a:cubicBezTo>
                  <a:cubicBezTo>
                    <a:pt x="15212" y="2628"/>
                    <a:pt x="15146" y="2435"/>
                    <a:pt x="14911" y="2199"/>
                  </a:cubicBezTo>
                  <a:cubicBezTo>
                    <a:pt x="14675" y="1966"/>
                    <a:pt x="14484" y="1903"/>
                    <a:pt x="14328" y="1850"/>
                  </a:cubicBezTo>
                  <a:cubicBezTo>
                    <a:pt x="14196" y="1807"/>
                    <a:pt x="14093" y="1773"/>
                    <a:pt x="13942" y="1622"/>
                  </a:cubicBezTo>
                  <a:cubicBezTo>
                    <a:pt x="13788" y="1469"/>
                    <a:pt x="13756" y="1365"/>
                    <a:pt x="13711" y="1233"/>
                  </a:cubicBezTo>
                  <a:cubicBezTo>
                    <a:pt x="13664" y="1079"/>
                    <a:pt x="13598" y="886"/>
                    <a:pt x="13362" y="651"/>
                  </a:cubicBezTo>
                  <a:cubicBezTo>
                    <a:pt x="13126" y="418"/>
                    <a:pt x="12936" y="354"/>
                    <a:pt x="12780" y="301"/>
                  </a:cubicBezTo>
                  <a:cubicBezTo>
                    <a:pt x="12647" y="259"/>
                    <a:pt x="12544" y="224"/>
                    <a:pt x="12393" y="74"/>
                  </a:cubicBezTo>
                  <a:cubicBezTo>
                    <a:pt x="12343" y="23"/>
                    <a:pt x="12280" y="1"/>
                    <a:pt x="12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816525" y="3687300"/>
              <a:ext cx="74075" cy="70175"/>
            </a:xfrm>
            <a:custGeom>
              <a:avLst/>
              <a:gdLst/>
              <a:ahLst/>
              <a:cxnLst/>
              <a:rect l="l" t="t" r="r" b="b"/>
              <a:pathLst>
                <a:path w="2963" h="2807" extrusionOk="0">
                  <a:moveTo>
                    <a:pt x="1449" y="1"/>
                  </a:moveTo>
                  <a:lnTo>
                    <a:pt x="1" y="1052"/>
                  </a:lnTo>
                  <a:cubicBezTo>
                    <a:pt x="628" y="1838"/>
                    <a:pt x="1457" y="2449"/>
                    <a:pt x="2410" y="2807"/>
                  </a:cubicBezTo>
                  <a:lnTo>
                    <a:pt x="2963" y="1102"/>
                  </a:lnTo>
                  <a:cubicBezTo>
                    <a:pt x="2410" y="880"/>
                    <a:pt x="1912" y="530"/>
                    <a:pt x="1510" y="78"/>
                  </a:cubicBezTo>
                  <a:cubicBezTo>
                    <a:pt x="1488" y="54"/>
                    <a:pt x="1467" y="27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888600" y="3486750"/>
              <a:ext cx="74475" cy="47525"/>
            </a:xfrm>
            <a:custGeom>
              <a:avLst/>
              <a:gdLst/>
              <a:ahLst/>
              <a:cxnLst/>
              <a:rect l="l" t="t" r="r" b="b"/>
              <a:pathLst>
                <a:path w="2979" h="1901" extrusionOk="0">
                  <a:moveTo>
                    <a:pt x="1491" y="0"/>
                  </a:moveTo>
                  <a:cubicBezTo>
                    <a:pt x="974" y="0"/>
                    <a:pt x="474" y="69"/>
                    <a:pt x="0" y="201"/>
                  </a:cubicBezTo>
                  <a:lnTo>
                    <a:pt x="554" y="1901"/>
                  </a:lnTo>
                  <a:cubicBezTo>
                    <a:pt x="855" y="1827"/>
                    <a:pt x="1168" y="1787"/>
                    <a:pt x="1491" y="1787"/>
                  </a:cubicBezTo>
                  <a:cubicBezTo>
                    <a:pt x="1814" y="1787"/>
                    <a:pt x="2129" y="1827"/>
                    <a:pt x="2425" y="1901"/>
                  </a:cubicBezTo>
                  <a:lnTo>
                    <a:pt x="2978" y="201"/>
                  </a:lnTo>
                  <a:cubicBezTo>
                    <a:pt x="2504" y="69"/>
                    <a:pt x="2007" y="0"/>
                    <a:pt x="1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961050" y="3687300"/>
              <a:ext cx="74075" cy="70125"/>
            </a:xfrm>
            <a:custGeom>
              <a:avLst/>
              <a:gdLst/>
              <a:ahLst/>
              <a:cxnLst/>
              <a:rect l="l" t="t" r="r" b="b"/>
              <a:pathLst>
                <a:path w="2963" h="2805" extrusionOk="0">
                  <a:moveTo>
                    <a:pt x="1517" y="1"/>
                  </a:moveTo>
                  <a:cubicBezTo>
                    <a:pt x="1496" y="27"/>
                    <a:pt x="1472" y="51"/>
                    <a:pt x="1454" y="78"/>
                  </a:cubicBezTo>
                  <a:cubicBezTo>
                    <a:pt x="1054" y="533"/>
                    <a:pt x="554" y="885"/>
                    <a:pt x="1" y="1102"/>
                  </a:cubicBezTo>
                  <a:lnTo>
                    <a:pt x="554" y="2804"/>
                  </a:lnTo>
                  <a:cubicBezTo>
                    <a:pt x="1507" y="2447"/>
                    <a:pt x="2338" y="1833"/>
                    <a:pt x="2963" y="1049"/>
                  </a:cubicBezTo>
                  <a:lnTo>
                    <a:pt x="15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1006250" y="3549475"/>
              <a:ext cx="59250" cy="70825"/>
            </a:xfrm>
            <a:custGeom>
              <a:avLst/>
              <a:gdLst/>
              <a:ahLst/>
              <a:cxnLst/>
              <a:rect l="l" t="t" r="r" b="b"/>
              <a:pathLst>
                <a:path w="2370" h="2833" extrusionOk="0">
                  <a:moveTo>
                    <a:pt x="1446" y="0"/>
                  </a:moveTo>
                  <a:lnTo>
                    <a:pt x="1" y="1051"/>
                  </a:lnTo>
                  <a:cubicBezTo>
                    <a:pt x="332" y="1573"/>
                    <a:pt x="538" y="2179"/>
                    <a:pt x="578" y="2833"/>
                  </a:cubicBezTo>
                  <a:lnTo>
                    <a:pt x="2370" y="2833"/>
                  </a:lnTo>
                  <a:cubicBezTo>
                    <a:pt x="2322" y="1792"/>
                    <a:pt x="1988" y="818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843125" y="3543725"/>
              <a:ext cx="165475" cy="171675"/>
            </a:xfrm>
            <a:custGeom>
              <a:avLst/>
              <a:gdLst/>
              <a:ahLst/>
              <a:cxnLst/>
              <a:rect l="l" t="t" r="r" b="b"/>
              <a:pathLst>
                <a:path w="6619" h="6867" extrusionOk="0">
                  <a:moveTo>
                    <a:pt x="3310" y="0"/>
                  </a:moveTo>
                  <a:cubicBezTo>
                    <a:pt x="1486" y="0"/>
                    <a:pt x="1" y="1485"/>
                    <a:pt x="1" y="3309"/>
                  </a:cubicBezTo>
                  <a:cubicBezTo>
                    <a:pt x="1" y="4950"/>
                    <a:pt x="1224" y="6358"/>
                    <a:pt x="2846" y="6583"/>
                  </a:cubicBezTo>
                  <a:cubicBezTo>
                    <a:pt x="2979" y="6604"/>
                    <a:pt x="3071" y="6723"/>
                    <a:pt x="3058" y="6856"/>
                  </a:cubicBezTo>
                  <a:cubicBezTo>
                    <a:pt x="3140" y="6861"/>
                    <a:pt x="3222" y="6866"/>
                    <a:pt x="3304" y="6866"/>
                  </a:cubicBezTo>
                  <a:cubicBezTo>
                    <a:pt x="3389" y="6866"/>
                    <a:pt x="3474" y="6861"/>
                    <a:pt x="3553" y="6856"/>
                  </a:cubicBezTo>
                  <a:cubicBezTo>
                    <a:pt x="3540" y="6723"/>
                    <a:pt x="3633" y="6604"/>
                    <a:pt x="3765" y="6583"/>
                  </a:cubicBezTo>
                  <a:cubicBezTo>
                    <a:pt x="5393" y="6358"/>
                    <a:pt x="6618" y="4950"/>
                    <a:pt x="6618" y="3309"/>
                  </a:cubicBezTo>
                  <a:cubicBezTo>
                    <a:pt x="6618" y="1485"/>
                    <a:pt x="5131" y="0"/>
                    <a:pt x="3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786225" y="3549350"/>
              <a:ext cx="59250" cy="70875"/>
            </a:xfrm>
            <a:custGeom>
              <a:avLst/>
              <a:gdLst/>
              <a:ahLst/>
              <a:cxnLst/>
              <a:rect l="l" t="t" r="r" b="b"/>
              <a:pathLst>
                <a:path w="2370" h="2835" extrusionOk="0">
                  <a:moveTo>
                    <a:pt x="922" y="0"/>
                  </a:moveTo>
                  <a:cubicBezTo>
                    <a:pt x="379" y="821"/>
                    <a:pt x="46" y="1789"/>
                    <a:pt x="1" y="2832"/>
                  </a:cubicBezTo>
                  <a:lnTo>
                    <a:pt x="1790" y="2835"/>
                  </a:lnTo>
                  <a:cubicBezTo>
                    <a:pt x="1832" y="2184"/>
                    <a:pt x="2039" y="1575"/>
                    <a:pt x="2370" y="1051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888525" y="3715175"/>
              <a:ext cx="74475" cy="51175"/>
            </a:xfrm>
            <a:custGeom>
              <a:avLst/>
              <a:gdLst/>
              <a:ahLst/>
              <a:cxnLst/>
              <a:rect l="l" t="t" r="r" b="b"/>
              <a:pathLst>
                <a:path w="2979" h="2047" extrusionOk="0">
                  <a:moveTo>
                    <a:pt x="1242" y="0"/>
                  </a:moveTo>
                  <a:lnTo>
                    <a:pt x="1242" y="11"/>
                  </a:lnTo>
                  <a:cubicBezTo>
                    <a:pt x="1223" y="135"/>
                    <a:pt x="1117" y="225"/>
                    <a:pt x="993" y="225"/>
                  </a:cubicBezTo>
                  <a:cubicBezTo>
                    <a:pt x="982" y="225"/>
                    <a:pt x="970" y="224"/>
                    <a:pt x="959" y="223"/>
                  </a:cubicBezTo>
                  <a:cubicBezTo>
                    <a:pt x="821" y="202"/>
                    <a:pt x="686" y="175"/>
                    <a:pt x="554" y="143"/>
                  </a:cubicBezTo>
                  <a:lnTo>
                    <a:pt x="1" y="1843"/>
                  </a:lnTo>
                  <a:cubicBezTo>
                    <a:pt x="472" y="1975"/>
                    <a:pt x="972" y="2046"/>
                    <a:pt x="1488" y="2046"/>
                  </a:cubicBezTo>
                  <a:cubicBezTo>
                    <a:pt x="2004" y="2046"/>
                    <a:pt x="2505" y="1975"/>
                    <a:pt x="2979" y="1843"/>
                  </a:cubicBezTo>
                  <a:lnTo>
                    <a:pt x="2425" y="143"/>
                  </a:lnTo>
                  <a:cubicBezTo>
                    <a:pt x="2293" y="175"/>
                    <a:pt x="2158" y="202"/>
                    <a:pt x="2018" y="223"/>
                  </a:cubicBezTo>
                  <a:cubicBezTo>
                    <a:pt x="2004" y="223"/>
                    <a:pt x="1994" y="225"/>
                    <a:pt x="1986" y="225"/>
                  </a:cubicBezTo>
                  <a:cubicBezTo>
                    <a:pt x="1862" y="225"/>
                    <a:pt x="1758" y="135"/>
                    <a:pt x="1740" y="11"/>
                  </a:cubicBezTo>
                  <a:lnTo>
                    <a:pt x="1740" y="0"/>
                  </a:lnTo>
                  <a:cubicBezTo>
                    <a:pt x="1658" y="8"/>
                    <a:pt x="1576" y="11"/>
                    <a:pt x="1494" y="11"/>
                  </a:cubicBezTo>
                  <a:cubicBezTo>
                    <a:pt x="1406" y="8"/>
                    <a:pt x="1324" y="3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786225" y="3632650"/>
              <a:ext cx="59250" cy="70825"/>
            </a:xfrm>
            <a:custGeom>
              <a:avLst/>
              <a:gdLst/>
              <a:ahLst/>
              <a:cxnLst/>
              <a:rect l="l" t="t" r="r" b="b"/>
              <a:pathLst>
                <a:path w="2370" h="2833" extrusionOk="0">
                  <a:moveTo>
                    <a:pt x="1" y="1"/>
                  </a:moveTo>
                  <a:cubicBezTo>
                    <a:pt x="46" y="1041"/>
                    <a:pt x="379" y="2015"/>
                    <a:pt x="922" y="2833"/>
                  </a:cubicBezTo>
                  <a:lnTo>
                    <a:pt x="2370" y="1782"/>
                  </a:lnTo>
                  <a:cubicBezTo>
                    <a:pt x="2031" y="1247"/>
                    <a:pt x="1832" y="636"/>
                    <a:pt x="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1006250" y="3632650"/>
              <a:ext cx="59250" cy="70900"/>
            </a:xfrm>
            <a:custGeom>
              <a:avLst/>
              <a:gdLst/>
              <a:ahLst/>
              <a:cxnLst/>
              <a:rect l="l" t="t" r="r" b="b"/>
              <a:pathLst>
                <a:path w="2370" h="2836" extrusionOk="0">
                  <a:moveTo>
                    <a:pt x="578" y="1"/>
                  </a:moveTo>
                  <a:cubicBezTo>
                    <a:pt x="535" y="633"/>
                    <a:pt x="337" y="1247"/>
                    <a:pt x="1" y="1782"/>
                  </a:cubicBezTo>
                  <a:lnTo>
                    <a:pt x="1446" y="2835"/>
                  </a:lnTo>
                  <a:cubicBezTo>
                    <a:pt x="1988" y="2015"/>
                    <a:pt x="2322" y="1046"/>
                    <a:pt x="2370" y="3"/>
                  </a:cubicBezTo>
                  <a:lnTo>
                    <a:pt x="578" y="3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961050" y="3495550"/>
              <a:ext cx="74075" cy="70100"/>
            </a:xfrm>
            <a:custGeom>
              <a:avLst/>
              <a:gdLst/>
              <a:ahLst/>
              <a:cxnLst/>
              <a:rect l="l" t="t" r="r" b="b"/>
              <a:pathLst>
                <a:path w="2963" h="2804" extrusionOk="0">
                  <a:moveTo>
                    <a:pt x="554" y="0"/>
                  </a:moveTo>
                  <a:lnTo>
                    <a:pt x="1" y="1702"/>
                  </a:lnTo>
                  <a:cubicBezTo>
                    <a:pt x="594" y="1940"/>
                    <a:pt x="1112" y="2322"/>
                    <a:pt x="1517" y="2803"/>
                  </a:cubicBezTo>
                  <a:lnTo>
                    <a:pt x="2963" y="1752"/>
                  </a:lnTo>
                  <a:cubicBezTo>
                    <a:pt x="2338" y="972"/>
                    <a:pt x="1507" y="358"/>
                    <a:pt x="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816525" y="3495675"/>
              <a:ext cx="74075" cy="70025"/>
            </a:xfrm>
            <a:custGeom>
              <a:avLst/>
              <a:gdLst/>
              <a:ahLst/>
              <a:cxnLst/>
              <a:rect l="l" t="t" r="r" b="b"/>
              <a:pathLst>
                <a:path w="2963" h="2801" extrusionOk="0">
                  <a:moveTo>
                    <a:pt x="2410" y="0"/>
                  </a:moveTo>
                  <a:cubicBezTo>
                    <a:pt x="1457" y="353"/>
                    <a:pt x="628" y="967"/>
                    <a:pt x="1" y="1750"/>
                  </a:cubicBezTo>
                  <a:lnTo>
                    <a:pt x="1449" y="2801"/>
                  </a:lnTo>
                  <a:cubicBezTo>
                    <a:pt x="1851" y="2319"/>
                    <a:pt x="2370" y="1935"/>
                    <a:pt x="2963" y="1700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51"/>
          <p:cNvGrpSpPr/>
          <p:nvPr/>
        </p:nvGrpSpPr>
        <p:grpSpPr>
          <a:xfrm>
            <a:off x="2155728" y="4445317"/>
            <a:ext cx="431394" cy="430646"/>
            <a:chOff x="768900" y="4203275"/>
            <a:chExt cx="389450" cy="388775"/>
          </a:xfrm>
        </p:grpSpPr>
        <p:sp>
          <p:nvSpPr>
            <p:cNvPr id="1701" name="Google Shape;1701;p51"/>
            <p:cNvSpPr/>
            <p:nvPr/>
          </p:nvSpPr>
          <p:spPr>
            <a:xfrm>
              <a:off x="768900" y="4203275"/>
              <a:ext cx="389450" cy="388775"/>
            </a:xfrm>
            <a:custGeom>
              <a:avLst/>
              <a:gdLst/>
              <a:ahLst/>
              <a:cxnLst/>
              <a:rect l="l" t="t" r="r" b="b"/>
              <a:pathLst>
                <a:path w="15578" h="15551" extrusionOk="0">
                  <a:moveTo>
                    <a:pt x="11395" y="707"/>
                  </a:moveTo>
                  <a:lnTo>
                    <a:pt x="11509" y="1040"/>
                  </a:lnTo>
                  <a:cubicBezTo>
                    <a:pt x="11533" y="1112"/>
                    <a:pt x="11591" y="1173"/>
                    <a:pt x="11665" y="1197"/>
                  </a:cubicBezTo>
                  <a:lnTo>
                    <a:pt x="12261" y="1398"/>
                  </a:lnTo>
                  <a:lnTo>
                    <a:pt x="12462" y="1993"/>
                  </a:lnTo>
                  <a:cubicBezTo>
                    <a:pt x="12486" y="2065"/>
                    <a:pt x="12544" y="2126"/>
                    <a:pt x="12618" y="2147"/>
                  </a:cubicBezTo>
                  <a:lnTo>
                    <a:pt x="13214" y="2351"/>
                  </a:lnTo>
                  <a:lnTo>
                    <a:pt x="13415" y="2946"/>
                  </a:lnTo>
                  <a:cubicBezTo>
                    <a:pt x="13439" y="3018"/>
                    <a:pt x="13497" y="3078"/>
                    <a:pt x="13571" y="3100"/>
                  </a:cubicBezTo>
                  <a:lnTo>
                    <a:pt x="14166" y="3303"/>
                  </a:lnTo>
                  <a:lnTo>
                    <a:pt x="14368" y="3899"/>
                  </a:lnTo>
                  <a:cubicBezTo>
                    <a:pt x="14389" y="3970"/>
                    <a:pt x="14450" y="4031"/>
                    <a:pt x="14521" y="4053"/>
                  </a:cubicBezTo>
                  <a:lnTo>
                    <a:pt x="14857" y="4166"/>
                  </a:lnTo>
                  <a:lnTo>
                    <a:pt x="14444" y="4579"/>
                  </a:lnTo>
                  <a:lnTo>
                    <a:pt x="10982" y="1120"/>
                  </a:lnTo>
                  <a:lnTo>
                    <a:pt x="11395" y="707"/>
                  </a:lnTo>
                  <a:close/>
                  <a:moveTo>
                    <a:pt x="10633" y="1469"/>
                  </a:moveTo>
                  <a:lnTo>
                    <a:pt x="11726" y="2565"/>
                  </a:lnTo>
                  <a:lnTo>
                    <a:pt x="12997" y="3836"/>
                  </a:lnTo>
                  <a:lnTo>
                    <a:pt x="14092" y="4931"/>
                  </a:lnTo>
                  <a:lnTo>
                    <a:pt x="4945" y="14079"/>
                  </a:lnTo>
                  <a:lnTo>
                    <a:pt x="3849" y="12983"/>
                  </a:lnTo>
                  <a:lnTo>
                    <a:pt x="2578" y="11713"/>
                  </a:lnTo>
                  <a:lnTo>
                    <a:pt x="1482" y="10620"/>
                  </a:lnTo>
                  <a:lnTo>
                    <a:pt x="10633" y="1469"/>
                  </a:lnTo>
                  <a:close/>
                  <a:moveTo>
                    <a:pt x="1133" y="10969"/>
                  </a:moveTo>
                  <a:lnTo>
                    <a:pt x="4593" y="14431"/>
                  </a:lnTo>
                  <a:lnTo>
                    <a:pt x="4180" y="14844"/>
                  </a:lnTo>
                  <a:lnTo>
                    <a:pt x="4066" y="14511"/>
                  </a:lnTo>
                  <a:cubicBezTo>
                    <a:pt x="4042" y="14436"/>
                    <a:pt x="3984" y="14381"/>
                    <a:pt x="3912" y="14354"/>
                  </a:cubicBezTo>
                  <a:lnTo>
                    <a:pt x="3317" y="14153"/>
                  </a:lnTo>
                  <a:lnTo>
                    <a:pt x="3116" y="13558"/>
                  </a:lnTo>
                  <a:cubicBezTo>
                    <a:pt x="3092" y="13484"/>
                    <a:pt x="3031" y="13425"/>
                    <a:pt x="2959" y="13402"/>
                  </a:cubicBezTo>
                  <a:lnTo>
                    <a:pt x="2364" y="13200"/>
                  </a:lnTo>
                  <a:lnTo>
                    <a:pt x="2160" y="12605"/>
                  </a:lnTo>
                  <a:cubicBezTo>
                    <a:pt x="2139" y="12531"/>
                    <a:pt x="2078" y="12472"/>
                    <a:pt x="2006" y="12449"/>
                  </a:cubicBezTo>
                  <a:lnTo>
                    <a:pt x="1411" y="12247"/>
                  </a:lnTo>
                  <a:lnTo>
                    <a:pt x="1207" y="11652"/>
                  </a:lnTo>
                  <a:cubicBezTo>
                    <a:pt x="1186" y="11578"/>
                    <a:pt x="1125" y="11520"/>
                    <a:pt x="1054" y="11496"/>
                  </a:cubicBezTo>
                  <a:lnTo>
                    <a:pt x="717" y="11382"/>
                  </a:lnTo>
                  <a:lnTo>
                    <a:pt x="1133" y="10969"/>
                  </a:lnTo>
                  <a:close/>
                  <a:moveTo>
                    <a:pt x="11505" y="1"/>
                  </a:moveTo>
                  <a:cubicBezTo>
                    <a:pt x="11440" y="1"/>
                    <a:pt x="11376" y="27"/>
                    <a:pt x="11329" y="74"/>
                  </a:cubicBezTo>
                  <a:lnTo>
                    <a:pt x="87" y="11316"/>
                  </a:lnTo>
                  <a:cubicBezTo>
                    <a:pt x="27" y="11377"/>
                    <a:pt x="0" y="11467"/>
                    <a:pt x="21" y="11549"/>
                  </a:cubicBezTo>
                  <a:cubicBezTo>
                    <a:pt x="40" y="11631"/>
                    <a:pt x="101" y="11700"/>
                    <a:pt x="183" y="11726"/>
                  </a:cubicBezTo>
                  <a:lnTo>
                    <a:pt x="778" y="11930"/>
                  </a:lnTo>
                  <a:lnTo>
                    <a:pt x="979" y="12525"/>
                  </a:lnTo>
                  <a:cubicBezTo>
                    <a:pt x="1003" y="12597"/>
                    <a:pt x="1064" y="12658"/>
                    <a:pt x="1136" y="12679"/>
                  </a:cubicBezTo>
                  <a:lnTo>
                    <a:pt x="1731" y="12883"/>
                  </a:lnTo>
                  <a:lnTo>
                    <a:pt x="1932" y="13478"/>
                  </a:lnTo>
                  <a:cubicBezTo>
                    <a:pt x="1956" y="13550"/>
                    <a:pt x="2017" y="13611"/>
                    <a:pt x="2089" y="13632"/>
                  </a:cubicBezTo>
                  <a:lnTo>
                    <a:pt x="2684" y="13836"/>
                  </a:lnTo>
                  <a:lnTo>
                    <a:pt x="2885" y="14431"/>
                  </a:lnTo>
                  <a:cubicBezTo>
                    <a:pt x="2909" y="14503"/>
                    <a:pt x="2970" y="14564"/>
                    <a:pt x="3041" y="14585"/>
                  </a:cubicBezTo>
                  <a:lnTo>
                    <a:pt x="3637" y="14789"/>
                  </a:lnTo>
                  <a:lnTo>
                    <a:pt x="3838" y="15384"/>
                  </a:lnTo>
                  <a:cubicBezTo>
                    <a:pt x="3865" y="15466"/>
                    <a:pt x="3936" y="15524"/>
                    <a:pt x="4018" y="15546"/>
                  </a:cubicBezTo>
                  <a:cubicBezTo>
                    <a:pt x="4037" y="15548"/>
                    <a:pt x="4055" y="15551"/>
                    <a:pt x="4074" y="15551"/>
                  </a:cubicBezTo>
                  <a:cubicBezTo>
                    <a:pt x="4140" y="15551"/>
                    <a:pt x="4203" y="15524"/>
                    <a:pt x="4248" y="15479"/>
                  </a:cubicBezTo>
                  <a:lnTo>
                    <a:pt x="15493" y="4235"/>
                  </a:lnTo>
                  <a:cubicBezTo>
                    <a:pt x="15551" y="4174"/>
                    <a:pt x="15577" y="4087"/>
                    <a:pt x="15559" y="4005"/>
                  </a:cubicBezTo>
                  <a:cubicBezTo>
                    <a:pt x="15538" y="3923"/>
                    <a:pt x="15479" y="3851"/>
                    <a:pt x="15397" y="3825"/>
                  </a:cubicBezTo>
                  <a:lnTo>
                    <a:pt x="14802" y="3624"/>
                  </a:lnTo>
                  <a:lnTo>
                    <a:pt x="14598" y="3028"/>
                  </a:lnTo>
                  <a:cubicBezTo>
                    <a:pt x="14577" y="2957"/>
                    <a:pt x="14516" y="2896"/>
                    <a:pt x="14444" y="2872"/>
                  </a:cubicBezTo>
                  <a:lnTo>
                    <a:pt x="13849" y="2671"/>
                  </a:lnTo>
                  <a:lnTo>
                    <a:pt x="13645" y="2075"/>
                  </a:lnTo>
                  <a:cubicBezTo>
                    <a:pt x="13624" y="2004"/>
                    <a:pt x="13563" y="1943"/>
                    <a:pt x="13492" y="1919"/>
                  </a:cubicBezTo>
                  <a:lnTo>
                    <a:pt x="12896" y="1718"/>
                  </a:lnTo>
                  <a:lnTo>
                    <a:pt x="12692" y="1122"/>
                  </a:lnTo>
                  <a:cubicBezTo>
                    <a:pt x="12671" y="1051"/>
                    <a:pt x="12610" y="990"/>
                    <a:pt x="12539" y="966"/>
                  </a:cubicBezTo>
                  <a:lnTo>
                    <a:pt x="11943" y="765"/>
                  </a:lnTo>
                  <a:lnTo>
                    <a:pt x="11739" y="170"/>
                  </a:lnTo>
                  <a:cubicBezTo>
                    <a:pt x="11713" y="87"/>
                    <a:pt x="11644" y="27"/>
                    <a:pt x="11562" y="8"/>
                  </a:cubicBezTo>
                  <a:cubicBezTo>
                    <a:pt x="11543" y="3"/>
                    <a:pt x="11524" y="1"/>
                    <a:pt x="1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865100" y="4299150"/>
              <a:ext cx="256125" cy="256125"/>
            </a:xfrm>
            <a:custGeom>
              <a:avLst/>
              <a:gdLst/>
              <a:ahLst/>
              <a:cxnLst/>
              <a:rect l="l" t="t" r="r" b="b"/>
              <a:pathLst>
                <a:path w="10245" h="10245" extrusionOk="0">
                  <a:moveTo>
                    <a:pt x="9149" y="1"/>
                  </a:moveTo>
                  <a:lnTo>
                    <a:pt x="8799" y="353"/>
                  </a:lnTo>
                  <a:cubicBezTo>
                    <a:pt x="8894" y="448"/>
                    <a:pt x="8894" y="607"/>
                    <a:pt x="8799" y="702"/>
                  </a:cubicBezTo>
                  <a:lnTo>
                    <a:pt x="702" y="8799"/>
                  </a:lnTo>
                  <a:cubicBezTo>
                    <a:pt x="652" y="8847"/>
                    <a:pt x="591" y="8870"/>
                    <a:pt x="527" y="8870"/>
                  </a:cubicBezTo>
                  <a:cubicBezTo>
                    <a:pt x="464" y="8870"/>
                    <a:pt x="400" y="8847"/>
                    <a:pt x="353" y="8799"/>
                  </a:cubicBezTo>
                  <a:lnTo>
                    <a:pt x="1" y="9148"/>
                  </a:lnTo>
                  <a:lnTo>
                    <a:pt x="1097" y="10244"/>
                  </a:lnTo>
                  <a:lnTo>
                    <a:pt x="10244" y="1096"/>
                  </a:lnTo>
                  <a:lnTo>
                    <a:pt x="9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833400" y="4267375"/>
              <a:ext cx="260425" cy="260425"/>
            </a:xfrm>
            <a:custGeom>
              <a:avLst/>
              <a:gdLst/>
              <a:ahLst/>
              <a:cxnLst/>
              <a:rect l="l" t="t" r="r" b="b"/>
              <a:pathLst>
                <a:path w="10417" h="10417" extrusionOk="0">
                  <a:moveTo>
                    <a:pt x="9146" y="1"/>
                  </a:moveTo>
                  <a:lnTo>
                    <a:pt x="8797" y="353"/>
                  </a:lnTo>
                  <a:cubicBezTo>
                    <a:pt x="8892" y="448"/>
                    <a:pt x="8892" y="607"/>
                    <a:pt x="8797" y="702"/>
                  </a:cubicBezTo>
                  <a:lnTo>
                    <a:pt x="2807" y="6692"/>
                  </a:lnTo>
                  <a:cubicBezTo>
                    <a:pt x="2759" y="6740"/>
                    <a:pt x="2695" y="6764"/>
                    <a:pt x="2632" y="6764"/>
                  </a:cubicBezTo>
                  <a:cubicBezTo>
                    <a:pt x="2568" y="6764"/>
                    <a:pt x="2507" y="6740"/>
                    <a:pt x="2457" y="6692"/>
                  </a:cubicBezTo>
                  <a:lnTo>
                    <a:pt x="2105" y="7042"/>
                  </a:lnTo>
                  <a:cubicBezTo>
                    <a:pt x="2203" y="7137"/>
                    <a:pt x="2203" y="7296"/>
                    <a:pt x="2105" y="7394"/>
                  </a:cubicBezTo>
                  <a:lnTo>
                    <a:pt x="702" y="8797"/>
                  </a:lnTo>
                  <a:cubicBezTo>
                    <a:pt x="655" y="8844"/>
                    <a:pt x="591" y="8868"/>
                    <a:pt x="528" y="8868"/>
                  </a:cubicBezTo>
                  <a:cubicBezTo>
                    <a:pt x="464" y="8868"/>
                    <a:pt x="403" y="8844"/>
                    <a:pt x="353" y="8797"/>
                  </a:cubicBezTo>
                  <a:lnTo>
                    <a:pt x="1" y="9146"/>
                  </a:lnTo>
                  <a:lnTo>
                    <a:pt x="1271" y="10417"/>
                  </a:lnTo>
                  <a:lnTo>
                    <a:pt x="1621" y="10070"/>
                  </a:lnTo>
                  <a:cubicBezTo>
                    <a:pt x="1523" y="9975"/>
                    <a:pt x="1523" y="9816"/>
                    <a:pt x="1621" y="9718"/>
                  </a:cubicBezTo>
                  <a:lnTo>
                    <a:pt x="9715" y="1624"/>
                  </a:lnTo>
                  <a:cubicBezTo>
                    <a:pt x="9764" y="1575"/>
                    <a:pt x="9828" y="1550"/>
                    <a:pt x="9892" y="1550"/>
                  </a:cubicBezTo>
                  <a:cubicBezTo>
                    <a:pt x="9956" y="1550"/>
                    <a:pt x="10019" y="1575"/>
                    <a:pt x="10067" y="1624"/>
                  </a:cubicBezTo>
                  <a:lnTo>
                    <a:pt x="10417" y="1272"/>
                  </a:lnTo>
                  <a:lnTo>
                    <a:pt x="91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805950" y="4240125"/>
              <a:ext cx="256050" cy="255975"/>
            </a:xfrm>
            <a:custGeom>
              <a:avLst/>
              <a:gdLst/>
              <a:ahLst/>
              <a:cxnLst/>
              <a:rect l="l" t="t" r="r" b="b"/>
              <a:pathLst>
                <a:path w="10242" h="10239" extrusionOk="0">
                  <a:moveTo>
                    <a:pt x="9146" y="0"/>
                  </a:moveTo>
                  <a:lnTo>
                    <a:pt x="0" y="9146"/>
                  </a:lnTo>
                  <a:lnTo>
                    <a:pt x="1096" y="10239"/>
                  </a:lnTo>
                  <a:lnTo>
                    <a:pt x="1448" y="9889"/>
                  </a:lnTo>
                  <a:cubicBezTo>
                    <a:pt x="1350" y="9794"/>
                    <a:pt x="1350" y="9635"/>
                    <a:pt x="1448" y="9537"/>
                  </a:cubicBezTo>
                  <a:lnTo>
                    <a:pt x="2851" y="8134"/>
                  </a:lnTo>
                  <a:cubicBezTo>
                    <a:pt x="2899" y="8087"/>
                    <a:pt x="2962" y="8063"/>
                    <a:pt x="3026" y="8063"/>
                  </a:cubicBezTo>
                  <a:cubicBezTo>
                    <a:pt x="3089" y="8063"/>
                    <a:pt x="3153" y="8087"/>
                    <a:pt x="3201" y="8134"/>
                  </a:cubicBezTo>
                  <a:lnTo>
                    <a:pt x="3553" y="7785"/>
                  </a:lnTo>
                  <a:cubicBezTo>
                    <a:pt x="3455" y="7690"/>
                    <a:pt x="3455" y="7531"/>
                    <a:pt x="3553" y="7433"/>
                  </a:cubicBezTo>
                  <a:lnTo>
                    <a:pt x="9540" y="1446"/>
                  </a:lnTo>
                  <a:cubicBezTo>
                    <a:pt x="9588" y="1398"/>
                    <a:pt x="9651" y="1374"/>
                    <a:pt x="9715" y="1374"/>
                  </a:cubicBezTo>
                  <a:cubicBezTo>
                    <a:pt x="9779" y="1374"/>
                    <a:pt x="9843" y="1398"/>
                    <a:pt x="9892" y="1446"/>
                  </a:cubicBezTo>
                  <a:lnTo>
                    <a:pt x="10241" y="1094"/>
                  </a:lnTo>
                  <a:lnTo>
                    <a:pt x="9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1043450" y="4220925"/>
              <a:ext cx="96900" cy="96850"/>
            </a:xfrm>
            <a:custGeom>
              <a:avLst/>
              <a:gdLst/>
              <a:ahLst/>
              <a:cxnLst/>
              <a:rect l="l" t="t" r="r" b="b"/>
              <a:pathLst>
                <a:path w="3876" h="3874" extrusionOk="0">
                  <a:moveTo>
                    <a:pt x="413" y="1"/>
                  </a:moveTo>
                  <a:lnTo>
                    <a:pt x="0" y="414"/>
                  </a:lnTo>
                  <a:lnTo>
                    <a:pt x="3462" y="3873"/>
                  </a:lnTo>
                  <a:lnTo>
                    <a:pt x="3875" y="3460"/>
                  </a:lnTo>
                  <a:lnTo>
                    <a:pt x="3542" y="3349"/>
                  </a:lnTo>
                  <a:cubicBezTo>
                    <a:pt x="3468" y="3323"/>
                    <a:pt x="3412" y="3264"/>
                    <a:pt x="3386" y="3193"/>
                  </a:cubicBezTo>
                  <a:lnTo>
                    <a:pt x="3184" y="2597"/>
                  </a:lnTo>
                  <a:lnTo>
                    <a:pt x="2589" y="2396"/>
                  </a:lnTo>
                  <a:cubicBezTo>
                    <a:pt x="2515" y="2372"/>
                    <a:pt x="2457" y="2312"/>
                    <a:pt x="2433" y="2240"/>
                  </a:cubicBezTo>
                  <a:lnTo>
                    <a:pt x="2232" y="1645"/>
                  </a:lnTo>
                  <a:lnTo>
                    <a:pt x="1636" y="1443"/>
                  </a:lnTo>
                  <a:cubicBezTo>
                    <a:pt x="1562" y="1420"/>
                    <a:pt x="1504" y="1359"/>
                    <a:pt x="1480" y="1287"/>
                  </a:cubicBezTo>
                  <a:lnTo>
                    <a:pt x="1279" y="692"/>
                  </a:lnTo>
                  <a:lnTo>
                    <a:pt x="683" y="491"/>
                  </a:lnTo>
                  <a:cubicBezTo>
                    <a:pt x="609" y="467"/>
                    <a:pt x="551" y="406"/>
                    <a:pt x="527" y="334"/>
                  </a:cubicBezTo>
                  <a:lnTo>
                    <a:pt x="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786900" y="4477475"/>
              <a:ext cx="96825" cy="96925"/>
            </a:xfrm>
            <a:custGeom>
              <a:avLst/>
              <a:gdLst/>
              <a:ahLst/>
              <a:cxnLst/>
              <a:rect l="l" t="t" r="r" b="b"/>
              <a:pathLst>
                <a:path w="3873" h="3877" extrusionOk="0">
                  <a:moveTo>
                    <a:pt x="413" y="1"/>
                  </a:moveTo>
                  <a:lnTo>
                    <a:pt x="0" y="414"/>
                  </a:lnTo>
                  <a:lnTo>
                    <a:pt x="334" y="528"/>
                  </a:lnTo>
                  <a:cubicBezTo>
                    <a:pt x="405" y="552"/>
                    <a:pt x="466" y="610"/>
                    <a:pt x="490" y="684"/>
                  </a:cubicBezTo>
                  <a:lnTo>
                    <a:pt x="691" y="1279"/>
                  </a:lnTo>
                  <a:lnTo>
                    <a:pt x="1286" y="1481"/>
                  </a:lnTo>
                  <a:cubicBezTo>
                    <a:pt x="1358" y="1502"/>
                    <a:pt x="1419" y="1563"/>
                    <a:pt x="1443" y="1634"/>
                  </a:cubicBezTo>
                  <a:lnTo>
                    <a:pt x="1644" y="2230"/>
                  </a:lnTo>
                  <a:lnTo>
                    <a:pt x="2239" y="2434"/>
                  </a:lnTo>
                  <a:cubicBezTo>
                    <a:pt x="2311" y="2455"/>
                    <a:pt x="2372" y="2516"/>
                    <a:pt x="2396" y="2587"/>
                  </a:cubicBezTo>
                  <a:lnTo>
                    <a:pt x="2597" y="3183"/>
                  </a:lnTo>
                  <a:lnTo>
                    <a:pt x="3192" y="3386"/>
                  </a:lnTo>
                  <a:cubicBezTo>
                    <a:pt x="3264" y="3408"/>
                    <a:pt x="3325" y="3468"/>
                    <a:pt x="3348" y="3540"/>
                  </a:cubicBezTo>
                  <a:lnTo>
                    <a:pt x="3460" y="3876"/>
                  </a:lnTo>
                  <a:lnTo>
                    <a:pt x="3873" y="3463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871450" y="4306125"/>
              <a:ext cx="216025" cy="214800"/>
            </a:xfrm>
            <a:custGeom>
              <a:avLst/>
              <a:gdLst/>
              <a:ahLst/>
              <a:cxnLst/>
              <a:rect l="l" t="t" r="r" b="b"/>
              <a:pathLst>
                <a:path w="8641" h="8592" extrusionOk="0">
                  <a:moveTo>
                    <a:pt x="8370" y="0"/>
                  </a:moveTo>
                  <a:cubicBezTo>
                    <a:pt x="8306" y="0"/>
                    <a:pt x="8242" y="25"/>
                    <a:pt x="8193" y="74"/>
                  </a:cubicBezTo>
                  <a:lnTo>
                    <a:pt x="96" y="8168"/>
                  </a:lnTo>
                  <a:cubicBezTo>
                    <a:pt x="1" y="8266"/>
                    <a:pt x="1" y="8422"/>
                    <a:pt x="96" y="8520"/>
                  </a:cubicBezTo>
                  <a:cubicBezTo>
                    <a:pt x="146" y="8568"/>
                    <a:pt x="210" y="8591"/>
                    <a:pt x="273" y="8591"/>
                  </a:cubicBezTo>
                  <a:cubicBezTo>
                    <a:pt x="334" y="8591"/>
                    <a:pt x="398" y="8568"/>
                    <a:pt x="448" y="8520"/>
                  </a:cubicBezTo>
                  <a:lnTo>
                    <a:pt x="8545" y="423"/>
                  </a:lnTo>
                  <a:cubicBezTo>
                    <a:pt x="8640" y="328"/>
                    <a:pt x="8640" y="169"/>
                    <a:pt x="8545" y="74"/>
                  </a:cubicBezTo>
                  <a:cubicBezTo>
                    <a:pt x="8497" y="25"/>
                    <a:pt x="8434" y="0"/>
                    <a:pt x="8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892425" y="4274350"/>
              <a:ext cx="163275" cy="162125"/>
            </a:xfrm>
            <a:custGeom>
              <a:avLst/>
              <a:gdLst/>
              <a:ahLst/>
              <a:cxnLst/>
              <a:rect l="l" t="t" r="r" b="b"/>
              <a:pathLst>
                <a:path w="6531" h="6485" extrusionOk="0">
                  <a:moveTo>
                    <a:pt x="6261" y="1"/>
                  </a:moveTo>
                  <a:cubicBezTo>
                    <a:pt x="6197" y="1"/>
                    <a:pt x="6133" y="25"/>
                    <a:pt x="6084" y="74"/>
                  </a:cubicBezTo>
                  <a:lnTo>
                    <a:pt x="96" y="6061"/>
                  </a:lnTo>
                  <a:cubicBezTo>
                    <a:pt x="1" y="6157"/>
                    <a:pt x="1" y="6315"/>
                    <a:pt x="96" y="6413"/>
                  </a:cubicBezTo>
                  <a:cubicBezTo>
                    <a:pt x="146" y="6461"/>
                    <a:pt x="207" y="6485"/>
                    <a:pt x="271" y="6485"/>
                  </a:cubicBezTo>
                  <a:cubicBezTo>
                    <a:pt x="334" y="6485"/>
                    <a:pt x="395" y="6461"/>
                    <a:pt x="446" y="6413"/>
                  </a:cubicBezTo>
                  <a:lnTo>
                    <a:pt x="6436" y="423"/>
                  </a:lnTo>
                  <a:cubicBezTo>
                    <a:pt x="6531" y="328"/>
                    <a:pt x="6531" y="169"/>
                    <a:pt x="6436" y="74"/>
                  </a:cubicBezTo>
                  <a:cubicBezTo>
                    <a:pt x="6388" y="25"/>
                    <a:pt x="6324" y="1"/>
                    <a:pt x="6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839825" y="4441650"/>
              <a:ext cx="48675" cy="47500"/>
            </a:xfrm>
            <a:custGeom>
              <a:avLst/>
              <a:gdLst/>
              <a:ahLst/>
              <a:cxnLst/>
              <a:rect l="l" t="t" r="r" b="b"/>
              <a:pathLst>
                <a:path w="1947" h="1900" extrusionOk="0">
                  <a:moveTo>
                    <a:pt x="1672" y="0"/>
                  </a:moveTo>
                  <a:cubicBezTo>
                    <a:pt x="1609" y="0"/>
                    <a:pt x="1546" y="24"/>
                    <a:pt x="1499" y="73"/>
                  </a:cubicBezTo>
                  <a:lnTo>
                    <a:pt x="96" y="1476"/>
                  </a:lnTo>
                  <a:cubicBezTo>
                    <a:pt x="1" y="1574"/>
                    <a:pt x="1" y="1733"/>
                    <a:pt x="96" y="1828"/>
                  </a:cubicBezTo>
                  <a:cubicBezTo>
                    <a:pt x="146" y="1879"/>
                    <a:pt x="207" y="1900"/>
                    <a:pt x="271" y="1900"/>
                  </a:cubicBezTo>
                  <a:cubicBezTo>
                    <a:pt x="334" y="1900"/>
                    <a:pt x="398" y="1879"/>
                    <a:pt x="445" y="1828"/>
                  </a:cubicBezTo>
                  <a:lnTo>
                    <a:pt x="1848" y="426"/>
                  </a:lnTo>
                  <a:cubicBezTo>
                    <a:pt x="1946" y="330"/>
                    <a:pt x="1946" y="171"/>
                    <a:pt x="1848" y="73"/>
                  </a:cubicBezTo>
                  <a:cubicBezTo>
                    <a:pt x="1799" y="24"/>
                    <a:pt x="1736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0" name="Google Shape;1740;p51"/>
          <p:cNvGrpSpPr/>
          <p:nvPr/>
        </p:nvGrpSpPr>
        <p:grpSpPr>
          <a:xfrm>
            <a:off x="3808853" y="3451801"/>
            <a:ext cx="430535" cy="430508"/>
            <a:chOff x="1199600" y="3450150"/>
            <a:chExt cx="388675" cy="388650"/>
          </a:xfrm>
        </p:grpSpPr>
        <p:sp>
          <p:nvSpPr>
            <p:cNvPr id="1741" name="Google Shape;1741;p51"/>
            <p:cNvSpPr/>
            <p:nvPr/>
          </p:nvSpPr>
          <p:spPr>
            <a:xfrm>
              <a:off x="1199600" y="3450150"/>
              <a:ext cx="388675" cy="388650"/>
            </a:xfrm>
            <a:custGeom>
              <a:avLst/>
              <a:gdLst/>
              <a:ahLst/>
              <a:cxnLst/>
              <a:rect l="l" t="t" r="r" b="b"/>
              <a:pathLst>
                <a:path w="15547" h="15546" extrusionOk="0">
                  <a:moveTo>
                    <a:pt x="2015" y="3325"/>
                  </a:moveTo>
                  <a:cubicBezTo>
                    <a:pt x="3638" y="3613"/>
                    <a:pt x="5094" y="4442"/>
                    <a:pt x="6166" y="5636"/>
                  </a:cubicBezTo>
                  <a:cubicBezTo>
                    <a:pt x="5795" y="5347"/>
                    <a:pt x="5398" y="5093"/>
                    <a:pt x="4977" y="4873"/>
                  </a:cubicBezTo>
                  <a:cubicBezTo>
                    <a:pt x="3918" y="4325"/>
                    <a:pt x="2741" y="4026"/>
                    <a:pt x="1549" y="4000"/>
                  </a:cubicBezTo>
                  <a:cubicBezTo>
                    <a:pt x="1695" y="3767"/>
                    <a:pt x="1851" y="3542"/>
                    <a:pt x="2015" y="3325"/>
                  </a:cubicBezTo>
                  <a:close/>
                  <a:moveTo>
                    <a:pt x="3336" y="2009"/>
                  </a:moveTo>
                  <a:cubicBezTo>
                    <a:pt x="5051" y="2801"/>
                    <a:pt x="6377" y="4225"/>
                    <a:pt x="7058" y="5945"/>
                  </a:cubicBezTo>
                  <a:cubicBezTo>
                    <a:pt x="6642" y="5363"/>
                    <a:pt x="6142" y="4844"/>
                    <a:pt x="5581" y="4397"/>
                  </a:cubicBezTo>
                  <a:cubicBezTo>
                    <a:pt x="4644" y="3656"/>
                    <a:pt x="3545" y="3145"/>
                    <a:pt x="2381" y="2893"/>
                  </a:cubicBezTo>
                  <a:cubicBezTo>
                    <a:pt x="2672" y="2568"/>
                    <a:pt x="2992" y="2274"/>
                    <a:pt x="3336" y="2009"/>
                  </a:cubicBezTo>
                  <a:close/>
                  <a:moveTo>
                    <a:pt x="8193" y="511"/>
                  </a:moveTo>
                  <a:cubicBezTo>
                    <a:pt x="9220" y="569"/>
                    <a:pt x="10186" y="842"/>
                    <a:pt x="11052" y="1282"/>
                  </a:cubicBezTo>
                  <a:cubicBezTo>
                    <a:pt x="11086" y="3489"/>
                    <a:pt x="10110" y="5588"/>
                    <a:pt x="8434" y="6986"/>
                  </a:cubicBezTo>
                  <a:cubicBezTo>
                    <a:pt x="8831" y="6022"/>
                    <a:pt x="9038" y="4990"/>
                    <a:pt x="9027" y="3947"/>
                  </a:cubicBezTo>
                  <a:cubicBezTo>
                    <a:pt x="9016" y="2753"/>
                    <a:pt x="8731" y="1573"/>
                    <a:pt x="8193" y="511"/>
                  </a:cubicBezTo>
                  <a:close/>
                  <a:moveTo>
                    <a:pt x="7627" y="501"/>
                  </a:moveTo>
                  <a:cubicBezTo>
                    <a:pt x="8731" y="2504"/>
                    <a:pt x="8818" y="4921"/>
                    <a:pt x="7892" y="6991"/>
                  </a:cubicBezTo>
                  <a:cubicBezTo>
                    <a:pt x="7659" y="5890"/>
                    <a:pt x="7185" y="4852"/>
                    <a:pt x="6507" y="3955"/>
                  </a:cubicBezTo>
                  <a:cubicBezTo>
                    <a:pt x="5787" y="3002"/>
                    <a:pt x="4855" y="2224"/>
                    <a:pt x="3794" y="1684"/>
                  </a:cubicBezTo>
                  <a:cubicBezTo>
                    <a:pt x="4903" y="956"/>
                    <a:pt x="6219" y="527"/>
                    <a:pt x="7627" y="501"/>
                  </a:cubicBezTo>
                  <a:close/>
                  <a:moveTo>
                    <a:pt x="11550" y="1551"/>
                  </a:moveTo>
                  <a:cubicBezTo>
                    <a:pt x="11782" y="1694"/>
                    <a:pt x="12005" y="1851"/>
                    <a:pt x="12219" y="2015"/>
                  </a:cubicBezTo>
                  <a:cubicBezTo>
                    <a:pt x="12150" y="2409"/>
                    <a:pt x="12047" y="2796"/>
                    <a:pt x="11915" y="3174"/>
                  </a:cubicBezTo>
                  <a:cubicBezTo>
                    <a:pt x="11870" y="3304"/>
                    <a:pt x="11936" y="3441"/>
                    <a:pt x="12066" y="3489"/>
                  </a:cubicBezTo>
                  <a:lnTo>
                    <a:pt x="12068" y="3489"/>
                  </a:lnTo>
                  <a:cubicBezTo>
                    <a:pt x="12095" y="3497"/>
                    <a:pt x="12124" y="3502"/>
                    <a:pt x="12150" y="3502"/>
                  </a:cubicBezTo>
                  <a:cubicBezTo>
                    <a:pt x="12254" y="3502"/>
                    <a:pt x="12349" y="3439"/>
                    <a:pt x="12386" y="3336"/>
                  </a:cubicBezTo>
                  <a:cubicBezTo>
                    <a:pt x="12495" y="3021"/>
                    <a:pt x="12587" y="2700"/>
                    <a:pt x="12656" y="2377"/>
                  </a:cubicBezTo>
                  <a:cubicBezTo>
                    <a:pt x="12979" y="2668"/>
                    <a:pt x="13273" y="2989"/>
                    <a:pt x="13540" y="3333"/>
                  </a:cubicBezTo>
                  <a:cubicBezTo>
                    <a:pt x="12746" y="5056"/>
                    <a:pt x="11319" y="6379"/>
                    <a:pt x="9599" y="7062"/>
                  </a:cubicBezTo>
                  <a:cubicBezTo>
                    <a:pt x="10597" y="6342"/>
                    <a:pt x="11412" y="5397"/>
                    <a:pt x="11978" y="4286"/>
                  </a:cubicBezTo>
                  <a:cubicBezTo>
                    <a:pt x="12042" y="4164"/>
                    <a:pt x="11992" y="4013"/>
                    <a:pt x="11870" y="3952"/>
                  </a:cubicBezTo>
                  <a:cubicBezTo>
                    <a:pt x="11870" y="3952"/>
                    <a:pt x="11867" y="3952"/>
                    <a:pt x="11867" y="3947"/>
                  </a:cubicBezTo>
                  <a:cubicBezTo>
                    <a:pt x="11832" y="3930"/>
                    <a:pt x="11795" y="3923"/>
                    <a:pt x="11759" y="3923"/>
                  </a:cubicBezTo>
                  <a:cubicBezTo>
                    <a:pt x="11667" y="3923"/>
                    <a:pt x="11580" y="3973"/>
                    <a:pt x="11536" y="4058"/>
                  </a:cubicBezTo>
                  <a:cubicBezTo>
                    <a:pt x="11121" y="4868"/>
                    <a:pt x="10565" y="5585"/>
                    <a:pt x="9901" y="6181"/>
                  </a:cubicBezTo>
                  <a:cubicBezTo>
                    <a:pt x="10194" y="5808"/>
                    <a:pt x="10454" y="5403"/>
                    <a:pt x="10676" y="4979"/>
                  </a:cubicBezTo>
                  <a:cubicBezTo>
                    <a:pt x="11224" y="3920"/>
                    <a:pt x="11523" y="2743"/>
                    <a:pt x="11550" y="1551"/>
                  </a:cubicBezTo>
                  <a:close/>
                  <a:moveTo>
                    <a:pt x="1392" y="4494"/>
                  </a:moveTo>
                  <a:cubicBezTo>
                    <a:pt x="3556" y="4494"/>
                    <a:pt x="5610" y="5466"/>
                    <a:pt x="6984" y="7110"/>
                  </a:cubicBezTo>
                  <a:cubicBezTo>
                    <a:pt x="6047" y="6723"/>
                    <a:pt x="5041" y="6519"/>
                    <a:pt x="4022" y="6519"/>
                  </a:cubicBezTo>
                  <a:cubicBezTo>
                    <a:pt x="3997" y="6519"/>
                    <a:pt x="3971" y="6520"/>
                    <a:pt x="3945" y="6520"/>
                  </a:cubicBezTo>
                  <a:cubicBezTo>
                    <a:pt x="2751" y="6528"/>
                    <a:pt x="1571" y="6816"/>
                    <a:pt x="507" y="7354"/>
                  </a:cubicBezTo>
                  <a:cubicBezTo>
                    <a:pt x="567" y="6327"/>
                    <a:pt x="837" y="5360"/>
                    <a:pt x="1279" y="4495"/>
                  </a:cubicBezTo>
                  <a:cubicBezTo>
                    <a:pt x="1317" y="4494"/>
                    <a:pt x="1355" y="4494"/>
                    <a:pt x="1392" y="4494"/>
                  </a:cubicBezTo>
                  <a:close/>
                  <a:moveTo>
                    <a:pt x="13866" y="3799"/>
                  </a:moveTo>
                  <a:cubicBezTo>
                    <a:pt x="14588" y="4905"/>
                    <a:pt x="15020" y="6221"/>
                    <a:pt x="15046" y="7631"/>
                  </a:cubicBezTo>
                  <a:cubicBezTo>
                    <a:pt x="13955" y="8232"/>
                    <a:pt x="12743" y="8532"/>
                    <a:pt x="11531" y="8532"/>
                  </a:cubicBezTo>
                  <a:cubicBezTo>
                    <a:pt x="10516" y="8532"/>
                    <a:pt x="9501" y="8321"/>
                    <a:pt x="8559" y="7899"/>
                  </a:cubicBezTo>
                  <a:cubicBezTo>
                    <a:pt x="9660" y="7663"/>
                    <a:pt x="10697" y="7189"/>
                    <a:pt x="11595" y="6512"/>
                  </a:cubicBezTo>
                  <a:cubicBezTo>
                    <a:pt x="12547" y="5795"/>
                    <a:pt x="13326" y="4860"/>
                    <a:pt x="13866" y="3799"/>
                  </a:cubicBezTo>
                  <a:close/>
                  <a:moveTo>
                    <a:pt x="15038" y="8195"/>
                  </a:moveTo>
                  <a:lnTo>
                    <a:pt x="15038" y="8195"/>
                  </a:lnTo>
                  <a:cubicBezTo>
                    <a:pt x="14980" y="9222"/>
                    <a:pt x="14707" y="10188"/>
                    <a:pt x="14268" y="11054"/>
                  </a:cubicBezTo>
                  <a:cubicBezTo>
                    <a:pt x="14230" y="11055"/>
                    <a:pt x="14193" y="11055"/>
                    <a:pt x="14155" y="11055"/>
                  </a:cubicBezTo>
                  <a:cubicBezTo>
                    <a:pt x="11989" y="11055"/>
                    <a:pt x="9938" y="10083"/>
                    <a:pt x="8564" y="8439"/>
                  </a:cubicBezTo>
                  <a:lnTo>
                    <a:pt x="8564" y="8439"/>
                  </a:lnTo>
                  <a:cubicBezTo>
                    <a:pt x="9503" y="8828"/>
                    <a:pt x="10512" y="9029"/>
                    <a:pt x="11531" y="9029"/>
                  </a:cubicBezTo>
                  <a:lnTo>
                    <a:pt x="11600" y="9029"/>
                  </a:lnTo>
                  <a:cubicBezTo>
                    <a:pt x="12796" y="9021"/>
                    <a:pt x="13977" y="8733"/>
                    <a:pt x="15038" y="8195"/>
                  </a:cubicBezTo>
                  <a:close/>
                  <a:moveTo>
                    <a:pt x="4014" y="7019"/>
                  </a:moveTo>
                  <a:cubicBezTo>
                    <a:pt x="5029" y="7019"/>
                    <a:pt x="6044" y="7230"/>
                    <a:pt x="6986" y="7653"/>
                  </a:cubicBezTo>
                  <a:cubicBezTo>
                    <a:pt x="5885" y="7888"/>
                    <a:pt x="4845" y="8362"/>
                    <a:pt x="3948" y="9040"/>
                  </a:cubicBezTo>
                  <a:cubicBezTo>
                    <a:pt x="2995" y="9757"/>
                    <a:pt x="2219" y="10691"/>
                    <a:pt x="1679" y="11753"/>
                  </a:cubicBezTo>
                  <a:cubicBezTo>
                    <a:pt x="954" y="10649"/>
                    <a:pt x="525" y="9331"/>
                    <a:pt x="499" y="7923"/>
                  </a:cubicBezTo>
                  <a:cubicBezTo>
                    <a:pt x="1589" y="7320"/>
                    <a:pt x="2802" y="7019"/>
                    <a:pt x="4014" y="7019"/>
                  </a:cubicBezTo>
                  <a:close/>
                  <a:moveTo>
                    <a:pt x="9379" y="9913"/>
                  </a:moveTo>
                  <a:cubicBezTo>
                    <a:pt x="9750" y="10202"/>
                    <a:pt x="10147" y="10456"/>
                    <a:pt x="10565" y="10675"/>
                  </a:cubicBezTo>
                  <a:cubicBezTo>
                    <a:pt x="11624" y="11223"/>
                    <a:pt x="12802" y="11522"/>
                    <a:pt x="13993" y="11549"/>
                  </a:cubicBezTo>
                  <a:cubicBezTo>
                    <a:pt x="13847" y="11782"/>
                    <a:pt x="13694" y="12007"/>
                    <a:pt x="13527" y="12224"/>
                  </a:cubicBezTo>
                  <a:cubicBezTo>
                    <a:pt x="11907" y="11935"/>
                    <a:pt x="10451" y="11107"/>
                    <a:pt x="9379" y="9913"/>
                  </a:cubicBezTo>
                  <a:close/>
                  <a:moveTo>
                    <a:pt x="5943" y="8486"/>
                  </a:moveTo>
                  <a:lnTo>
                    <a:pt x="5943" y="8486"/>
                  </a:lnTo>
                  <a:cubicBezTo>
                    <a:pt x="5361" y="8905"/>
                    <a:pt x="4842" y="9405"/>
                    <a:pt x="4395" y="9966"/>
                  </a:cubicBezTo>
                  <a:cubicBezTo>
                    <a:pt x="3654" y="10903"/>
                    <a:pt x="3140" y="12002"/>
                    <a:pt x="2889" y="13166"/>
                  </a:cubicBezTo>
                  <a:cubicBezTo>
                    <a:pt x="2569" y="12875"/>
                    <a:pt x="2275" y="12552"/>
                    <a:pt x="2007" y="12208"/>
                  </a:cubicBezTo>
                  <a:cubicBezTo>
                    <a:pt x="2796" y="10495"/>
                    <a:pt x="4223" y="9169"/>
                    <a:pt x="5943" y="8486"/>
                  </a:cubicBezTo>
                  <a:close/>
                  <a:moveTo>
                    <a:pt x="8484" y="9603"/>
                  </a:moveTo>
                  <a:lnTo>
                    <a:pt x="8484" y="9603"/>
                  </a:lnTo>
                  <a:cubicBezTo>
                    <a:pt x="8903" y="10186"/>
                    <a:pt x="9400" y="10705"/>
                    <a:pt x="9964" y="11152"/>
                  </a:cubicBezTo>
                  <a:cubicBezTo>
                    <a:pt x="10901" y="11893"/>
                    <a:pt x="12000" y="12404"/>
                    <a:pt x="13164" y="12655"/>
                  </a:cubicBezTo>
                  <a:cubicBezTo>
                    <a:pt x="12873" y="12981"/>
                    <a:pt x="12550" y="13275"/>
                    <a:pt x="12206" y="13539"/>
                  </a:cubicBezTo>
                  <a:cubicBezTo>
                    <a:pt x="10493" y="12748"/>
                    <a:pt x="9167" y="11324"/>
                    <a:pt x="8484" y="9603"/>
                  </a:cubicBezTo>
                  <a:close/>
                  <a:moveTo>
                    <a:pt x="5634" y="9381"/>
                  </a:moveTo>
                  <a:lnTo>
                    <a:pt x="5634" y="9381"/>
                  </a:lnTo>
                  <a:cubicBezTo>
                    <a:pt x="5345" y="9752"/>
                    <a:pt x="5088" y="10149"/>
                    <a:pt x="4871" y="10570"/>
                  </a:cubicBezTo>
                  <a:cubicBezTo>
                    <a:pt x="4323" y="11628"/>
                    <a:pt x="4024" y="12806"/>
                    <a:pt x="3998" y="13997"/>
                  </a:cubicBezTo>
                  <a:cubicBezTo>
                    <a:pt x="3762" y="13852"/>
                    <a:pt x="3537" y="13696"/>
                    <a:pt x="3323" y="13529"/>
                  </a:cubicBezTo>
                  <a:cubicBezTo>
                    <a:pt x="3611" y="11909"/>
                    <a:pt x="4437" y="10453"/>
                    <a:pt x="5634" y="9381"/>
                  </a:cubicBezTo>
                  <a:close/>
                  <a:moveTo>
                    <a:pt x="7648" y="8563"/>
                  </a:moveTo>
                  <a:cubicBezTo>
                    <a:pt x="7881" y="9664"/>
                    <a:pt x="8355" y="10705"/>
                    <a:pt x="9032" y="11605"/>
                  </a:cubicBezTo>
                  <a:cubicBezTo>
                    <a:pt x="9752" y="12557"/>
                    <a:pt x="10684" y="13333"/>
                    <a:pt x="11745" y="13873"/>
                  </a:cubicBezTo>
                  <a:cubicBezTo>
                    <a:pt x="10642" y="14593"/>
                    <a:pt x="9326" y="15022"/>
                    <a:pt x="7915" y="15051"/>
                  </a:cubicBezTo>
                  <a:cubicBezTo>
                    <a:pt x="7532" y="14349"/>
                    <a:pt x="7264" y="13595"/>
                    <a:pt x="7124" y="12809"/>
                  </a:cubicBezTo>
                  <a:cubicBezTo>
                    <a:pt x="7102" y="12690"/>
                    <a:pt x="6999" y="12605"/>
                    <a:pt x="6880" y="12605"/>
                  </a:cubicBezTo>
                  <a:cubicBezTo>
                    <a:pt x="6867" y="12605"/>
                    <a:pt x="6854" y="12606"/>
                    <a:pt x="6841" y="12608"/>
                  </a:cubicBezTo>
                  <a:lnTo>
                    <a:pt x="6838" y="12608"/>
                  </a:lnTo>
                  <a:cubicBezTo>
                    <a:pt x="6700" y="12629"/>
                    <a:pt x="6613" y="12759"/>
                    <a:pt x="6634" y="12894"/>
                  </a:cubicBezTo>
                  <a:cubicBezTo>
                    <a:pt x="6767" y="13645"/>
                    <a:pt x="7010" y="14368"/>
                    <a:pt x="7349" y="15043"/>
                  </a:cubicBezTo>
                  <a:cubicBezTo>
                    <a:pt x="6327" y="14982"/>
                    <a:pt x="5361" y="14712"/>
                    <a:pt x="4490" y="14270"/>
                  </a:cubicBezTo>
                  <a:cubicBezTo>
                    <a:pt x="4458" y="12065"/>
                    <a:pt x="5435" y="9963"/>
                    <a:pt x="7108" y="8566"/>
                  </a:cubicBezTo>
                  <a:lnTo>
                    <a:pt x="7108" y="8566"/>
                  </a:lnTo>
                  <a:cubicBezTo>
                    <a:pt x="6674" y="9611"/>
                    <a:pt x="6473" y="10736"/>
                    <a:pt x="6523" y="11875"/>
                  </a:cubicBezTo>
                  <a:cubicBezTo>
                    <a:pt x="6528" y="12007"/>
                    <a:pt x="6637" y="12113"/>
                    <a:pt x="6769" y="12113"/>
                  </a:cubicBezTo>
                  <a:lnTo>
                    <a:pt x="6782" y="12113"/>
                  </a:lnTo>
                  <a:cubicBezTo>
                    <a:pt x="6920" y="12102"/>
                    <a:pt x="7021" y="11991"/>
                    <a:pt x="7015" y="11856"/>
                  </a:cubicBezTo>
                  <a:cubicBezTo>
                    <a:pt x="6965" y="10720"/>
                    <a:pt x="7185" y="9596"/>
                    <a:pt x="7648" y="8563"/>
                  </a:cubicBezTo>
                  <a:close/>
                  <a:moveTo>
                    <a:pt x="7772" y="0"/>
                  </a:moveTo>
                  <a:cubicBezTo>
                    <a:pt x="5695" y="0"/>
                    <a:pt x="3744" y="808"/>
                    <a:pt x="2277" y="2277"/>
                  </a:cubicBezTo>
                  <a:cubicBezTo>
                    <a:pt x="808" y="3746"/>
                    <a:pt x="1" y="5699"/>
                    <a:pt x="1" y="7772"/>
                  </a:cubicBezTo>
                  <a:cubicBezTo>
                    <a:pt x="1" y="9850"/>
                    <a:pt x="808" y="11803"/>
                    <a:pt x="2277" y="13269"/>
                  </a:cubicBezTo>
                  <a:cubicBezTo>
                    <a:pt x="3746" y="14738"/>
                    <a:pt x="5700" y="15546"/>
                    <a:pt x="7772" y="15546"/>
                  </a:cubicBezTo>
                  <a:cubicBezTo>
                    <a:pt x="9850" y="15546"/>
                    <a:pt x="11804" y="14738"/>
                    <a:pt x="13270" y="13269"/>
                  </a:cubicBezTo>
                  <a:cubicBezTo>
                    <a:pt x="14739" y="11800"/>
                    <a:pt x="15546" y="9847"/>
                    <a:pt x="15546" y="7772"/>
                  </a:cubicBezTo>
                  <a:cubicBezTo>
                    <a:pt x="15546" y="5699"/>
                    <a:pt x="14739" y="3746"/>
                    <a:pt x="13270" y="2277"/>
                  </a:cubicBezTo>
                  <a:cubicBezTo>
                    <a:pt x="11801" y="808"/>
                    <a:pt x="9848" y="0"/>
                    <a:pt x="7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1413550" y="3545100"/>
              <a:ext cx="162275" cy="118375"/>
            </a:xfrm>
            <a:custGeom>
              <a:avLst/>
              <a:gdLst/>
              <a:ahLst/>
              <a:cxnLst/>
              <a:rect l="l" t="t" r="r" b="b"/>
              <a:pathLst>
                <a:path w="6491" h="4735" extrusionOk="0">
                  <a:moveTo>
                    <a:pt x="5308" y="1"/>
                  </a:moveTo>
                  <a:cubicBezTo>
                    <a:pt x="4768" y="1062"/>
                    <a:pt x="3989" y="1997"/>
                    <a:pt x="3037" y="2714"/>
                  </a:cubicBezTo>
                  <a:cubicBezTo>
                    <a:pt x="2137" y="3391"/>
                    <a:pt x="1099" y="3863"/>
                    <a:pt x="1" y="4101"/>
                  </a:cubicBezTo>
                  <a:cubicBezTo>
                    <a:pt x="944" y="4524"/>
                    <a:pt x="1959" y="4735"/>
                    <a:pt x="2975" y="4735"/>
                  </a:cubicBezTo>
                  <a:cubicBezTo>
                    <a:pt x="4186" y="4735"/>
                    <a:pt x="5398" y="4435"/>
                    <a:pt x="6491" y="3836"/>
                  </a:cubicBezTo>
                  <a:cubicBezTo>
                    <a:pt x="6462" y="2423"/>
                    <a:pt x="6030" y="1110"/>
                    <a:pt x="5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1433925" y="3698025"/>
              <a:ext cx="115375" cy="57800"/>
            </a:xfrm>
            <a:custGeom>
              <a:avLst/>
              <a:gdLst/>
              <a:ahLst/>
              <a:cxnLst/>
              <a:rect l="l" t="t" r="r" b="b"/>
              <a:pathLst>
                <a:path w="4615" h="2312" extrusionOk="0">
                  <a:moveTo>
                    <a:pt x="1" y="1"/>
                  </a:moveTo>
                  <a:lnTo>
                    <a:pt x="1" y="1"/>
                  </a:lnTo>
                  <a:cubicBezTo>
                    <a:pt x="1075" y="1197"/>
                    <a:pt x="2531" y="2023"/>
                    <a:pt x="4151" y="2312"/>
                  </a:cubicBezTo>
                  <a:cubicBezTo>
                    <a:pt x="4315" y="2097"/>
                    <a:pt x="4471" y="1872"/>
                    <a:pt x="4614" y="1637"/>
                  </a:cubicBezTo>
                  <a:cubicBezTo>
                    <a:pt x="3426" y="1610"/>
                    <a:pt x="2251" y="1311"/>
                    <a:pt x="1189" y="763"/>
                  </a:cubicBezTo>
                  <a:cubicBezTo>
                    <a:pt x="768" y="543"/>
                    <a:pt x="371" y="28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1369225" y="3664150"/>
              <a:ext cx="124100" cy="162275"/>
            </a:xfrm>
            <a:custGeom>
              <a:avLst/>
              <a:gdLst/>
              <a:ahLst/>
              <a:cxnLst/>
              <a:rect l="l" t="t" r="r" b="b"/>
              <a:pathLst>
                <a:path w="4964" h="6491" extrusionOk="0">
                  <a:moveTo>
                    <a:pt x="863" y="1"/>
                  </a:moveTo>
                  <a:cubicBezTo>
                    <a:pt x="400" y="1033"/>
                    <a:pt x="180" y="2158"/>
                    <a:pt x="230" y="3293"/>
                  </a:cubicBezTo>
                  <a:cubicBezTo>
                    <a:pt x="238" y="3428"/>
                    <a:pt x="132" y="3542"/>
                    <a:pt x="0" y="3550"/>
                  </a:cubicBezTo>
                  <a:cubicBezTo>
                    <a:pt x="13" y="3717"/>
                    <a:pt x="29" y="3881"/>
                    <a:pt x="56" y="4048"/>
                  </a:cubicBezTo>
                  <a:cubicBezTo>
                    <a:pt x="69" y="4046"/>
                    <a:pt x="82" y="4045"/>
                    <a:pt x="94" y="4045"/>
                  </a:cubicBezTo>
                  <a:cubicBezTo>
                    <a:pt x="212" y="4045"/>
                    <a:pt x="315" y="4130"/>
                    <a:pt x="339" y="4249"/>
                  </a:cubicBezTo>
                  <a:cubicBezTo>
                    <a:pt x="479" y="5040"/>
                    <a:pt x="747" y="5792"/>
                    <a:pt x="1130" y="6491"/>
                  </a:cubicBezTo>
                  <a:cubicBezTo>
                    <a:pt x="2544" y="6464"/>
                    <a:pt x="3857" y="6033"/>
                    <a:pt x="4963" y="5310"/>
                  </a:cubicBezTo>
                  <a:cubicBezTo>
                    <a:pt x="3899" y="4770"/>
                    <a:pt x="2967" y="3995"/>
                    <a:pt x="2250" y="3042"/>
                  </a:cubicBezTo>
                  <a:cubicBezTo>
                    <a:pt x="1570" y="2142"/>
                    <a:pt x="1101" y="1102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1282600" y="3684675"/>
              <a:ext cx="57725" cy="115300"/>
            </a:xfrm>
            <a:custGeom>
              <a:avLst/>
              <a:gdLst/>
              <a:ahLst/>
              <a:cxnLst/>
              <a:rect l="l" t="t" r="r" b="b"/>
              <a:pathLst>
                <a:path w="2309" h="4612" extrusionOk="0">
                  <a:moveTo>
                    <a:pt x="2308" y="0"/>
                  </a:moveTo>
                  <a:cubicBezTo>
                    <a:pt x="1115" y="1075"/>
                    <a:pt x="289" y="2531"/>
                    <a:pt x="0" y="4148"/>
                  </a:cubicBezTo>
                  <a:cubicBezTo>
                    <a:pt x="215" y="4315"/>
                    <a:pt x="440" y="4471"/>
                    <a:pt x="673" y="4611"/>
                  </a:cubicBezTo>
                  <a:cubicBezTo>
                    <a:pt x="699" y="3420"/>
                    <a:pt x="995" y="2242"/>
                    <a:pt x="1546" y="1183"/>
                  </a:cubicBezTo>
                  <a:cubicBezTo>
                    <a:pt x="1766" y="768"/>
                    <a:pt x="2023" y="371"/>
                    <a:pt x="2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1238525" y="3533200"/>
              <a:ext cx="115300" cy="57800"/>
            </a:xfrm>
            <a:custGeom>
              <a:avLst/>
              <a:gdLst/>
              <a:ahLst/>
              <a:cxnLst/>
              <a:rect l="l" t="t" r="r" b="b"/>
              <a:pathLst>
                <a:path w="4612" h="2312" extrusionOk="0">
                  <a:moveTo>
                    <a:pt x="464" y="0"/>
                  </a:moveTo>
                  <a:cubicBezTo>
                    <a:pt x="297" y="215"/>
                    <a:pt x="141" y="440"/>
                    <a:pt x="0" y="673"/>
                  </a:cubicBezTo>
                  <a:cubicBezTo>
                    <a:pt x="1186" y="702"/>
                    <a:pt x="2361" y="1001"/>
                    <a:pt x="3423" y="1549"/>
                  </a:cubicBezTo>
                  <a:cubicBezTo>
                    <a:pt x="3844" y="1768"/>
                    <a:pt x="4241" y="2023"/>
                    <a:pt x="4611" y="2311"/>
                  </a:cubicBezTo>
                  <a:cubicBezTo>
                    <a:pt x="3537" y="1115"/>
                    <a:pt x="2081" y="289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1211925" y="3625550"/>
              <a:ext cx="162350" cy="118300"/>
            </a:xfrm>
            <a:custGeom>
              <a:avLst/>
              <a:gdLst/>
              <a:ahLst/>
              <a:cxnLst/>
              <a:rect l="l" t="t" r="r" b="b"/>
              <a:pathLst>
                <a:path w="6494" h="4732" extrusionOk="0">
                  <a:moveTo>
                    <a:pt x="3517" y="0"/>
                  </a:moveTo>
                  <a:cubicBezTo>
                    <a:pt x="2306" y="0"/>
                    <a:pt x="1093" y="300"/>
                    <a:pt x="0" y="899"/>
                  </a:cubicBezTo>
                  <a:cubicBezTo>
                    <a:pt x="27" y="2312"/>
                    <a:pt x="461" y="3625"/>
                    <a:pt x="1183" y="4731"/>
                  </a:cubicBezTo>
                  <a:cubicBezTo>
                    <a:pt x="1721" y="3673"/>
                    <a:pt x="2499" y="2738"/>
                    <a:pt x="3455" y="2021"/>
                  </a:cubicBezTo>
                  <a:cubicBezTo>
                    <a:pt x="4355" y="1343"/>
                    <a:pt x="5395" y="872"/>
                    <a:pt x="6493" y="634"/>
                  </a:cubicBezTo>
                  <a:cubicBezTo>
                    <a:pt x="5550" y="211"/>
                    <a:pt x="4534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1294575" y="3462600"/>
              <a:ext cx="125625" cy="162275"/>
            </a:xfrm>
            <a:custGeom>
              <a:avLst/>
              <a:gdLst/>
              <a:ahLst/>
              <a:cxnLst/>
              <a:rect l="l" t="t" r="r" b="b"/>
              <a:pathLst>
                <a:path w="5025" h="6491" extrusionOk="0">
                  <a:moveTo>
                    <a:pt x="3833" y="0"/>
                  </a:moveTo>
                  <a:cubicBezTo>
                    <a:pt x="2420" y="26"/>
                    <a:pt x="1104" y="458"/>
                    <a:pt x="0" y="1181"/>
                  </a:cubicBezTo>
                  <a:cubicBezTo>
                    <a:pt x="1059" y="1723"/>
                    <a:pt x="1993" y="2501"/>
                    <a:pt x="2711" y="3454"/>
                  </a:cubicBezTo>
                  <a:cubicBezTo>
                    <a:pt x="3388" y="4354"/>
                    <a:pt x="3860" y="5392"/>
                    <a:pt x="4098" y="6490"/>
                  </a:cubicBezTo>
                  <a:cubicBezTo>
                    <a:pt x="5024" y="4423"/>
                    <a:pt x="4934" y="2006"/>
                    <a:pt x="3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1447100" y="3489050"/>
              <a:ext cx="58000" cy="115700"/>
            </a:xfrm>
            <a:custGeom>
              <a:avLst/>
              <a:gdLst/>
              <a:ahLst/>
              <a:cxnLst/>
              <a:rect l="l" t="t" r="r" b="b"/>
              <a:pathLst>
                <a:path w="2320" h="4628" extrusionOk="0">
                  <a:moveTo>
                    <a:pt x="1650" y="1"/>
                  </a:moveTo>
                  <a:cubicBezTo>
                    <a:pt x="1623" y="1192"/>
                    <a:pt x="1324" y="2370"/>
                    <a:pt x="776" y="3429"/>
                  </a:cubicBezTo>
                  <a:cubicBezTo>
                    <a:pt x="554" y="3852"/>
                    <a:pt x="294" y="4254"/>
                    <a:pt x="1" y="4628"/>
                  </a:cubicBezTo>
                  <a:cubicBezTo>
                    <a:pt x="665" y="4032"/>
                    <a:pt x="1226" y="3315"/>
                    <a:pt x="1636" y="2505"/>
                  </a:cubicBezTo>
                  <a:cubicBezTo>
                    <a:pt x="1679" y="2419"/>
                    <a:pt x="1764" y="2370"/>
                    <a:pt x="1855" y="2370"/>
                  </a:cubicBezTo>
                  <a:cubicBezTo>
                    <a:pt x="1892" y="2370"/>
                    <a:pt x="1931" y="2378"/>
                    <a:pt x="1967" y="2396"/>
                  </a:cubicBezTo>
                  <a:cubicBezTo>
                    <a:pt x="2036" y="2245"/>
                    <a:pt x="2102" y="2095"/>
                    <a:pt x="2160" y="1938"/>
                  </a:cubicBezTo>
                  <a:cubicBezTo>
                    <a:pt x="2036" y="1888"/>
                    <a:pt x="1972" y="1750"/>
                    <a:pt x="2015" y="1621"/>
                  </a:cubicBezTo>
                  <a:cubicBezTo>
                    <a:pt x="2147" y="1245"/>
                    <a:pt x="2250" y="853"/>
                    <a:pt x="2319" y="464"/>
                  </a:cubicBezTo>
                  <a:cubicBezTo>
                    <a:pt x="2105" y="297"/>
                    <a:pt x="1880" y="141"/>
                    <a:pt x="1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1311050" y="3664225"/>
              <a:ext cx="72275" cy="161875"/>
            </a:xfrm>
            <a:custGeom>
              <a:avLst/>
              <a:gdLst/>
              <a:ahLst/>
              <a:cxnLst/>
              <a:rect l="l" t="t" r="r" b="b"/>
              <a:pathLst>
                <a:path w="2891" h="6475" extrusionOk="0">
                  <a:moveTo>
                    <a:pt x="2650" y="0"/>
                  </a:moveTo>
                  <a:lnTo>
                    <a:pt x="2650" y="0"/>
                  </a:lnTo>
                  <a:cubicBezTo>
                    <a:pt x="980" y="1398"/>
                    <a:pt x="0" y="3497"/>
                    <a:pt x="32" y="5704"/>
                  </a:cubicBezTo>
                  <a:cubicBezTo>
                    <a:pt x="900" y="6144"/>
                    <a:pt x="1869" y="6416"/>
                    <a:pt x="2891" y="6475"/>
                  </a:cubicBezTo>
                  <a:cubicBezTo>
                    <a:pt x="2552" y="5800"/>
                    <a:pt x="2314" y="5080"/>
                    <a:pt x="2176" y="4328"/>
                  </a:cubicBezTo>
                  <a:cubicBezTo>
                    <a:pt x="2155" y="4193"/>
                    <a:pt x="2242" y="4063"/>
                    <a:pt x="2380" y="4039"/>
                  </a:cubicBezTo>
                  <a:lnTo>
                    <a:pt x="2383" y="4039"/>
                  </a:lnTo>
                  <a:cubicBezTo>
                    <a:pt x="2359" y="3875"/>
                    <a:pt x="2340" y="3714"/>
                    <a:pt x="2327" y="3544"/>
                  </a:cubicBezTo>
                  <a:cubicBezTo>
                    <a:pt x="2327" y="3547"/>
                    <a:pt x="2322" y="3547"/>
                    <a:pt x="2322" y="3547"/>
                  </a:cubicBezTo>
                  <a:lnTo>
                    <a:pt x="2314" y="3547"/>
                  </a:lnTo>
                  <a:cubicBezTo>
                    <a:pt x="2182" y="3547"/>
                    <a:pt x="2070" y="3444"/>
                    <a:pt x="2065" y="3309"/>
                  </a:cubicBezTo>
                  <a:cubicBezTo>
                    <a:pt x="2015" y="2171"/>
                    <a:pt x="2216" y="1046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1249650" y="3662300"/>
              <a:ext cx="98475" cy="117025"/>
            </a:xfrm>
            <a:custGeom>
              <a:avLst/>
              <a:gdLst/>
              <a:ahLst/>
              <a:cxnLst/>
              <a:rect l="l" t="t" r="r" b="b"/>
              <a:pathLst>
                <a:path w="3939" h="4681" extrusionOk="0">
                  <a:moveTo>
                    <a:pt x="3939" y="0"/>
                  </a:moveTo>
                  <a:cubicBezTo>
                    <a:pt x="2218" y="683"/>
                    <a:pt x="792" y="2009"/>
                    <a:pt x="0" y="3725"/>
                  </a:cubicBezTo>
                  <a:cubicBezTo>
                    <a:pt x="270" y="4069"/>
                    <a:pt x="564" y="4389"/>
                    <a:pt x="884" y="4680"/>
                  </a:cubicBezTo>
                  <a:cubicBezTo>
                    <a:pt x="1136" y="3516"/>
                    <a:pt x="1649" y="2417"/>
                    <a:pt x="2390" y="1480"/>
                  </a:cubicBezTo>
                  <a:cubicBezTo>
                    <a:pt x="2835" y="914"/>
                    <a:pt x="3359" y="419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1212250" y="3562475"/>
              <a:ext cx="161950" cy="71525"/>
            </a:xfrm>
            <a:custGeom>
              <a:avLst/>
              <a:gdLst/>
              <a:ahLst/>
              <a:cxnLst/>
              <a:rect l="l" t="t" r="r" b="b"/>
              <a:pathLst>
                <a:path w="6478" h="2861" extrusionOk="0">
                  <a:moveTo>
                    <a:pt x="883" y="1"/>
                  </a:moveTo>
                  <a:cubicBezTo>
                    <a:pt x="846" y="1"/>
                    <a:pt x="808" y="1"/>
                    <a:pt x="771" y="2"/>
                  </a:cubicBezTo>
                  <a:cubicBezTo>
                    <a:pt x="331" y="867"/>
                    <a:pt x="61" y="1834"/>
                    <a:pt x="1" y="2861"/>
                  </a:cubicBezTo>
                  <a:cubicBezTo>
                    <a:pt x="1067" y="2323"/>
                    <a:pt x="2245" y="2035"/>
                    <a:pt x="3439" y="2027"/>
                  </a:cubicBezTo>
                  <a:cubicBezTo>
                    <a:pt x="3465" y="2027"/>
                    <a:pt x="3490" y="2026"/>
                    <a:pt x="3516" y="2026"/>
                  </a:cubicBezTo>
                  <a:cubicBezTo>
                    <a:pt x="4533" y="2026"/>
                    <a:pt x="5538" y="2230"/>
                    <a:pt x="6478" y="2617"/>
                  </a:cubicBezTo>
                  <a:cubicBezTo>
                    <a:pt x="5104" y="975"/>
                    <a:pt x="3050" y="1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1259100" y="3500375"/>
              <a:ext cx="116950" cy="98425"/>
            </a:xfrm>
            <a:custGeom>
              <a:avLst/>
              <a:gdLst/>
              <a:ahLst/>
              <a:cxnLst/>
              <a:rect l="l" t="t" r="r" b="b"/>
              <a:pathLst>
                <a:path w="4678" h="3937" extrusionOk="0">
                  <a:moveTo>
                    <a:pt x="956" y="0"/>
                  </a:moveTo>
                  <a:cubicBezTo>
                    <a:pt x="612" y="265"/>
                    <a:pt x="292" y="559"/>
                    <a:pt x="1" y="884"/>
                  </a:cubicBezTo>
                  <a:cubicBezTo>
                    <a:pt x="1165" y="1131"/>
                    <a:pt x="2264" y="1647"/>
                    <a:pt x="3201" y="2388"/>
                  </a:cubicBezTo>
                  <a:cubicBezTo>
                    <a:pt x="3765" y="2835"/>
                    <a:pt x="4262" y="3359"/>
                    <a:pt x="4678" y="3936"/>
                  </a:cubicBezTo>
                  <a:cubicBezTo>
                    <a:pt x="3997" y="2216"/>
                    <a:pt x="2671" y="792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1404475" y="3462925"/>
              <a:ext cx="72350" cy="161875"/>
            </a:xfrm>
            <a:custGeom>
              <a:avLst/>
              <a:gdLst/>
              <a:ahLst/>
              <a:cxnLst/>
              <a:rect l="l" t="t" r="r" b="b"/>
              <a:pathLst>
                <a:path w="2894" h="6475" extrusionOk="0">
                  <a:moveTo>
                    <a:pt x="1" y="0"/>
                  </a:moveTo>
                  <a:lnTo>
                    <a:pt x="1" y="0"/>
                  </a:lnTo>
                  <a:cubicBezTo>
                    <a:pt x="538" y="1064"/>
                    <a:pt x="821" y="2242"/>
                    <a:pt x="835" y="3436"/>
                  </a:cubicBezTo>
                  <a:cubicBezTo>
                    <a:pt x="845" y="4479"/>
                    <a:pt x="641" y="5511"/>
                    <a:pt x="244" y="6475"/>
                  </a:cubicBezTo>
                  <a:cubicBezTo>
                    <a:pt x="1915" y="5077"/>
                    <a:pt x="2894" y="2978"/>
                    <a:pt x="2860" y="771"/>
                  </a:cubicBezTo>
                  <a:cubicBezTo>
                    <a:pt x="1994" y="331"/>
                    <a:pt x="1028" y="5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1439700" y="3509700"/>
              <a:ext cx="98425" cy="117100"/>
            </a:xfrm>
            <a:custGeom>
              <a:avLst/>
              <a:gdLst/>
              <a:ahLst/>
              <a:cxnLst/>
              <a:rect l="l" t="t" r="r" b="b"/>
              <a:pathLst>
                <a:path w="3937" h="4684" extrusionOk="0">
                  <a:moveTo>
                    <a:pt x="3052" y="1"/>
                  </a:moveTo>
                  <a:cubicBezTo>
                    <a:pt x="2983" y="326"/>
                    <a:pt x="2893" y="646"/>
                    <a:pt x="2782" y="961"/>
                  </a:cubicBezTo>
                  <a:cubicBezTo>
                    <a:pt x="2745" y="1062"/>
                    <a:pt x="2650" y="1126"/>
                    <a:pt x="2546" y="1126"/>
                  </a:cubicBezTo>
                  <a:cubicBezTo>
                    <a:pt x="2520" y="1126"/>
                    <a:pt x="2491" y="1123"/>
                    <a:pt x="2464" y="1112"/>
                  </a:cubicBezTo>
                  <a:lnTo>
                    <a:pt x="2462" y="1112"/>
                  </a:lnTo>
                  <a:cubicBezTo>
                    <a:pt x="2401" y="1269"/>
                    <a:pt x="2335" y="1419"/>
                    <a:pt x="2266" y="1570"/>
                  </a:cubicBezTo>
                  <a:cubicBezTo>
                    <a:pt x="2266" y="1570"/>
                    <a:pt x="2268" y="1570"/>
                    <a:pt x="2268" y="1573"/>
                  </a:cubicBezTo>
                  <a:cubicBezTo>
                    <a:pt x="2390" y="1636"/>
                    <a:pt x="2441" y="1785"/>
                    <a:pt x="2377" y="1906"/>
                  </a:cubicBezTo>
                  <a:cubicBezTo>
                    <a:pt x="1813" y="3018"/>
                    <a:pt x="995" y="3968"/>
                    <a:pt x="0" y="4683"/>
                  </a:cubicBezTo>
                  <a:cubicBezTo>
                    <a:pt x="1721" y="4000"/>
                    <a:pt x="3145" y="2674"/>
                    <a:pt x="3936" y="961"/>
                  </a:cubicBezTo>
                  <a:cubicBezTo>
                    <a:pt x="3669" y="612"/>
                    <a:pt x="3375" y="292"/>
                    <a:pt x="3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1413625" y="3655075"/>
              <a:ext cx="161875" cy="71600"/>
            </a:xfrm>
            <a:custGeom>
              <a:avLst/>
              <a:gdLst/>
              <a:ahLst/>
              <a:cxnLst/>
              <a:rect l="l" t="t" r="r" b="b"/>
              <a:pathLst>
                <a:path w="6475" h="2864" extrusionOk="0">
                  <a:moveTo>
                    <a:pt x="6475" y="1"/>
                  </a:moveTo>
                  <a:lnTo>
                    <a:pt x="6475" y="1"/>
                  </a:lnTo>
                  <a:cubicBezTo>
                    <a:pt x="5413" y="538"/>
                    <a:pt x="4233" y="824"/>
                    <a:pt x="3036" y="837"/>
                  </a:cubicBezTo>
                  <a:lnTo>
                    <a:pt x="2967" y="837"/>
                  </a:lnTo>
                  <a:cubicBezTo>
                    <a:pt x="1948" y="837"/>
                    <a:pt x="940" y="634"/>
                    <a:pt x="0" y="244"/>
                  </a:cubicBezTo>
                  <a:lnTo>
                    <a:pt x="0" y="244"/>
                  </a:lnTo>
                  <a:cubicBezTo>
                    <a:pt x="1373" y="1888"/>
                    <a:pt x="3431" y="2863"/>
                    <a:pt x="5600" y="2863"/>
                  </a:cubicBezTo>
                  <a:cubicBezTo>
                    <a:pt x="5635" y="2863"/>
                    <a:pt x="5670" y="2863"/>
                    <a:pt x="5704" y="2862"/>
                  </a:cubicBezTo>
                  <a:cubicBezTo>
                    <a:pt x="6144" y="1994"/>
                    <a:pt x="6416" y="1028"/>
                    <a:pt x="6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1411700" y="3690300"/>
              <a:ext cx="117025" cy="98425"/>
            </a:xfrm>
            <a:custGeom>
              <a:avLst/>
              <a:gdLst/>
              <a:ahLst/>
              <a:cxnLst/>
              <a:rect l="l" t="t" r="r" b="b"/>
              <a:pathLst>
                <a:path w="4681" h="3937" extrusionOk="0">
                  <a:moveTo>
                    <a:pt x="0" y="0"/>
                  </a:moveTo>
                  <a:lnTo>
                    <a:pt x="0" y="0"/>
                  </a:lnTo>
                  <a:cubicBezTo>
                    <a:pt x="683" y="1721"/>
                    <a:pt x="2009" y="3142"/>
                    <a:pt x="3722" y="3936"/>
                  </a:cubicBezTo>
                  <a:cubicBezTo>
                    <a:pt x="4066" y="3671"/>
                    <a:pt x="4389" y="3378"/>
                    <a:pt x="4680" y="3055"/>
                  </a:cubicBezTo>
                  <a:cubicBezTo>
                    <a:pt x="3516" y="2803"/>
                    <a:pt x="2417" y="2287"/>
                    <a:pt x="1480" y="1549"/>
                  </a:cubicBezTo>
                  <a:cubicBezTo>
                    <a:pt x="914" y="1101"/>
                    <a:pt x="419" y="57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51"/>
          <p:cNvGrpSpPr/>
          <p:nvPr/>
        </p:nvGrpSpPr>
        <p:grpSpPr>
          <a:xfrm>
            <a:off x="7085269" y="2288561"/>
            <a:ext cx="432723" cy="430785"/>
            <a:chOff x="1323100" y="2732325"/>
            <a:chExt cx="390650" cy="388900"/>
          </a:xfrm>
        </p:grpSpPr>
        <p:sp>
          <p:nvSpPr>
            <p:cNvPr id="1766" name="Google Shape;1766;p51"/>
            <p:cNvSpPr/>
            <p:nvPr/>
          </p:nvSpPr>
          <p:spPr>
            <a:xfrm>
              <a:off x="1458875" y="2744625"/>
              <a:ext cx="249250" cy="241650"/>
            </a:xfrm>
            <a:custGeom>
              <a:avLst/>
              <a:gdLst/>
              <a:ahLst/>
              <a:cxnLst/>
              <a:rect l="l" t="t" r="r" b="b"/>
              <a:pathLst>
                <a:path w="9970" h="9666" extrusionOk="0">
                  <a:moveTo>
                    <a:pt x="2833" y="497"/>
                  </a:moveTo>
                  <a:cubicBezTo>
                    <a:pt x="3381" y="497"/>
                    <a:pt x="3910" y="693"/>
                    <a:pt x="4323" y="1048"/>
                  </a:cubicBezTo>
                  <a:cubicBezTo>
                    <a:pt x="4429" y="1138"/>
                    <a:pt x="4442" y="1297"/>
                    <a:pt x="4355" y="1397"/>
                  </a:cubicBezTo>
                  <a:cubicBezTo>
                    <a:pt x="4305" y="1456"/>
                    <a:pt x="4236" y="1485"/>
                    <a:pt x="4164" y="1485"/>
                  </a:cubicBezTo>
                  <a:cubicBezTo>
                    <a:pt x="4109" y="1485"/>
                    <a:pt x="4050" y="1464"/>
                    <a:pt x="4003" y="1424"/>
                  </a:cubicBezTo>
                  <a:cubicBezTo>
                    <a:pt x="3680" y="1146"/>
                    <a:pt x="3262" y="995"/>
                    <a:pt x="2833" y="995"/>
                  </a:cubicBezTo>
                  <a:cubicBezTo>
                    <a:pt x="2695" y="995"/>
                    <a:pt x="2584" y="881"/>
                    <a:pt x="2584" y="746"/>
                  </a:cubicBezTo>
                  <a:cubicBezTo>
                    <a:pt x="2584" y="611"/>
                    <a:pt x="2695" y="497"/>
                    <a:pt x="2833" y="497"/>
                  </a:cubicBezTo>
                  <a:close/>
                  <a:moveTo>
                    <a:pt x="4820" y="2203"/>
                  </a:moveTo>
                  <a:cubicBezTo>
                    <a:pt x="4943" y="2203"/>
                    <a:pt x="5049" y="2299"/>
                    <a:pt x="5064" y="2424"/>
                  </a:cubicBezTo>
                  <a:cubicBezTo>
                    <a:pt x="5138" y="3086"/>
                    <a:pt x="5350" y="3557"/>
                    <a:pt x="5758" y="3965"/>
                  </a:cubicBezTo>
                  <a:cubicBezTo>
                    <a:pt x="6160" y="4370"/>
                    <a:pt x="6637" y="4584"/>
                    <a:pt x="7298" y="4658"/>
                  </a:cubicBezTo>
                  <a:cubicBezTo>
                    <a:pt x="7428" y="4672"/>
                    <a:pt x="7526" y="4793"/>
                    <a:pt x="7513" y="4928"/>
                  </a:cubicBezTo>
                  <a:cubicBezTo>
                    <a:pt x="7499" y="5055"/>
                    <a:pt x="7391" y="5151"/>
                    <a:pt x="7269" y="5151"/>
                  </a:cubicBezTo>
                  <a:lnTo>
                    <a:pt x="7243" y="5151"/>
                  </a:lnTo>
                  <a:cubicBezTo>
                    <a:pt x="6462" y="5063"/>
                    <a:pt x="5895" y="4807"/>
                    <a:pt x="5406" y="4317"/>
                  </a:cubicBezTo>
                  <a:cubicBezTo>
                    <a:pt x="4916" y="3827"/>
                    <a:pt x="4659" y="3261"/>
                    <a:pt x="4572" y="2480"/>
                  </a:cubicBezTo>
                  <a:cubicBezTo>
                    <a:pt x="4556" y="2345"/>
                    <a:pt x="4654" y="2223"/>
                    <a:pt x="4792" y="2205"/>
                  </a:cubicBezTo>
                  <a:cubicBezTo>
                    <a:pt x="4801" y="2204"/>
                    <a:pt x="4810" y="2203"/>
                    <a:pt x="4820" y="2203"/>
                  </a:cubicBezTo>
                  <a:close/>
                  <a:moveTo>
                    <a:pt x="2823" y="0"/>
                  </a:moveTo>
                  <a:cubicBezTo>
                    <a:pt x="2695" y="0"/>
                    <a:pt x="2568" y="9"/>
                    <a:pt x="2441" y="26"/>
                  </a:cubicBezTo>
                  <a:cubicBezTo>
                    <a:pt x="1009" y="225"/>
                    <a:pt x="1" y="1564"/>
                    <a:pt x="48" y="3208"/>
                  </a:cubicBezTo>
                  <a:cubicBezTo>
                    <a:pt x="67" y="3748"/>
                    <a:pt x="178" y="4293"/>
                    <a:pt x="379" y="4838"/>
                  </a:cubicBezTo>
                  <a:cubicBezTo>
                    <a:pt x="879" y="4547"/>
                    <a:pt x="1451" y="4394"/>
                    <a:pt x="2039" y="4394"/>
                  </a:cubicBezTo>
                  <a:cubicBezTo>
                    <a:pt x="2190" y="4394"/>
                    <a:pt x="2343" y="4402"/>
                    <a:pt x="2494" y="4425"/>
                  </a:cubicBezTo>
                  <a:cubicBezTo>
                    <a:pt x="3336" y="4542"/>
                    <a:pt x="4082" y="4997"/>
                    <a:pt x="4598" y="5709"/>
                  </a:cubicBezTo>
                  <a:cubicBezTo>
                    <a:pt x="5085" y="6382"/>
                    <a:pt x="5340" y="7234"/>
                    <a:pt x="5316" y="8118"/>
                  </a:cubicBezTo>
                  <a:cubicBezTo>
                    <a:pt x="5302" y="8549"/>
                    <a:pt x="5234" y="8981"/>
                    <a:pt x="5115" y="9415"/>
                  </a:cubicBezTo>
                  <a:cubicBezTo>
                    <a:pt x="5580" y="9563"/>
                    <a:pt x="6049" y="9651"/>
                    <a:pt x="6504" y="9664"/>
                  </a:cubicBezTo>
                  <a:cubicBezTo>
                    <a:pt x="6540" y="9665"/>
                    <a:pt x="6575" y="9665"/>
                    <a:pt x="6611" y="9665"/>
                  </a:cubicBezTo>
                  <a:cubicBezTo>
                    <a:pt x="8159" y="9665"/>
                    <a:pt x="9437" y="8709"/>
                    <a:pt x="9675" y="7361"/>
                  </a:cubicBezTo>
                  <a:cubicBezTo>
                    <a:pt x="9694" y="7242"/>
                    <a:pt x="9797" y="7157"/>
                    <a:pt x="9914" y="7157"/>
                  </a:cubicBezTo>
                  <a:cubicBezTo>
                    <a:pt x="9927" y="7157"/>
                    <a:pt x="9940" y="7158"/>
                    <a:pt x="9953" y="7160"/>
                  </a:cubicBezTo>
                  <a:cubicBezTo>
                    <a:pt x="9969" y="6990"/>
                    <a:pt x="9969" y="6821"/>
                    <a:pt x="9956" y="6659"/>
                  </a:cubicBezTo>
                  <a:lnTo>
                    <a:pt x="9956" y="6659"/>
                  </a:lnTo>
                  <a:cubicBezTo>
                    <a:pt x="9947" y="6660"/>
                    <a:pt x="9939" y="6661"/>
                    <a:pt x="9930" y="6661"/>
                  </a:cubicBezTo>
                  <a:cubicBezTo>
                    <a:pt x="9808" y="6661"/>
                    <a:pt x="9703" y="6574"/>
                    <a:pt x="9681" y="6450"/>
                  </a:cubicBezTo>
                  <a:cubicBezTo>
                    <a:pt x="9490" y="5233"/>
                    <a:pt x="8529" y="4293"/>
                    <a:pt x="7346" y="4161"/>
                  </a:cubicBezTo>
                  <a:cubicBezTo>
                    <a:pt x="6790" y="4103"/>
                    <a:pt x="6427" y="3944"/>
                    <a:pt x="6102" y="3613"/>
                  </a:cubicBezTo>
                  <a:cubicBezTo>
                    <a:pt x="5774" y="3285"/>
                    <a:pt x="5615" y="2925"/>
                    <a:pt x="5551" y="2369"/>
                  </a:cubicBezTo>
                  <a:cubicBezTo>
                    <a:pt x="5475" y="1662"/>
                    <a:pt x="5117" y="1032"/>
                    <a:pt x="4545" y="587"/>
                  </a:cubicBezTo>
                  <a:cubicBezTo>
                    <a:pt x="4054" y="205"/>
                    <a:pt x="3442" y="0"/>
                    <a:pt x="2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1572575" y="2799625"/>
              <a:ext cx="74450" cy="73725"/>
            </a:xfrm>
            <a:custGeom>
              <a:avLst/>
              <a:gdLst/>
              <a:ahLst/>
              <a:cxnLst/>
              <a:rect l="l" t="t" r="r" b="b"/>
              <a:pathLst>
                <a:path w="2978" h="2949" extrusionOk="0">
                  <a:moveTo>
                    <a:pt x="264" y="0"/>
                  </a:moveTo>
                  <a:cubicBezTo>
                    <a:pt x="255" y="0"/>
                    <a:pt x="245" y="1"/>
                    <a:pt x="236" y="2"/>
                  </a:cubicBezTo>
                  <a:cubicBezTo>
                    <a:pt x="101" y="18"/>
                    <a:pt x="0" y="142"/>
                    <a:pt x="19" y="277"/>
                  </a:cubicBezTo>
                  <a:cubicBezTo>
                    <a:pt x="103" y="1058"/>
                    <a:pt x="363" y="1625"/>
                    <a:pt x="852" y="2114"/>
                  </a:cubicBezTo>
                  <a:cubicBezTo>
                    <a:pt x="1342" y="2604"/>
                    <a:pt x="1906" y="2861"/>
                    <a:pt x="2687" y="2948"/>
                  </a:cubicBezTo>
                  <a:lnTo>
                    <a:pt x="2713" y="2948"/>
                  </a:lnTo>
                  <a:cubicBezTo>
                    <a:pt x="2840" y="2948"/>
                    <a:pt x="2946" y="2855"/>
                    <a:pt x="2959" y="2726"/>
                  </a:cubicBezTo>
                  <a:cubicBezTo>
                    <a:pt x="2978" y="2593"/>
                    <a:pt x="2880" y="2472"/>
                    <a:pt x="2745" y="2453"/>
                  </a:cubicBezTo>
                  <a:cubicBezTo>
                    <a:pt x="2083" y="2382"/>
                    <a:pt x="1609" y="2170"/>
                    <a:pt x="1202" y="1762"/>
                  </a:cubicBezTo>
                  <a:cubicBezTo>
                    <a:pt x="799" y="1357"/>
                    <a:pt x="582" y="883"/>
                    <a:pt x="511" y="222"/>
                  </a:cubicBezTo>
                  <a:cubicBezTo>
                    <a:pt x="496" y="94"/>
                    <a:pt x="38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1523525" y="2757050"/>
              <a:ext cx="46425" cy="24700"/>
            </a:xfrm>
            <a:custGeom>
              <a:avLst/>
              <a:gdLst/>
              <a:ahLst/>
              <a:cxnLst/>
              <a:rect l="l" t="t" r="r" b="b"/>
              <a:pathLst>
                <a:path w="1857" h="988" extrusionOk="0">
                  <a:moveTo>
                    <a:pt x="250" y="0"/>
                  </a:moveTo>
                  <a:cubicBezTo>
                    <a:pt x="115" y="0"/>
                    <a:pt x="1" y="114"/>
                    <a:pt x="1" y="249"/>
                  </a:cubicBezTo>
                  <a:cubicBezTo>
                    <a:pt x="1" y="384"/>
                    <a:pt x="115" y="498"/>
                    <a:pt x="250" y="498"/>
                  </a:cubicBezTo>
                  <a:cubicBezTo>
                    <a:pt x="678" y="498"/>
                    <a:pt x="1097" y="649"/>
                    <a:pt x="1419" y="927"/>
                  </a:cubicBezTo>
                  <a:cubicBezTo>
                    <a:pt x="1467" y="967"/>
                    <a:pt x="1523" y="988"/>
                    <a:pt x="1584" y="988"/>
                  </a:cubicBezTo>
                  <a:cubicBezTo>
                    <a:pt x="1652" y="988"/>
                    <a:pt x="1721" y="959"/>
                    <a:pt x="1772" y="900"/>
                  </a:cubicBezTo>
                  <a:cubicBezTo>
                    <a:pt x="1856" y="800"/>
                    <a:pt x="1843" y="641"/>
                    <a:pt x="1742" y="551"/>
                  </a:cubicBezTo>
                  <a:cubicBezTo>
                    <a:pt x="1327" y="196"/>
                    <a:pt x="795" y="0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1323100" y="2732325"/>
              <a:ext cx="390650" cy="388900"/>
            </a:xfrm>
            <a:custGeom>
              <a:avLst/>
              <a:gdLst/>
              <a:ahLst/>
              <a:cxnLst/>
              <a:rect l="l" t="t" r="r" b="b"/>
              <a:pathLst>
                <a:path w="15626" h="15556" extrusionOk="0">
                  <a:moveTo>
                    <a:pt x="7475" y="5383"/>
                  </a:moveTo>
                  <a:cubicBezTo>
                    <a:pt x="7605" y="5383"/>
                    <a:pt x="7732" y="5394"/>
                    <a:pt x="7862" y="5410"/>
                  </a:cubicBezTo>
                  <a:cubicBezTo>
                    <a:pt x="9294" y="5608"/>
                    <a:pt x="10305" y="6950"/>
                    <a:pt x="10254" y="8594"/>
                  </a:cubicBezTo>
                  <a:cubicBezTo>
                    <a:pt x="10212" y="10050"/>
                    <a:pt x="9458" y="11585"/>
                    <a:pt x="8124" y="12914"/>
                  </a:cubicBezTo>
                  <a:cubicBezTo>
                    <a:pt x="6792" y="14245"/>
                    <a:pt x="5257" y="15002"/>
                    <a:pt x="3801" y="15045"/>
                  </a:cubicBezTo>
                  <a:lnTo>
                    <a:pt x="3695" y="15045"/>
                  </a:lnTo>
                  <a:cubicBezTo>
                    <a:pt x="3689" y="15045"/>
                    <a:pt x="3683" y="15045"/>
                    <a:pt x="3677" y="15045"/>
                  </a:cubicBezTo>
                  <a:cubicBezTo>
                    <a:pt x="2094" y="15045"/>
                    <a:pt x="807" y="14036"/>
                    <a:pt x="617" y="12657"/>
                  </a:cubicBezTo>
                  <a:cubicBezTo>
                    <a:pt x="514" y="11913"/>
                    <a:pt x="720" y="11146"/>
                    <a:pt x="1178" y="10553"/>
                  </a:cubicBezTo>
                  <a:cubicBezTo>
                    <a:pt x="1623" y="9984"/>
                    <a:pt x="2255" y="9626"/>
                    <a:pt x="2959" y="9547"/>
                  </a:cubicBezTo>
                  <a:cubicBezTo>
                    <a:pt x="3515" y="9486"/>
                    <a:pt x="3875" y="9327"/>
                    <a:pt x="4204" y="8996"/>
                  </a:cubicBezTo>
                  <a:cubicBezTo>
                    <a:pt x="4532" y="8671"/>
                    <a:pt x="4691" y="8308"/>
                    <a:pt x="4751" y="7752"/>
                  </a:cubicBezTo>
                  <a:cubicBezTo>
                    <a:pt x="4900" y="6402"/>
                    <a:pt x="6072" y="5383"/>
                    <a:pt x="7475" y="5383"/>
                  </a:cubicBezTo>
                  <a:close/>
                  <a:moveTo>
                    <a:pt x="8255" y="0"/>
                  </a:moveTo>
                  <a:cubicBezTo>
                    <a:pt x="8105" y="0"/>
                    <a:pt x="7955" y="11"/>
                    <a:pt x="7806" y="31"/>
                  </a:cubicBezTo>
                  <a:cubicBezTo>
                    <a:pt x="6964" y="148"/>
                    <a:pt x="6218" y="603"/>
                    <a:pt x="5702" y="1315"/>
                  </a:cubicBezTo>
                  <a:cubicBezTo>
                    <a:pt x="5215" y="1987"/>
                    <a:pt x="4961" y="2840"/>
                    <a:pt x="4984" y="3724"/>
                  </a:cubicBezTo>
                  <a:cubicBezTo>
                    <a:pt x="5000" y="4356"/>
                    <a:pt x="5143" y="4997"/>
                    <a:pt x="5395" y="5632"/>
                  </a:cubicBezTo>
                  <a:cubicBezTo>
                    <a:pt x="5373" y="5648"/>
                    <a:pt x="5352" y="5667"/>
                    <a:pt x="5331" y="5685"/>
                  </a:cubicBezTo>
                  <a:cubicBezTo>
                    <a:pt x="4722" y="6204"/>
                    <a:pt x="4341" y="6924"/>
                    <a:pt x="4256" y="7707"/>
                  </a:cubicBezTo>
                  <a:cubicBezTo>
                    <a:pt x="4206" y="8149"/>
                    <a:pt x="4098" y="8409"/>
                    <a:pt x="3849" y="8652"/>
                  </a:cubicBezTo>
                  <a:cubicBezTo>
                    <a:pt x="3600" y="8901"/>
                    <a:pt x="3346" y="9010"/>
                    <a:pt x="2904" y="9060"/>
                  </a:cubicBezTo>
                  <a:cubicBezTo>
                    <a:pt x="2065" y="9153"/>
                    <a:pt x="1310" y="9576"/>
                    <a:pt x="786" y="10254"/>
                  </a:cubicBezTo>
                  <a:cubicBezTo>
                    <a:pt x="244" y="10952"/>
                    <a:pt x="0" y="11855"/>
                    <a:pt x="125" y="12734"/>
                  </a:cubicBezTo>
                  <a:cubicBezTo>
                    <a:pt x="238" y="13568"/>
                    <a:pt x="670" y="14285"/>
                    <a:pt x="1361" y="14804"/>
                  </a:cubicBezTo>
                  <a:cubicBezTo>
                    <a:pt x="2007" y="15291"/>
                    <a:pt x="2838" y="15556"/>
                    <a:pt x="3693" y="15556"/>
                  </a:cubicBezTo>
                  <a:cubicBezTo>
                    <a:pt x="3732" y="15556"/>
                    <a:pt x="3772" y="15556"/>
                    <a:pt x="3812" y="15553"/>
                  </a:cubicBezTo>
                  <a:cubicBezTo>
                    <a:pt x="5395" y="15505"/>
                    <a:pt x="7052" y="14698"/>
                    <a:pt x="8470" y="13276"/>
                  </a:cubicBezTo>
                  <a:cubicBezTo>
                    <a:pt x="9368" y="12379"/>
                    <a:pt x="10019" y="11389"/>
                    <a:pt x="10389" y="10383"/>
                  </a:cubicBezTo>
                  <a:cubicBezTo>
                    <a:pt x="10900" y="10550"/>
                    <a:pt x="11414" y="10643"/>
                    <a:pt x="11919" y="10653"/>
                  </a:cubicBezTo>
                  <a:cubicBezTo>
                    <a:pt x="11959" y="10653"/>
                    <a:pt x="12001" y="10659"/>
                    <a:pt x="12041" y="10659"/>
                  </a:cubicBezTo>
                  <a:cubicBezTo>
                    <a:pt x="13830" y="10659"/>
                    <a:pt x="15313" y="9534"/>
                    <a:pt x="15591" y="7940"/>
                  </a:cubicBezTo>
                  <a:cubicBezTo>
                    <a:pt x="15617" y="7805"/>
                    <a:pt x="15530" y="7678"/>
                    <a:pt x="15392" y="7654"/>
                  </a:cubicBezTo>
                  <a:lnTo>
                    <a:pt x="15384" y="7654"/>
                  </a:lnTo>
                  <a:cubicBezTo>
                    <a:pt x="15374" y="7653"/>
                    <a:pt x="15363" y="7653"/>
                    <a:pt x="15353" y="7653"/>
                  </a:cubicBezTo>
                  <a:cubicBezTo>
                    <a:pt x="15233" y="7653"/>
                    <a:pt x="15126" y="7736"/>
                    <a:pt x="15106" y="7856"/>
                  </a:cubicBezTo>
                  <a:cubicBezTo>
                    <a:pt x="14868" y="9204"/>
                    <a:pt x="13590" y="10160"/>
                    <a:pt x="12042" y="10160"/>
                  </a:cubicBezTo>
                  <a:cubicBezTo>
                    <a:pt x="12006" y="10160"/>
                    <a:pt x="11971" y="10159"/>
                    <a:pt x="11935" y="10158"/>
                  </a:cubicBezTo>
                  <a:cubicBezTo>
                    <a:pt x="11475" y="10145"/>
                    <a:pt x="11011" y="10063"/>
                    <a:pt x="10546" y="9910"/>
                  </a:cubicBezTo>
                  <a:cubicBezTo>
                    <a:pt x="10667" y="9476"/>
                    <a:pt x="10739" y="9044"/>
                    <a:pt x="10747" y="8613"/>
                  </a:cubicBezTo>
                  <a:cubicBezTo>
                    <a:pt x="10773" y="7734"/>
                    <a:pt x="10519" y="6876"/>
                    <a:pt x="10029" y="6204"/>
                  </a:cubicBezTo>
                  <a:cubicBezTo>
                    <a:pt x="9513" y="5497"/>
                    <a:pt x="8767" y="5039"/>
                    <a:pt x="7925" y="4920"/>
                  </a:cubicBezTo>
                  <a:cubicBezTo>
                    <a:pt x="7774" y="4902"/>
                    <a:pt x="7621" y="4888"/>
                    <a:pt x="7470" y="4888"/>
                  </a:cubicBezTo>
                  <a:cubicBezTo>
                    <a:pt x="6882" y="4888"/>
                    <a:pt x="6310" y="5045"/>
                    <a:pt x="5810" y="5336"/>
                  </a:cubicBezTo>
                  <a:cubicBezTo>
                    <a:pt x="5606" y="4788"/>
                    <a:pt x="5493" y="4240"/>
                    <a:pt x="5479" y="3703"/>
                  </a:cubicBezTo>
                  <a:cubicBezTo>
                    <a:pt x="5434" y="2059"/>
                    <a:pt x="6440" y="719"/>
                    <a:pt x="7872" y="521"/>
                  </a:cubicBezTo>
                  <a:cubicBezTo>
                    <a:pt x="7998" y="503"/>
                    <a:pt x="8125" y="495"/>
                    <a:pt x="8251" y="495"/>
                  </a:cubicBezTo>
                  <a:cubicBezTo>
                    <a:pt x="8871" y="495"/>
                    <a:pt x="9484" y="702"/>
                    <a:pt x="9976" y="1082"/>
                  </a:cubicBezTo>
                  <a:cubicBezTo>
                    <a:pt x="10546" y="1527"/>
                    <a:pt x="10903" y="2159"/>
                    <a:pt x="10982" y="2863"/>
                  </a:cubicBezTo>
                  <a:cubicBezTo>
                    <a:pt x="11043" y="3419"/>
                    <a:pt x="11202" y="3779"/>
                    <a:pt x="11533" y="4108"/>
                  </a:cubicBezTo>
                  <a:cubicBezTo>
                    <a:pt x="11858" y="4436"/>
                    <a:pt x="12221" y="4595"/>
                    <a:pt x="12777" y="4655"/>
                  </a:cubicBezTo>
                  <a:cubicBezTo>
                    <a:pt x="13960" y="4785"/>
                    <a:pt x="14921" y="5727"/>
                    <a:pt x="15112" y="6945"/>
                  </a:cubicBezTo>
                  <a:cubicBezTo>
                    <a:pt x="15129" y="7069"/>
                    <a:pt x="15239" y="7155"/>
                    <a:pt x="15361" y="7155"/>
                  </a:cubicBezTo>
                  <a:cubicBezTo>
                    <a:pt x="15370" y="7155"/>
                    <a:pt x="15378" y="7155"/>
                    <a:pt x="15387" y="7154"/>
                  </a:cubicBezTo>
                  <a:lnTo>
                    <a:pt x="15395" y="7154"/>
                  </a:lnTo>
                  <a:cubicBezTo>
                    <a:pt x="15532" y="7136"/>
                    <a:pt x="15625" y="7006"/>
                    <a:pt x="15601" y="6871"/>
                  </a:cubicBezTo>
                  <a:cubicBezTo>
                    <a:pt x="15376" y="5431"/>
                    <a:pt x="14235" y="4319"/>
                    <a:pt x="12833" y="4163"/>
                  </a:cubicBezTo>
                  <a:cubicBezTo>
                    <a:pt x="12388" y="4113"/>
                    <a:pt x="12131" y="4004"/>
                    <a:pt x="11885" y="3755"/>
                  </a:cubicBezTo>
                  <a:cubicBezTo>
                    <a:pt x="11639" y="3509"/>
                    <a:pt x="11528" y="3253"/>
                    <a:pt x="11480" y="2811"/>
                  </a:cubicBezTo>
                  <a:cubicBezTo>
                    <a:pt x="11387" y="1974"/>
                    <a:pt x="10964" y="1222"/>
                    <a:pt x="10284" y="693"/>
                  </a:cubicBezTo>
                  <a:cubicBezTo>
                    <a:pt x="9706" y="243"/>
                    <a:pt x="8984" y="0"/>
                    <a:pt x="8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1335925" y="2867100"/>
              <a:ext cx="244750" cy="241675"/>
            </a:xfrm>
            <a:custGeom>
              <a:avLst/>
              <a:gdLst/>
              <a:ahLst/>
              <a:cxnLst/>
              <a:rect l="l" t="t" r="r" b="b"/>
              <a:pathLst>
                <a:path w="9790" h="9667" extrusionOk="0">
                  <a:moveTo>
                    <a:pt x="6957" y="493"/>
                  </a:moveTo>
                  <a:cubicBezTo>
                    <a:pt x="7092" y="493"/>
                    <a:pt x="7203" y="606"/>
                    <a:pt x="7203" y="741"/>
                  </a:cubicBezTo>
                  <a:cubicBezTo>
                    <a:pt x="7203" y="876"/>
                    <a:pt x="7092" y="990"/>
                    <a:pt x="6957" y="990"/>
                  </a:cubicBezTo>
                  <a:cubicBezTo>
                    <a:pt x="6525" y="990"/>
                    <a:pt x="6110" y="1141"/>
                    <a:pt x="5784" y="1419"/>
                  </a:cubicBezTo>
                  <a:cubicBezTo>
                    <a:pt x="5737" y="1459"/>
                    <a:pt x="5681" y="1480"/>
                    <a:pt x="5623" y="1480"/>
                  </a:cubicBezTo>
                  <a:cubicBezTo>
                    <a:pt x="5551" y="1480"/>
                    <a:pt x="5482" y="1448"/>
                    <a:pt x="5432" y="1393"/>
                  </a:cubicBezTo>
                  <a:cubicBezTo>
                    <a:pt x="5347" y="1287"/>
                    <a:pt x="5361" y="1131"/>
                    <a:pt x="5464" y="1043"/>
                  </a:cubicBezTo>
                  <a:cubicBezTo>
                    <a:pt x="5877" y="688"/>
                    <a:pt x="6409" y="493"/>
                    <a:pt x="6957" y="493"/>
                  </a:cubicBezTo>
                  <a:close/>
                  <a:moveTo>
                    <a:pt x="4974" y="2192"/>
                  </a:moveTo>
                  <a:cubicBezTo>
                    <a:pt x="4985" y="2192"/>
                    <a:pt x="4995" y="2193"/>
                    <a:pt x="5006" y="2195"/>
                  </a:cubicBezTo>
                  <a:cubicBezTo>
                    <a:pt x="5141" y="2210"/>
                    <a:pt x="5242" y="2332"/>
                    <a:pt x="5226" y="2467"/>
                  </a:cubicBezTo>
                  <a:cubicBezTo>
                    <a:pt x="5138" y="3248"/>
                    <a:pt x="4882" y="3815"/>
                    <a:pt x="4392" y="4304"/>
                  </a:cubicBezTo>
                  <a:cubicBezTo>
                    <a:pt x="3902" y="4802"/>
                    <a:pt x="3333" y="5056"/>
                    <a:pt x="2552" y="5141"/>
                  </a:cubicBezTo>
                  <a:lnTo>
                    <a:pt x="2526" y="5141"/>
                  </a:lnTo>
                  <a:cubicBezTo>
                    <a:pt x="2399" y="5141"/>
                    <a:pt x="2293" y="5048"/>
                    <a:pt x="2280" y="4921"/>
                  </a:cubicBezTo>
                  <a:cubicBezTo>
                    <a:pt x="2264" y="4783"/>
                    <a:pt x="2364" y="4662"/>
                    <a:pt x="2499" y="4646"/>
                  </a:cubicBezTo>
                  <a:cubicBezTo>
                    <a:pt x="3161" y="4572"/>
                    <a:pt x="3632" y="4360"/>
                    <a:pt x="4040" y="3952"/>
                  </a:cubicBezTo>
                  <a:cubicBezTo>
                    <a:pt x="4445" y="3550"/>
                    <a:pt x="4659" y="3073"/>
                    <a:pt x="4731" y="2412"/>
                  </a:cubicBezTo>
                  <a:cubicBezTo>
                    <a:pt x="4748" y="2287"/>
                    <a:pt x="4852" y="2192"/>
                    <a:pt x="4974" y="2192"/>
                  </a:cubicBezTo>
                  <a:close/>
                  <a:moveTo>
                    <a:pt x="6962" y="0"/>
                  </a:moveTo>
                  <a:cubicBezTo>
                    <a:pt x="5559" y="0"/>
                    <a:pt x="4389" y="1019"/>
                    <a:pt x="4238" y="2369"/>
                  </a:cubicBezTo>
                  <a:cubicBezTo>
                    <a:pt x="4180" y="2925"/>
                    <a:pt x="4021" y="3285"/>
                    <a:pt x="3691" y="3613"/>
                  </a:cubicBezTo>
                  <a:cubicBezTo>
                    <a:pt x="3362" y="3942"/>
                    <a:pt x="3002" y="4100"/>
                    <a:pt x="2446" y="4161"/>
                  </a:cubicBezTo>
                  <a:cubicBezTo>
                    <a:pt x="1742" y="4238"/>
                    <a:pt x="1110" y="4595"/>
                    <a:pt x="665" y="5167"/>
                  </a:cubicBezTo>
                  <a:cubicBezTo>
                    <a:pt x="207" y="5760"/>
                    <a:pt x="1" y="6528"/>
                    <a:pt x="104" y="7271"/>
                  </a:cubicBezTo>
                  <a:cubicBezTo>
                    <a:pt x="294" y="8658"/>
                    <a:pt x="1591" y="9667"/>
                    <a:pt x="3185" y="9667"/>
                  </a:cubicBezTo>
                  <a:lnTo>
                    <a:pt x="3291" y="9667"/>
                  </a:lnTo>
                  <a:cubicBezTo>
                    <a:pt x="4741" y="9619"/>
                    <a:pt x="6277" y="8860"/>
                    <a:pt x="7611" y="7531"/>
                  </a:cubicBezTo>
                  <a:cubicBezTo>
                    <a:pt x="8942" y="6199"/>
                    <a:pt x="9699" y="4664"/>
                    <a:pt x="9741" y="3208"/>
                  </a:cubicBezTo>
                  <a:cubicBezTo>
                    <a:pt x="9789" y="1565"/>
                    <a:pt x="8783" y="225"/>
                    <a:pt x="7349" y="27"/>
                  </a:cubicBezTo>
                  <a:cubicBezTo>
                    <a:pt x="7222" y="11"/>
                    <a:pt x="7092" y="0"/>
                    <a:pt x="6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1392450" y="2922050"/>
              <a:ext cx="74450" cy="73775"/>
            </a:xfrm>
            <a:custGeom>
              <a:avLst/>
              <a:gdLst/>
              <a:ahLst/>
              <a:cxnLst/>
              <a:rect l="l" t="t" r="r" b="b"/>
              <a:pathLst>
                <a:path w="2978" h="2951" extrusionOk="0">
                  <a:moveTo>
                    <a:pt x="2717" y="1"/>
                  </a:moveTo>
                  <a:cubicBezTo>
                    <a:pt x="2593" y="1"/>
                    <a:pt x="2484" y="92"/>
                    <a:pt x="2467" y="219"/>
                  </a:cubicBezTo>
                  <a:cubicBezTo>
                    <a:pt x="2396" y="881"/>
                    <a:pt x="2184" y="1354"/>
                    <a:pt x="1776" y="1762"/>
                  </a:cubicBezTo>
                  <a:cubicBezTo>
                    <a:pt x="1374" y="2164"/>
                    <a:pt x="897" y="2381"/>
                    <a:pt x="236" y="2453"/>
                  </a:cubicBezTo>
                  <a:cubicBezTo>
                    <a:pt x="98" y="2469"/>
                    <a:pt x="0" y="2593"/>
                    <a:pt x="16" y="2728"/>
                  </a:cubicBezTo>
                  <a:cubicBezTo>
                    <a:pt x="29" y="2855"/>
                    <a:pt x="138" y="2951"/>
                    <a:pt x="262" y="2951"/>
                  </a:cubicBezTo>
                  <a:lnTo>
                    <a:pt x="289" y="2951"/>
                  </a:lnTo>
                  <a:cubicBezTo>
                    <a:pt x="1070" y="2863"/>
                    <a:pt x="1633" y="2606"/>
                    <a:pt x="2123" y="2117"/>
                  </a:cubicBezTo>
                  <a:cubicBezTo>
                    <a:pt x="2621" y="1622"/>
                    <a:pt x="2875" y="1055"/>
                    <a:pt x="2962" y="277"/>
                  </a:cubicBezTo>
                  <a:cubicBezTo>
                    <a:pt x="2978" y="142"/>
                    <a:pt x="2877" y="18"/>
                    <a:pt x="2742" y="2"/>
                  </a:cubicBezTo>
                  <a:cubicBezTo>
                    <a:pt x="2734" y="1"/>
                    <a:pt x="2726" y="1"/>
                    <a:pt x="27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1469675" y="2879400"/>
              <a:ext cx="46475" cy="24700"/>
            </a:xfrm>
            <a:custGeom>
              <a:avLst/>
              <a:gdLst/>
              <a:ahLst/>
              <a:cxnLst/>
              <a:rect l="l" t="t" r="r" b="b"/>
              <a:pathLst>
                <a:path w="1859" h="988" extrusionOk="0">
                  <a:moveTo>
                    <a:pt x="1609" y="1"/>
                  </a:moveTo>
                  <a:cubicBezTo>
                    <a:pt x="1059" y="1"/>
                    <a:pt x="530" y="196"/>
                    <a:pt x="117" y="549"/>
                  </a:cubicBezTo>
                  <a:cubicBezTo>
                    <a:pt x="13" y="639"/>
                    <a:pt x="0" y="795"/>
                    <a:pt x="90" y="901"/>
                  </a:cubicBezTo>
                  <a:cubicBezTo>
                    <a:pt x="138" y="956"/>
                    <a:pt x="207" y="988"/>
                    <a:pt x="275" y="988"/>
                  </a:cubicBezTo>
                  <a:cubicBezTo>
                    <a:pt x="331" y="988"/>
                    <a:pt x="392" y="967"/>
                    <a:pt x="437" y="927"/>
                  </a:cubicBezTo>
                  <a:cubicBezTo>
                    <a:pt x="762" y="649"/>
                    <a:pt x="1178" y="498"/>
                    <a:pt x="1609" y="498"/>
                  </a:cubicBezTo>
                  <a:cubicBezTo>
                    <a:pt x="1744" y="498"/>
                    <a:pt x="1858" y="384"/>
                    <a:pt x="1858" y="249"/>
                  </a:cubicBezTo>
                  <a:cubicBezTo>
                    <a:pt x="1858" y="114"/>
                    <a:pt x="1744" y="1"/>
                    <a:pt x="1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51"/>
          <p:cNvGrpSpPr/>
          <p:nvPr/>
        </p:nvGrpSpPr>
        <p:grpSpPr>
          <a:xfrm>
            <a:off x="4240047" y="4204282"/>
            <a:ext cx="435658" cy="430591"/>
            <a:chOff x="1853925" y="1438200"/>
            <a:chExt cx="393300" cy="388725"/>
          </a:xfrm>
        </p:grpSpPr>
        <p:sp>
          <p:nvSpPr>
            <p:cNvPr id="1781" name="Google Shape;1781;p51"/>
            <p:cNvSpPr/>
            <p:nvPr/>
          </p:nvSpPr>
          <p:spPr>
            <a:xfrm>
              <a:off x="1867575" y="1700325"/>
              <a:ext cx="98425" cy="113300"/>
            </a:xfrm>
            <a:custGeom>
              <a:avLst/>
              <a:gdLst/>
              <a:ahLst/>
              <a:cxnLst/>
              <a:rect l="l" t="t" r="r" b="b"/>
              <a:pathLst>
                <a:path w="3937" h="4532" extrusionOk="0">
                  <a:moveTo>
                    <a:pt x="1972" y="1797"/>
                  </a:moveTo>
                  <a:cubicBezTo>
                    <a:pt x="2036" y="1797"/>
                    <a:pt x="2099" y="1821"/>
                    <a:pt x="2147" y="1869"/>
                  </a:cubicBezTo>
                  <a:lnTo>
                    <a:pt x="2250" y="1972"/>
                  </a:lnTo>
                  <a:cubicBezTo>
                    <a:pt x="2345" y="2067"/>
                    <a:pt x="2345" y="2226"/>
                    <a:pt x="2250" y="2321"/>
                  </a:cubicBezTo>
                  <a:cubicBezTo>
                    <a:pt x="2200" y="2372"/>
                    <a:pt x="2136" y="2396"/>
                    <a:pt x="2075" y="2396"/>
                  </a:cubicBezTo>
                  <a:cubicBezTo>
                    <a:pt x="2012" y="2396"/>
                    <a:pt x="1948" y="2372"/>
                    <a:pt x="1898" y="2321"/>
                  </a:cubicBezTo>
                  <a:lnTo>
                    <a:pt x="1797" y="2221"/>
                  </a:lnTo>
                  <a:cubicBezTo>
                    <a:pt x="1699" y="2123"/>
                    <a:pt x="1699" y="1964"/>
                    <a:pt x="1797" y="1869"/>
                  </a:cubicBezTo>
                  <a:cubicBezTo>
                    <a:pt x="1845" y="1821"/>
                    <a:pt x="1909" y="1797"/>
                    <a:pt x="1972" y="1797"/>
                  </a:cubicBezTo>
                  <a:close/>
                  <a:moveTo>
                    <a:pt x="1403" y="3460"/>
                  </a:moveTo>
                  <a:cubicBezTo>
                    <a:pt x="1538" y="3460"/>
                    <a:pt x="1652" y="3573"/>
                    <a:pt x="1652" y="3708"/>
                  </a:cubicBezTo>
                  <a:cubicBezTo>
                    <a:pt x="1652" y="3843"/>
                    <a:pt x="1538" y="3957"/>
                    <a:pt x="1403" y="3957"/>
                  </a:cubicBezTo>
                  <a:lnTo>
                    <a:pt x="1257" y="3957"/>
                  </a:lnTo>
                  <a:cubicBezTo>
                    <a:pt x="1122" y="3957"/>
                    <a:pt x="1009" y="3843"/>
                    <a:pt x="1009" y="3708"/>
                  </a:cubicBezTo>
                  <a:cubicBezTo>
                    <a:pt x="1009" y="3573"/>
                    <a:pt x="1122" y="3460"/>
                    <a:pt x="1257" y="3460"/>
                  </a:cubicBezTo>
                  <a:close/>
                  <a:moveTo>
                    <a:pt x="3333" y="0"/>
                  </a:moveTo>
                  <a:lnTo>
                    <a:pt x="0" y="3333"/>
                  </a:lnTo>
                  <a:cubicBezTo>
                    <a:pt x="64" y="3505"/>
                    <a:pt x="201" y="3817"/>
                    <a:pt x="461" y="4074"/>
                  </a:cubicBezTo>
                  <a:cubicBezTo>
                    <a:pt x="715" y="4328"/>
                    <a:pt x="1030" y="4471"/>
                    <a:pt x="1202" y="4532"/>
                  </a:cubicBezTo>
                  <a:lnTo>
                    <a:pt x="3216" y="2517"/>
                  </a:lnTo>
                  <a:cubicBezTo>
                    <a:pt x="3097" y="2380"/>
                    <a:pt x="3031" y="2200"/>
                    <a:pt x="3031" y="2014"/>
                  </a:cubicBezTo>
                  <a:cubicBezTo>
                    <a:pt x="3031" y="1803"/>
                    <a:pt x="3113" y="1604"/>
                    <a:pt x="3261" y="1453"/>
                  </a:cubicBezTo>
                  <a:lnTo>
                    <a:pt x="3936" y="778"/>
                  </a:lnTo>
                  <a:cubicBezTo>
                    <a:pt x="3904" y="747"/>
                    <a:pt x="3875" y="717"/>
                    <a:pt x="3844" y="688"/>
                  </a:cubicBezTo>
                  <a:cubicBezTo>
                    <a:pt x="3624" y="466"/>
                    <a:pt x="3454" y="222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1955700" y="1450500"/>
              <a:ext cx="277900" cy="307675"/>
            </a:xfrm>
            <a:custGeom>
              <a:avLst/>
              <a:gdLst/>
              <a:ahLst/>
              <a:cxnLst/>
              <a:rect l="l" t="t" r="r" b="b"/>
              <a:pathLst>
                <a:path w="11116" h="12307" extrusionOk="0">
                  <a:moveTo>
                    <a:pt x="9882" y="774"/>
                  </a:moveTo>
                  <a:cubicBezTo>
                    <a:pt x="10017" y="774"/>
                    <a:pt x="10131" y="888"/>
                    <a:pt x="10131" y="1023"/>
                  </a:cubicBezTo>
                  <a:cubicBezTo>
                    <a:pt x="10131" y="1158"/>
                    <a:pt x="10017" y="1272"/>
                    <a:pt x="9882" y="1272"/>
                  </a:cubicBezTo>
                  <a:lnTo>
                    <a:pt x="9122" y="1272"/>
                  </a:lnTo>
                  <a:cubicBezTo>
                    <a:pt x="8987" y="1272"/>
                    <a:pt x="8876" y="1158"/>
                    <a:pt x="8876" y="1023"/>
                  </a:cubicBezTo>
                  <a:cubicBezTo>
                    <a:pt x="8876" y="888"/>
                    <a:pt x="8987" y="774"/>
                    <a:pt x="9122" y="774"/>
                  </a:cubicBezTo>
                  <a:close/>
                  <a:moveTo>
                    <a:pt x="8122" y="2240"/>
                  </a:moveTo>
                  <a:cubicBezTo>
                    <a:pt x="8257" y="2240"/>
                    <a:pt x="8370" y="2354"/>
                    <a:pt x="8370" y="2489"/>
                  </a:cubicBezTo>
                  <a:lnTo>
                    <a:pt x="8370" y="3246"/>
                  </a:lnTo>
                  <a:cubicBezTo>
                    <a:pt x="8370" y="3381"/>
                    <a:pt x="8257" y="3495"/>
                    <a:pt x="8122" y="3495"/>
                  </a:cubicBezTo>
                  <a:cubicBezTo>
                    <a:pt x="7987" y="3495"/>
                    <a:pt x="7873" y="3381"/>
                    <a:pt x="7873" y="3246"/>
                  </a:cubicBezTo>
                  <a:lnTo>
                    <a:pt x="7873" y="2489"/>
                  </a:lnTo>
                  <a:cubicBezTo>
                    <a:pt x="7873" y="2354"/>
                    <a:pt x="7987" y="2240"/>
                    <a:pt x="8122" y="2240"/>
                  </a:cubicBezTo>
                  <a:close/>
                  <a:moveTo>
                    <a:pt x="7028" y="4173"/>
                  </a:moveTo>
                  <a:cubicBezTo>
                    <a:pt x="7092" y="4173"/>
                    <a:pt x="7156" y="4198"/>
                    <a:pt x="7203" y="4247"/>
                  </a:cubicBezTo>
                  <a:cubicBezTo>
                    <a:pt x="7301" y="4342"/>
                    <a:pt x="7301" y="4498"/>
                    <a:pt x="7203" y="4596"/>
                  </a:cubicBezTo>
                  <a:lnTo>
                    <a:pt x="6669" y="5133"/>
                  </a:lnTo>
                  <a:cubicBezTo>
                    <a:pt x="6618" y="5181"/>
                    <a:pt x="6557" y="5205"/>
                    <a:pt x="6494" y="5205"/>
                  </a:cubicBezTo>
                  <a:cubicBezTo>
                    <a:pt x="6430" y="5205"/>
                    <a:pt x="6367" y="5181"/>
                    <a:pt x="6316" y="5133"/>
                  </a:cubicBezTo>
                  <a:cubicBezTo>
                    <a:pt x="6221" y="5035"/>
                    <a:pt x="6221" y="4877"/>
                    <a:pt x="6316" y="4781"/>
                  </a:cubicBezTo>
                  <a:lnTo>
                    <a:pt x="6854" y="4247"/>
                  </a:lnTo>
                  <a:cubicBezTo>
                    <a:pt x="6901" y="4198"/>
                    <a:pt x="6965" y="4173"/>
                    <a:pt x="7028" y="4173"/>
                  </a:cubicBezTo>
                  <a:close/>
                  <a:moveTo>
                    <a:pt x="5295" y="6502"/>
                  </a:moveTo>
                  <a:cubicBezTo>
                    <a:pt x="5432" y="6502"/>
                    <a:pt x="5544" y="6616"/>
                    <a:pt x="5544" y="6751"/>
                  </a:cubicBezTo>
                  <a:cubicBezTo>
                    <a:pt x="5544" y="6888"/>
                    <a:pt x="5435" y="6997"/>
                    <a:pt x="5295" y="6997"/>
                  </a:cubicBezTo>
                  <a:lnTo>
                    <a:pt x="4538" y="6997"/>
                  </a:lnTo>
                  <a:cubicBezTo>
                    <a:pt x="4403" y="6997"/>
                    <a:pt x="4289" y="6886"/>
                    <a:pt x="4289" y="6751"/>
                  </a:cubicBezTo>
                  <a:cubicBezTo>
                    <a:pt x="4289" y="6616"/>
                    <a:pt x="4403" y="6502"/>
                    <a:pt x="4538" y="6502"/>
                  </a:cubicBezTo>
                  <a:close/>
                  <a:moveTo>
                    <a:pt x="3406" y="6616"/>
                  </a:moveTo>
                  <a:cubicBezTo>
                    <a:pt x="3470" y="6616"/>
                    <a:pt x="3533" y="6639"/>
                    <a:pt x="3582" y="6687"/>
                  </a:cubicBezTo>
                  <a:lnTo>
                    <a:pt x="4117" y="7224"/>
                  </a:lnTo>
                  <a:cubicBezTo>
                    <a:pt x="4215" y="7320"/>
                    <a:pt x="4215" y="7476"/>
                    <a:pt x="4117" y="7574"/>
                  </a:cubicBezTo>
                  <a:cubicBezTo>
                    <a:pt x="4069" y="7624"/>
                    <a:pt x="4006" y="7648"/>
                    <a:pt x="3942" y="7648"/>
                  </a:cubicBezTo>
                  <a:cubicBezTo>
                    <a:pt x="3879" y="7648"/>
                    <a:pt x="3815" y="7624"/>
                    <a:pt x="3767" y="7574"/>
                  </a:cubicBezTo>
                  <a:lnTo>
                    <a:pt x="3230" y="7039"/>
                  </a:lnTo>
                  <a:cubicBezTo>
                    <a:pt x="3135" y="6941"/>
                    <a:pt x="3135" y="6782"/>
                    <a:pt x="3230" y="6687"/>
                  </a:cubicBezTo>
                  <a:cubicBezTo>
                    <a:pt x="3279" y="6639"/>
                    <a:pt x="3343" y="6616"/>
                    <a:pt x="3406" y="6616"/>
                  </a:cubicBezTo>
                  <a:close/>
                  <a:moveTo>
                    <a:pt x="2298" y="7603"/>
                  </a:moveTo>
                  <a:cubicBezTo>
                    <a:pt x="2433" y="7603"/>
                    <a:pt x="2547" y="7717"/>
                    <a:pt x="2547" y="7852"/>
                  </a:cubicBezTo>
                  <a:lnTo>
                    <a:pt x="2547" y="8609"/>
                  </a:lnTo>
                  <a:cubicBezTo>
                    <a:pt x="2547" y="8744"/>
                    <a:pt x="2433" y="8858"/>
                    <a:pt x="2298" y="8858"/>
                  </a:cubicBezTo>
                  <a:cubicBezTo>
                    <a:pt x="2163" y="8858"/>
                    <a:pt x="2050" y="8744"/>
                    <a:pt x="2050" y="8609"/>
                  </a:cubicBezTo>
                  <a:lnTo>
                    <a:pt x="2050" y="7852"/>
                  </a:lnTo>
                  <a:cubicBezTo>
                    <a:pt x="2050" y="7717"/>
                    <a:pt x="2163" y="7603"/>
                    <a:pt x="2298" y="7603"/>
                  </a:cubicBezTo>
                  <a:close/>
                  <a:moveTo>
                    <a:pt x="9779" y="1"/>
                  </a:moveTo>
                  <a:cubicBezTo>
                    <a:pt x="9450" y="1"/>
                    <a:pt x="9143" y="125"/>
                    <a:pt x="8916" y="358"/>
                  </a:cubicBezTo>
                  <a:lnTo>
                    <a:pt x="8135" y="1139"/>
                  </a:lnTo>
                  <a:lnTo>
                    <a:pt x="8339" y="1343"/>
                  </a:lnTo>
                  <a:cubicBezTo>
                    <a:pt x="8429" y="1444"/>
                    <a:pt x="8429" y="1602"/>
                    <a:pt x="8333" y="1698"/>
                  </a:cubicBezTo>
                  <a:cubicBezTo>
                    <a:pt x="8283" y="1748"/>
                    <a:pt x="8220" y="1772"/>
                    <a:pt x="8159" y="1772"/>
                  </a:cubicBezTo>
                  <a:cubicBezTo>
                    <a:pt x="8095" y="1772"/>
                    <a:pt x="8032" y="1748"/>
                    <a:pt x="7981" y="1698"/>
                  </a:cubicBezTo>
                  <a:lnTo>
                    <a:pt x="7778" y="1494"/>
                  </a:lnTo>
                  <a:lnTo>
                    <a:pt x="6864" y="2407"/>
                  </a:lnTo>
                  <a:cubicBezTo>
                    <a:pt x="6946" y="2447"/>
                    <a:pt x="7002" y="2531"/>
                    <a:pt x="7002" y="2627"/>
                  </a:cubicBezTo>
                  <a:cubicBezTo>
                    <a:pt x="7002" y="2762"/>
                    <a:pt x="6891" y="2876"/>
                    <a:pt x="6756" y="2876"/>
                  </a:cubicBezTo>
                  <a:lnTo>
                    <a:pt x="6393" y="2876"/>
                  </a:lnTo>
                  <a:lnTo>
                    <a:pt x="4866" y="4405"/>
                  </a:lnTo>
                  <a:lnTo>
                    <a:pt x="4866" y="4765"/>
                  </a:lnTo>
                  <a:cubicBezTo>
                    <a:pt x="4866" y="4900"/>
                    <a:pt x="4752" y="5014"/>
                    <a:pt x="4617" y="5014"/>
                  </a:cubicBezTo>
                  <a:cubicBezTo>
                    <a:pt x="4519" y="5014"/>
                    <a:pt x="4434" y="4956"/>
                    <a:pt x="4395" y="4874"/>
                  </a:cubicBezTo>
                  <a:lnTo>
                    <a:pt x="1216" y="8053"/>
                  </a:lnTo>
                  <a:lnTo>
                    <a:pt x="1467" y="8304"/>
                  </a:lnTo>
                  <a:cubicBezTo>
                    <a:pt x="1563" y="8402"/>
                    <a:pt x="1563" y="8561"/>
                    <a:pt x="1467" y="8656"/>
                  </a:cubicBezTo>
                  <a:cubicBezTo>
                    <a:pt x="1417" y="8704"/>
                    <a:pt x="1356" y="8728"/>
                    <a:pt x="1293" y="8728"/>
                  </a:cubicBezTo>
                  <a:cubicBezTo>
                    <a:pt x="1229" y="8728"/>
                    <a:pt x="1166" y="8704"/>
                    <a:pt x="1115" y="8656"/>
                  </a:cubicBezTo>
                  <a:lnTo>
                    <a:pt x="866" y="8405"/>
                  </a:lnTo>
                  <a:lnTo>
                    <a:pt x="14" y="9255"/>
                  </a:lnTo>
                  <a:cubicBezTo>
                    <a:pt x="91" y="9480"/>
                    <a:pt x="287" y="9951"/>
                    <a:pt x="668" y="10329"/>
                  </a:cubicBezTo>
                  <a:cubicBezTo>
                    <a:pt x="747" y="10409"/>
                    <a:pt x="832" y="10485"/>
                    <a:pt x="927" y="10554"/>
                  </a:cubicBezTo>
                  <a:cubicBezTo>
                    <a:pt x="983" y="10599"/>
                    <a:pt x="1020" y="10665"/>
                    <a:pt x="1028" y="10737"/>
                  </a:cubicBezTo>
                  <a:cubicBezTo>
                    <a:pt x="1033" y="10811"/>
                    <a:pt x="1007" y="10880"/>
                    <a:pt x="954" y="10930"/>
                  </a:cubicBezTo>
                  <a:lnTo>
                    <a:pt x="88" y="11796"/>
                  </a:lnTo>
                  <a:cubicBezTo>
                    <a:pt x="33" y="11851"/>
                    <a:pt x="1" y="11928"/>
                    <a:pt x="1" y="12007"/>
                  </a:cubicBezTo>
                  <a:cubicBezTo>
                    <a:pt x="1" y="12087"/>
                    <a:pt x="33" y="12164"/>
                    <a:pt x="88" y="12219"/>
                  </a:cubicBezTo>
                  <a:cubicBezTo>
                    <a:pt x="144" y="12275"/>
                    <a:pt x="221" y="12307"/>
                    <a:pt x="300" y="12307"/>
                  </a:cubicBezTo>
                  <a:cubicBezTo>
                    <a:pt x="379" y="12307"/>
                    <a:pt x="456" y="12275"/>
                    <a:pt x="512" y="12219"/>
                  </a:cubicBezTo>
                  <a:lnTo>
                    <a:pt x="1983" y="10748"/>
                  </a:lnTo>
                  <a:cubicBezTo>
                    <a:pt x="1891" y="10710"/>
                    <a:pt x="1827" y="10620"/>
                    <a:pt x="1827" y="10515"/>
                  </a:cubicBezTo>
                  <a:cubicBezTo>
                    <a:pt x="1827" y="10380"/>
                    <a:pt x="1941" y="10268"/>
                    <a:pt x="2076" y="10268"/>
                  </a:cubicBezTo>
                  <a:lnTo>
                    <a:pt x="2463" y="10268"/>
                  </a:lnTo>
                  <a:lnTo>
                    <a:pt x="8413" y="4318"/>
                  </a:lnTo>
                  <a:cubicBezTo>
                    <a:pt x="8320" y="4281"/>
                    <a:pt x="8257" y="4194"/>
                    <a:pt x="8257" y="4088"/>
                  </a:cubicBezTo>
                  <a:cubicBezTo>
                    <a:pt x="8257" y="3950"/>
                    <a:pt x="8370" y="3839"/>
                    <a:pt x="8505" y="3839"/>
                  </a:cubicBezTo>
                  <a:lnTo>
                    <a:pt x="8892" y="3839"/>
                  </a:lnTo>
                  <a:lnTo>
                    <a:pt x="10308" y="2423"/>
                  </a:lnTo>
                  <a:lnTo>
                    <a:pt x="10308" y="2071"/>
                  </a:lnTo>
                  <a:cubicBezTo>
                    <a:pt x="10308" y="1936"/>
                    <a:pt x="10422" y="1825"/>
                    <a:pt x="10557" y="1825"/>
                  </a:cubicBezTo>
                  <a:cubicBezTo>
                    <a:pt x="10647" y="1825"/>
                    <a:pt x="10726" y="1870"/>
                    <a:pt x="10769" y="1944"/>
                  </a:cubicBezTo>
                  <a:cubicBezTo>
                    <a:pt x="11115" y="1467"/>
                    <a:pt x="11076" y="792"/>
                    <a:pt x="10642" y="358"/>
                  </a:cubicBezTo>
                  <a:cubicBezTo>
                    <a:pt x="10411" y="125"/>
                    <a:pt x="10104" y="1"/>
                    <a:pt x="9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2177925" y="1511125"/>
              <a:ext cx="37875" cy="38400"/>
            </a:xfrm>
            <a:custGeom>
              <a:avLst/>
              <a:gdLst/>
              <a:ahLst/>
              <a:cxnLst/>
              <a:rect l="l" t="t" r="r" b="b"/>
              <a:pathLst>
                <a:path w="1515" h="1536" extrusionOk="0">
                  <a:moveTo>
                    <a:pt x="1416" y="1"/>
                  </a:moveTo>
                  <a:lnTo>
                    <a:pt x="0" y="1417"/>
                  </a:lnTo>
                  <a:lnTo>
                    <a:pt x="371" y="1417"/>
                  </a:lnTo>
                  <a:cubicBezTo>
                    <a:pt x="458" y="1417"/>
                    <a:pt x="538" y="1467"/>
                    <a:pt x="583" y="1536"/>
                  </a:cubicBezTo>
                  <a:lnTo>
                    <a:pt x="1514" y="601"/>
                  </a:lnTo>
                  <a:cubicBezTo>
                    <a:pt x="1453" y="559"/>
                    <a:pt x="1416" y="488"/>
                    <a:pt x="1416" y="408"/>
                  </a:cubicBezTo>
                  <a:lnTo>
                    <a:pt x="14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1976950" y="1555475"/>
              <a:ext cx="88625" cy="96350"/>
            </a:xfrm>
            <a:custGeom>
              <a:avLst/>
              <a:gdLst/>
              <a:ahLst/>
              <a:cxnLst/>
              <a:rect l="l" t="t" r="r" b="b"/>
              <a:pathLst>
                <a:path w="3545" h="3854" extrusionOk="0">
                  <a:moveTo>
                    <a:pt x="3518" y="0"/>
                  </a:moveTo>
                  <a:lnTo>
                    <a:pt x="1" y="3518"/>
                  </a:lnTo>
                  <a:cubicBezTo>
                    <a:pt x="32" y="3531"/>
                    <a:pt x="59" y="3547"/>
                    <a:pt x="80" y="3571"/>
                  </a:cubicBezTo>
                  <a:lnTo>
                    <a:pt x="366" y="3854"/>
                  </a:lnTo>
                  <a:lnTo>
                    <a:pt x="3545" y="675"/>
                  </a:lnTo>
                  <a:cubicBezTo>
                    <a:pt x="3529" y="643"/>
                    <a:pt x="3518" y="606"/>
                    <a:pt x="3518" y="566"/>
                  </a:cubicBezTo>
                  <a:lnTo>
                    <a:pt x="3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2074750" y="1519725"/>
              <a:ext cx="40800" cy="40925"/>
            </a:xfrm>
            <a:custGeom>
              <a:avLst/>
              <a:gdLst/>
              <a:ahLst/>
              <a:cxnLst/>
              <a:rect l="l" t="t" r="r" b="b"/>
              <a:pathLst>
                <a:path w="1632" h="1637" extrusionOk="0">
                  <a:moveTo>
                    <a:pt x="1036" y="1"/>
                  </a:moveTo>
                  <a:lnTo>
                    <a:pt x="1" y="1036"/>
                  </a:lnTo>
                  <a:cubicBezTo>
                    <a:pt x="64" y="1083"/>
                    <a:pt x="104" y="1160"/>
                    <a:pt x="104" y="1242"/>
                  </a:cubicBezTo>
                  <a:lnTo>
                    <a:pt x="104" y="1636"/>
                  </a:lnTo>
                  <a:lnTo>
                    <a:pt x="1631" y="107"/>
                  </a:lnTo>
                  <a:lnTo>
                    <a:pt x="1237" y="107"/>
                  </a:lnTo>
                  <a:cubicBezTo>
                    <a:pt x="1155" y="107"/>
                    <a:pt x="1083" y="67"/>
                    <a:pt x="1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2150125" y="1438200"/>
              <a:ext cx="97100" cy="78175"/>
            </a:xfrm>
            <a:custGeom>
              <a:avLst/>
              <a:gdLst/>
              <a:ahLst/>
              <a:cxnLst/>
              <a:rect l="l" t="t" r="r" b="b"/>
              <a:pathLst>
                <a:path w="3884" h="3127" extrusionOk="0">
                  <a:moveTo>
                    <a:pt x="1999" y="1"/>
                  </a:moveTo>
                  <a:cubicBezTo>
                    <a:pt x="1538" y="1"/>
                    <a:pt x="1110" y="178"/>
                    <a:pt x="784" y="504"/>
                  </a:cubicBezTo>
                  <a:lnTo>
                    <a:pt x="1" y="1287"/>
                  </a:lnTo>
                  <a:lnTo>
                    <a:pt x="19" y="1306"/>
                  </a:lnTo>
                  <a:lnTo>
                    <a:pt x="350" y="1636"/>
                  </a:lnTo>
                  <a:lnTo>
                    <a:pt x="1131" y="856"/>
                  </a:lnTo>
                  <a:cubicBezTo>
                    <a:pt x="1364" y="625"/>
                    <a:pt x="1671" y="498"/>
                    <a:pt x="1996" y="498"/>
                  </a:cubicBezTo>
                  <a:cubicBezTo>
                    <a:pt x="2322" y="498"/>
                    <a:pt x="2626" y="625"/>
                    <a:pt x="2859" y="856"/>
                  </a:cubicBezTo>
                  <a:cubicBezTo>
                    <a:pt x="3288" y="1287"/>
                    <a:pt x="3333" y="1962"/>
                    <a:pt x="2984" y="2441"/>
                  </a:cubicBezTo>
                  <a:cubicBezTo>
                    <a:pt x="3007" y="2478"/>
                    <a:pt x="3021" y="2523"/>
                    <a:pt x="3021" y="2571"/>
                  </a:cubicBezTo>
                  <a:lnTo>
                    <a:pt x="3021" y="3127"/>
                  </a:lnTo>
                  <a:lnTo>
                    <a:pt x="3209" y="2939"/>
                  </a:lnTo>
                  <a:cubicBezTo>
                    <a:pt x="3884" y="2261"/>
                    <a:pt x="3884" y="1173"/>
                    <a:pt x="3214" y="504"/>
                  </a:cubicBezTo>
                  <a:cubicBezTo>
                    <a:pt x="2888" y="178"/>
                    <a:pt x="2454" y="1"/>
                    <a:pt x="1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2110350" y="1479100"/>
              <a:ext cx="39800" cy="31650"/>
            </a:xfrm>
            <a:custGeom>
              <a:avLst/>
              <a:gdLst/>
              <a:ahLst/>
              <a:cxnLst/>
              <a:rect l="l" t="t" r="r" b="b"/>
              <a:pathLst>
                <a:path w="1592" h="1266" extrusionOk="0">
                  <a:moveTo>
                    <a:pt x="1240" y="0"/>
                  </a:moveTo>
                  <a:lnTo>
                    <a:pt x="1" y="1242"/>
                  </a:lnTo>
                  <a:lnTo>
                    <a:pt x="570" y="1242"/>
                  </a:lnTo>
                  <a:lnTo>
                    <a:pt x="570" y="1239"/>
                  </a:lnTo>
                  <a:cubicBezTo>
                    <a:pt x="607" y="1239"/>
                    <a:pt x="644" y="1247"/>
                    <a:pt x="678" y="1266"/>
                  </a:cubicBezTo>
                  <a:lnTo>
                    <a:pt x="1592" y="352"/>
                  </a:lnTo>
                  <a:lnTo>
                    <a:pt x="1261" y="22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1853925" y="1651475"/>
              <a:ext cx="168450" cy="175450"/>
            </a:xfrm>
            <a:custGeom>
              <a:avLst/>
              <a:gdLst/>
              <a:ahLst/>
              <a:cxnLst/>
              <a:rect l="l" t="t" r="r" b="b"/>
              <a:pathLst>
                <a:path w="6738" h="7018" extrusionOk="0">
                  <a:moveTo>
                    <a:pt x="3873" y="1957"/>
                  </a:moveTo>
                  <a:cubicBezTo>
                    <a:pt x="4000" y="2179"/>
                    <a:pt x="4165" y="2423"/>
                    <a:pt x="4387" y="2645"/>
                  </a:cubicBezTo>
                  <a:cubicBezTo>
                    <a:pt x="4416" y="2674"/>
                    <a:pt x="4450" y="2703"/>
                    <a:pt x="4480" y="2735"/>
                  </a:cubicBezTo>
                  <a:lnTo>
                    <a:pt x="3805" y="3410"/>
                  </a:lnTo>
                  <a:cubicBezTo>
                    <a:pt x="3656" y="3558"/>
                    <a:pt x="3574" y="3759"/>
                    <a:pt x="3574" y="3971"/>
                  </a:cubicBezTo>
                  <a:cubicBezTo>
                    <a:pt x="3574" y="4162"/>
                    <a:pt x="3635" y="4336"/>
                    <a:pt x="3754" y="4479"/>
                  </a:cubicBezTo>
                  <a:lnTo>
                    <a:pt x="1740" y="6494"/>
                  </a:lnTo>
                  <a:cubicBezTo>
                    <a:pt x="1576" y="6425"/>
                    <a:pt x="1261" y="6285"/>
                    <a:pt x="1001" y="6030"/>
                  </a:cubicBezTo>
                  <a:cubicBezTo>
                    <a:pt x="747" y="5776"/>
                    <a:pt x="604" y="5461"/>
                    <a:pt x="544" y="5289"/>
                  </a:cubicBezTo>
                  <a:lnTo>
                    <a:pt x="3873" y="1957"/>
                  </a:lnTo>
                  <a:close/>
                  <a:moveTo>
                    <a:pt x="4596" y="1"/>
                  </a:moveTo>
                  <a:lnTo>
                    <a:pt x="3630" y="967"/>
                  </a:lnTo>
                  <a:cubicBezTo>
                    <a:pt x="3566" y="1030"/>
                    <a:pt x="3542" y="1118"/>
                    <a:pt x="3564" y="1202"/>
                  </a:cubicBezTo>
                  <a:cubicBezTo>
                    <a:pt x="3566" y="1213"/>
                    <a:pt x="3593" y="1319"/>
                    <a:pt x="3651" y="1475"/>
                  </a:cubicBezTo>
                  <a:lnTo>
                    <a:pt x="86" y="5043"/>
                  </a:lnTo>
                  <a:cubicBezTo>
                    <a:pt x="22" y="5107"/>
                    <a:pt x="1" y="5194"/>
                    <a:pt x="19" y="5279"/>
                  </a:cubicBezTo>
                  <a:cubicBezTo>
                    <a:pt x="27" y="5305"/>
                    <a:pt x="178" y="5911"/>
                    <a:pt x="652" y="6380"/>
                  </a:cubicBezTo>
                  <a:cubicBezTo>
                    <a:pt x="1126" y="6854"/>
                    <a:pt x="1729" y="7007"/>
                    <a:pt x="1753" y="7012"/>
                  </a:cubicBezTo>
                  <a:cubicBezTo>
                    <a:pt x="1772" y="7015"/>
                    <a:pt x="1793" y="7018"/>
                    <a:pt x="1811" y="7018"/>
                  </a:cubicBezTo>
                  <a:cubicBezTo>
                    <a:pt x="1878" y="7018"/>
                    <a:pt x="1941" y="6994"/>
                    <a:pt x="1989" y="6946"/>
                  </a:cubicBezTo>
                  <a:lnTo>
                    <a:pt x="4191" y="4744"/>
                  </a:lnTo>
                  <a:cubicBezTo>
                    <a:pt x="4247" y="4757"/>
                    <a:pt x="4310" y="4763"/>
                    <a:pt x="4371" y="4763"/>
                  </a:cubicBezTo>
                  <a:cubicBezTo>
                    <a:pt x="4583" y="4763"/>
                    <a:pt x="4781" y="4680"/>
                    <a:pt x="4932" y="4530"/>
                  </a:cubicBezTo>
                  <a:lnTo>
                    <a:pt x="6737" y="2727"/>
                  </a:lnTo>
                  <a:lnTo>
                    <a:pt x="6144" y="2724"/>
                  </a:lnTo>
                  <a:cubicBezTo>
                    <a:pt x="6110" y="2724"/>
                    <a:pt x="6081" y="2719"/>
                    <a:pt x="6052" y="2709"/>
                  </a:cubicBezTo>
                  <a:lnTo>
                    <a:pt x="4577" y="4180"/>
                  </a:lnTo>
                  <a:cubicBezTo>
                    <a:pt x="4522" y="4236"/>
                    <a:pt x="4445" y="4268"/>
                    <a:pt x="4366" y="4268"/>
                  </a:cubicBezTo>
                  <a:cubicBezTo>
                    <a:pt x="4286" y="4268"/>
                    <a:pt x="4212" y="4236"/>
                    <a:pt x="4154" y="4180"/>
                  </a:cubicBezTo>
                  <a:cubicBezTo>
                    <a:pt x="4098" y="4125"/>
                    <a:pt x="4069" y="4048"/>
                    <a:pt x="4069" y="3968"/>
                  </a:cubicBezTo>
                  <a:cubicBezTo>
                    <a:pt x="4069" y="3889"/>
                    <a:pt x="4098" y="3812"/>
                    <a:pt x="4154" y="3757"/>
                  </a:cubicBezTo>
                  <a:lnTo>
                    <a:pt x="5022" y="2891"/>
                  </a:lnTo>
                  <a:cubicBezTo>
                    <a:pt x="5072" y="2841"/>
                    <a:pt x="5099" y="2767"/>
                    <a:pt x="5094" y="2698"/>
                  </a:cubicBezTo>
                  <a:cubicBezTo>
                    <a:pt x="5088" y="2626"/>
                    <a:pt x="5054" y="2560"/>
                    <a:pt x="4996" y="2515"/>
                  </a:cubicBezTo>
                  <a:cubicBezTo>
                    <a:pt x="4900" y="2446"/>
                    <a:pt x="4813" y="2370"/>
                    <a:pt x="4734" y="2290"/>
                  </a:cubicBezTo>
                  <a:cubicBezTo>
                    <a:pt x="4352" y="1912"/>
                    <a:pt x="4159" y="1438"/>
                    <a:pt x="4082" y="1216"/>
                  </a:cubicBezTo>
                  <a:lnTo>
                    <a:pt x="4932" y="366"/>
                  </a:lnTo>
                  <a:lnTo>
                    <a:pt x="4649" y="80"/>
                  </a:lnTo>
                  <a:cubicBezTo>
                    <a:pt x="4625" y="59"/>
                    <a:pt x="4609" y="32"/>
                    <a:pt x="4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2017175" y="1558500"/>
              <a:ext cx="165875" cy="151775"/>
            </a:xfrm>
            <a:custGeom>
              <a:avLst/>
              <a:gdLst/>
              <a:ahLst/>
              <a:cxnLst/>
              <a:rect l="l" t="t" r="r" b="b"/>
              <a:pathLst>
                <a:path w="6635" h="6071" extrusionOk="0">
                  <a:moveTo>
                    <a:pt x="5951" y="1"/>
                  </a:moveTo>
                  <a:lnTo>
                    <a:pt x="1" y="5951"/>
                  </a:lnTo>
                  <a:lnTo>
                    <a:pt x="371" y="5951"/>
                  </a:lnTo>
                  <a:cubicBezTo>
                    <a:pt x="461" y="5951"/>
                    <a:pt x="541" y="6001"/>
                    <a:pt x="583" y="6070"/>
                  </a:cubicBezTo>
                  <a:lnTo>
                    <a:pt x="6634" y="17"/>
                  </a:lnTo>
                  <a:lnTo>
                    <a:pt x="6044" y="19"/>
                  </a:lnTo>
                  <a:cubicBezTo>
                    <a:pt x="6009" y="19"/>
                    <a:pt x="5980" y="11"/>
                    <a:pt x="5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2001300" y="1707200"/>
              <a:ext cx="31400" cy="12400"/>
            </a:xfrm>
            <a:custGeom>
              <a:avLst/>
              <a:gdLst/>
              <a:ahLst/>
              <a:cxnLst/>
              <a:rect l="l" t="t" r="r" b="b"/>
              <a:pathLst>
                <a:path w="1256" h="496" extrusionOk="0">
                  <a:moveTo>
                    <a:pt x="249" y="0"/>
                  </a:moveTo>
                  <a:cubicBezTo>
                    <a:pt x="114" y="0"/>
                    <a:pt x="1" y="112"/>
                    <a:pt x="1" y="247"/>
                  </a:cubicBezTo>
                  <a:cubicBezTo>
                    <a:pt x="1" y="352"/>
                    <a:pt x="67" y="442"/>
                    <a:pt x="157" y="480"/>
                  </a:cubicBezTo>
                  <a:cubicBezTo>
                    <a:pt x="186" y="490"/>
                    <a:pt x="215" y="495"/>
                    <a:pt x="249" y="495"/>
                  </a:cubicBezTo>
                  <a:lnTo>
                    <a:pt x="1006" y="495"/>
                  </a:lnTo>
                  <a:cubicBezTo>
                    <a:pt x="1141" y="495"/>
                    <a:pt x="1255" y="384"/>
                    <a:pt x="1255" y="247"/>
                  </a:cubicBezTo>
                  <a:cubicBezTo>
                    <a:pt x="1255" y="202"/>
                    <a:pt x="1242" y="159"/>
                    <a:pt x="1218" y="120"/>
                  </a:cubicBezTo>
                  <a:cubicBezTo>
                    <a:pt x="1176" y="48"/>
                    <a:pt x="1096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2034050" y="1615875"/>
              <a:ext cx="27025" cy="25825"/>
            </a:xfrm>
            <a:custGeom>
              <a:avLst/>
              <a:gdLst/>
              <a:ahLst/>
              <a:cxnLst/>
              <a:rect l="l" t="t" r="r" b="b"/>
              <a:pathLst>
                <a:path w="1081" h="1033" extrusionOk="0">
                  <a:moveTo>
                    <a:pt x="272" y="1"/>
                  </a:moveTo>
                  <a:cubicBezTo>
                    <a:pt x="209" y="1"/>
                    <a:pt x="145" y="24"/>
                    <a:pt x="96" y="72"/>
                  </a:cubicBezTo>
                  <a:cubicBezTo>
                    <a:pt x="1" y="167"/>
                    <a:pt x="1" y="326"/>
                    <a:pt x="96" y="424"/>
                  </a:cubicBezTo>
                  <a:lnTo>
                    <a:pt x="633" y="959"/>
                  </a:lnTo>
                  <a:cubicBezTo>
                    <a:pt x="681" y="1009"/>
                    <a:pt x="745" y="1033"/>
                    <a:pt x="808" y="1033"/>
                  </a:cubicBezTo>
                  <a:cubicBezTo>
                    <a:pt x="872" y="1033"/>
                    <a:pt x="935" y="1009"/>
                    <a:pt x="983" y="959"/>
                  </a:cubicBezTo>
                  <a:cubicBezTo>
                    <a:pt x="1081" y="864"/>
                    <a:pt x="1081" y="705"/>
                    <a:pt x="983" y="609"/>
                  </a:cubicBezTo>
                  <a:lnTo>
                    <a:pt x="448" y="72"/>
                  </a:lnTo>
                  <a:cubicBezTo>
                    <a:pt x="399" y="24"/>
                    <a:pt x="336" y="1"/>
                    <a:pt x="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2064900" y="1544550"/>
              <a:ext cx="12450" cy="31250"/>
            </a:xfrm>
            <a:custGeom>
              <a:avLst/>
              <a:gdLst/>
              <a:ahLst/>
              <a:cxnLst/>
              <a:rect l="l" t="t" r="r" b="b"/>
              <a:pathLst>
                <a:path w="498" h="1250" extrusionOk="0">
                  <a:moveTo>
                    <a:pt x="249" y="0"/>
                  </a:moveTo>
                  <a:cubicBezTo>
                    <a:pt x="114" y="0"/>
                    <a:pt x="0" y="111"/>
                    <a:pt x="0" y="249"/>
                  </a:cubicBezTo>
                  <a:lnTo>
                    <a:pt x="0" y="437"/>
                  </a:lnTo>
                  <a:lnTo>
                    <a:pt x="0" y="1003"/>
                  </a:lnTo>
                  <a:cubicBezTo>
                    <a:pt x="0" y="1043"/>
                    <a:pt x="11" y="1078"/>
                    <a:pt x="27" y="1112"/>
                  </a:cubicBezTo>
                  <a:cubicBezTo>
                    <a:pt x="66" y="1194"/>
                    <a:pt x="154" y="1250"/>
                    <a:pt x="249" y="1250"/>
                  </a:cubicBezTo>
                  <a:cubicBezTo>
                    <a:pt x="384" y="1250"/>
                    <a:pt x="498" y="1138"/>
                    <a:pt x="498" y="1003"/>
                  </a:cubicBezTo>
                  <a:lnTo>
                    <a:pt x="498" y="641"/>
                  </a:lnTo>
                  <a:lnTo>
                    <a:pt x="498" y="249"/>
                  </a:lnTo>
                  <a:cubicBezTo>
                    <a:pt x="498" y="164"/>
                    <a:pt x="458" y="93"/>
                    <a:pt x="392" y="45"/>
                  </a:cubicBezTo>
                  <a:cubicBezTo>
                    <a:pt x="352" y="16"/>
                    <a:pt x="302" y="0"/>
                    <a:pt x="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2099450" y="1510075"/>
              <a:ext cx="31250" cy="12400"/>
            </a:xfrm>
            <a:custGeom>
              <a:avLst/>
              <a:gdLst/>
              <a:ahLst/>
              <a:cxnLst/>
              <a:rect l="l" t="t" r="r" b="b"/>
              <a:pathLst>
                <a:path w="1250" h="496" extrusionOk="0">
                  <a:moveTo>
                    <a:pt x="246" y="0"/>
                  </a:moveTo>
                  <a:cubicBezTo>
                    <a:pt x="111" y="0"/>
                    <a:pt x="0" y="111"/>
                    <a:pt x="0" y="246"/>
                  </a:cubicBezTo>
                  <a:cubicBezTo>
                    <a:pt x="0" y="299"/>
                    <a:pt x="16" y="350"/>
                    <a:pt x="45" y="389"/>
                  </a:cubicBezTo>
                  <a:cubicBezTo>
                    <a:pt x="93" y="453"/>
                    <a:pt x="164" y="495"/>
                    <a:pt x="246" y="495"/>
                  </a:cubicBezTo>
                  <a:lnTo>
                    <a:pt x="1001" y="495"/>
                  </a:lnTo>
                  <a:cubicBezTo>
                    <a:pt x="1138" y="495"/>
                    <a:pt x="1249" y="384"/>
                    <a:pt x="1249" y="246"/>
                  </a:cubicBezTo>
                  <a:cubicBezTo>
                    <a:pt x="1249" y="148"/>
                    <a:pt x="1194" y="66"/>
                    <a:pt x="1112" y="27"/>
                  </a:cubicBezTo>
                  <a:cubicBezTo>
                    <a:pt x="1077" y="8"/>
                    <a:pt x="1040" y="0"/>
                    <a:pt x="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2111225" y="1554775"/>
              <a:ext cx="27025" cy="25850"/>
            </a:xfrm>
            <a:custGeom>
              <a:avLst/>
              <a:gdLst/>
              <a:ahLst/>
              <a:cxnLst/>
              <a:rect l="l" t="t" r="r" b="b"/>
              <a:pathLst>
                <a:path w="1081" h="1034" extrusionOk="0">
                  <a:moveTo>
                    <a:pt x="807" y="0"/>
                  </a:moveTo>
                  <a:cubicBezTo>
                    <a:pt x="743" y="0"/>
                    <a:pt x="680" y="25"/>
                    <a:pt x="633" y="76"/>
                  </a:cubicBezTo>
                  <a:lnTo>
                    <a:pt x="98" y="610"/>
                  </a:lnTo>
                  <a:cubicBezTo>
                    <a:pt x="0" y="706"/>
                    <a:pt x="0" y="864"/>
                    <a:pt x="98" y="962"/>
                  </a:cubicBezTo>
                  <a:cubicBezTo>
                    <a:pt x="146" y="1010"/>
                    <a:pt x="209" y="1034"/>
                    <a:pt x="273" y="1034"/>
                  </a:cubicBezTo>
                  <a:cubicBezTo>
                    <a:pt x="336" y="1034"/>
                    <a:pt x="397" y="1010"/>
                    <a:pt x="448" y="962"/>
                  </a:cubicBezTo>
                  <a:lnTo>
                    <a:pt x="985" y="425"/>
                  </a:lnTo>
                  <a:cubicBezTo>
                    <a:pt x="1080" y="330"/>
                    <a:pt x="1080" y="171"/>
                    <a:pt x="985" y="76"/>
                  </a:cubicBezTo>
                  <a:cubicBezTo>
                    <a:pt x="935" y="25"/>
                    <a:pt x="870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2062900" y="1613025"/>
              <a:ext cx="31400" cy="12400"/>
            </a:xfrm>
            <a:custGeom>
              <a:avLst/>
              <a:gdLst/>
              <a:ahLst/>
              <a:cxnLst/>
              <a:rect l="l" t="t" r="r" b="b"/>
              <a:pathLst>
                <a:path w="1256" h="496" extrusionOk="0">
                  <a:moveTo>
                    <a:pt x="250" y="1"/>
                  </a:moveTo>
                  <a:cubicBezTo>
                    <a:pt x="115" y="1"/>
                    <a:pt x="1" y="115"/>
                    <a:pt x="1" y="250"/>
                  </a:cubicBezTo>
                  <a:cubicBezTo>
                    <a:pt x="1" y="385"/>
                    <a:pt x="115" y="496"/>
                    <a:pt x="250" y="496"/>
                  </a:cubicBezTo>
                  <a:lnTo>
                    <a:pt x="1007" y="496"/>
                  </a:lnTo>
                  <a:cubicBezTo>
                    <a:pt x="1144" y="496"/>
                    <a:pt x="1256" y="385"/>
                    <a:pt x="1256" y="250"/>
                  </a:cubicBezTo>
                  <a:cubicBezTo>
                    <a:pt x="1256" y="115"/>
                    <a:pt x="1147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2162050" y="1546525"/>
              <a:ext cx="31375" cy="12475"/>
            </a:xfrm>
            <a:custGeom>
              <a:avLst/>
              <a:gdLst/>
              <a:ahLst/>
              <a:cxnLst/>
              <a:rect l="l" t="t" r="r" b="b"/>
              <a:pathLst>
                <a:path w="1255" h="499" extrusionOk="0">
                  <a:moveTo>
                    <a:pt x="249" y="1"/>
                  </a:moveTo>
                  <a:cubicBezTo>
                    <a:pt x="111" y="1"/>
                    <a:pt x="0" y="114"/>
                    <a:pt x="0" y="249"/>
                  </a:cubicBezTo>
                  <a:cubicBezTo>
                    <a:pt x="0" y="355"/>
                    <a:pt x="66" y="445"/>
                    <a:pt x="156" y="480"/>
                  </a:cubicBezTo>
                  <a:cubicBezTo>
                    <a:pt x="185" y="490"/>
                    <a:pt x="214" y="498"/>
                    <a:pt x="249" y="498"/>
                  </a:cubicBezTo>
                  <a:lnTo>
                    <a:pt x="1006" y="498"/>
                  </a:lnTo>
                  <a:cubicBezTo>
                    <a:pt x="1141" y="498"/>
                    <a:pt x="1255" y="384"/>
                    <a:pt x="1255" y="249"/>
                  </a:cubicBezTo>
                  <a:cubicBezTo>
                    <a:pt x="1255" y="202"/>
                    <a:pt x="1241" y="159"/>
                    <a:pt x="1218" y="120"/>
                  </a:cubicBezTo>
                  <a:cubicBezTo>
                    <a:pt x="1175" y="46"/>
                    <a:pt x="1096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2139475" y="1468925"/>
              <a:ext cx="26950" cy="25875"/>
            </a:xfrm>
            <a:custGeom>
              <a:avLst/>
              <a:gdLst/>
              <a:ahLst/>
              <a:cxnLst/>
              <a:rect l="l" t="t" r="r" b="b"/>
              <a:pathLst>
                <a:path w="1078" h="1035" extrusionOk="0">
                  <a:moveTo>
                    <a:pt x="271" y="1"/>
                  </a:moveTo>
                  <a:cubicBezTo>
                    <a:pt x="208" y="1"/>
                    <a:pt x="145" y="25"/>
                    <a:pt x="96" y="74"/>
                  </a:cubicBezTo>
                  <a:cubicBezTo>
                    <a:pt x="6" y="164"/>
                    <a:pt x="0" y="307"/>
                    <a:pt x="75" y="405"/>
                  </a:cubicBezTo>
                  <a:lnTo>
                    <a:pt x="96" y="426"/>
                  </a:lnTo>
                  <a:lnTo>
                    <a:pt x="427" y="757"/>
                  </a:lnTo>
                  <a:lnTo>
                    <a:pt x="630" y="961"/>
                  </a:lnTo>
                  <a:cubicBezTo>
                    <a:pt x="681" y="1011"/>
                    <a:pt x="744" y="1035"/>
                    <a:pt x="808" y="1035"/>
                  </a:cubicBezTo>
                  <a:cubicBezTo>
                    <a:pt x="869" y="1035"/>
                    <a:pt x="932" y="1011"/>
                    <a:pt x="982" y="961"/>
                  </a:cubicBezTo>
                  <a:cubicBezTo>
                    <a:pt x="1078" y="865"/>
                    <a:pt x="1078" y="707"/>
                    <a:pt x="982" y="611"/>
                  </a:cubicBezTo>
                  <a:lnTo>
                    <a:pt x="776" y="405"/>
                  </a:lnTo>
                  <a:lnTo>
                    <a:pt x="445" y="74"/>
                  </a:lnTo>
                  <a:lnTo>
                    <a:pt x="427" y="55"/>
                  </a:lnTo>
                  <a:cubicBezTo>
                    <a:pt x="382" y="19"/>
                    <a:pt x="327" y="1"/>
                    <a:pt x="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2177600" y="1469825"/>
              <a:ext cx="31375" cy="12475"/>
            </a:xfrm>
            <a:custGeom>
              <a:avLst/>
              <a:gdLst/>
              <a:ahLst/>
              <a:cxnLst/>
              <a:rect l="l" t="t" r="r" b="b"/>
              <a:pathLst>
                <a:path w="1255" h="499" extrusionOk="0">
                  <a:moveTo>
                    <a:pt x="246" y="1"/>
                  </a:moveTo>
                  <a:cubicBezTo>
                    <a:pt x="111" y="1"/>
                    <a:pt x="0" y="115"/>
                    <a:pt x="0" y="250"/>
                  </a:cubicBezTo>
                  <a:cubicBezTo>
                    <a:pt x="0" y="385"/>
                    <a:pt x="111" y="499"/>
                    <a:pt x="246" y="499"/>
                  </a:cubicBezTo>
                  <a:lnTo>
                    <a:pt x="1006" y="499"/>
                  </a:lnTo>
                  <a:cubicBezTo>
                    <a:pt x="1141" y="499"/>
                    <a:pt x="1255" y="385"/>
                    <a:pt x="1255" y="250"/>
                  </a:cubicBezTo>
                  <a:cubicBezTo>
                    <a:pt x="1255" y="115"/>
                    <a:pt x="1141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1"/>
            <p:cNvSpPr/>
            <p:nvPr/>
          </p:nvSpPr>
          <p:spPr>
            <a:xfrm>
              <a:off x="2152500" y="1506500"/>
              <a:ext cx="12475" cy="31375"/>
            </a:xfrm>
            <a:custGeom>
              <a:avLst/>
              <a:gdLst/>
              <a:ahLst/>
              <a:cxnLst/>
              <a:rect l="l" t="t" r="r" b="b"/>
              <a:pathLst>
                <a:path w="499" h="1255" extrusionOk="0">
                  <a:moveTo>
                    <a:pt x="250" y="0"/>
                  </a:moveTo>
                  <a:cubicBezTo>
                    <a:pt x="115" y="0"/>
                    <a:pt x="1" y="114"/>
                    <a:pt x="1" y="249"/>
                  </a:cubicBezTo>
                  <a:lnTo>
                    <a:pt x="1" y="1006"/>
                  </a:lnTo>
                  <a:cubicBezTo>
                    <a:pt x="1" y="1141"/>
                    <a:pt x="115" y="1255"/>
                    <a:pt x="250" y="1255"/>
                  </a:cubicBezTo>
                  <a:cubicBezTo>
                    <a:pt x="385" y="1255"/>
                    <a:pt x="498" y="1141"/>
                    <a:pt x="498" y="1006"/>
                  </a:cubicBezTo>
                  <a:lnTo>
                    <a:pt x="498" y="249"/>
                  </a:lnTo>
                  <a:cubicBezTo>
                    <a:pt x="498" y="114"/>
                    <a:pt x="385" y="0"/>
                    <a:pt x="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1"/>
            <p:cNvSpPr/>
            <p:nvPr/>
          </p:nvSpPr>
          <p:spPr>
            <a:xfrm>
              <a:off x="2006925" y="1640550"/>
              <a:ext cx="12475" cy="31400"/>
            </a:xfrm>
            <a:custGeom>
              <a:avLst/>
              <a:gdLst/>
              <a:ahLst/>
              <a:cxnLst/>
              <a:rect l="l" t="t" r="r" b="b"/>
              <a:pathLst>
                <a:path w="499" h="1256" extrusionOk="0">
                  <a:moveTo>
                    <a:pt x="249" y="1"/>
                  </a:moveTo>
                  <a:cubicBezTo>
                    <a:pt x="114" y="1"/>
                    <a:pt x="1" y="115"/>
                    <a:pt x="1" y="250"/>
                  </a:cubicBezTo>
                  <a:lnTo>
                    <a:pt x="1" y="1007"/>
                  </a:lnTo>
                  <a:cubicBezTo>
                    <a:pt x="1" y="1144"/>
                    <a:pt x="114" y="1256"/>
                    <a:pt x="249" y="1256"/>
                  </a:cubicBezTo>
                  <a:cubicBezTo>
                    <a:pt x="384" y="1256"/>
                    <a:pt x="498" y="1144"/>
                    <a:pt x="498" y="1007"/>
                  </a:cubicBezTo>
                  <a:lnTo>
                    <a:pt x="498" y="250"/>
                  </a:lnTo>
                  <a:cubicBezTo>
                    <a:pt x="498" y="112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1967875" y="1642900"/>
              <a:ext cx="26900" cy="25800"/>
            </a:xfrm>
            <a:custGeom>
              <a:avLst/>
              <a:gdLst/>
              <a:ahLst/>
              <a:cxnLst/>
              <a:rect l="l" t="t" r="r" b="b"/>
              <a:pathLst>
                <a:path w="1076" h="1032" extrusionOk="0">
                  <a:moveTo>
                    <a:pt x="269" y="0"/>
                  </a:moveTo>
                  <a:cubicBezTo>
                    <a:pt x="206" y="0"/>
                    <a:pt x="142" y="25"/>
                    <a:pt x="94" y="74"/>
                  </a:cubicBezTo>
                  <a:cubicBezTo>
                    <a:pt x="22" y="145"/>
                    <a:pt x="1" y="256"/>
                    <a:pt x="41" y="344"/>
                  </a:cubicBezTo>
                  <a:cubicBezTo>
                    <a:pt x="54" y="375"/>
                    <a:pt x="70" y="402"/>
                    <a:pt x="94" y="423"/>
                  </a:cubicBezTo>
                  <a:lnTo>
                    <a:pt x="379" y="709"/>
                  </a:lnTo>
                  <a:lnTo>
                    <a:pt x="628" y="960"/>
                  </a:lnTo>
                  <a:cubicBezTo>
                    <a:pt x="679" y="1008"/>
                    <a:pt x="742" y="1032"/>
                    <a:pt x="806" y="1032"/>
                  </a:cubicBezTo>
                  <a:cubicBezTo>
                    <a:pt x="869" y="1032"/>
                    <a:pt x="930" y="1008"/>
                    <a:pt x="980" y="960"/>
                  </a:cubicBezTo>
                  <a:cubicBezTo>
                    <a:pt x="1076" y="863"/>
                    <a:pt x="1076" y="704"/>
                    <a:pt x="980" y="608"/>
                  </a:cubicBezTo>
                  <a:lnTo>
                    <a:pt x="729" y="357"/>
                  </a:lnTo>
                  <a:lnTo>
                    <a:pt x="446" y="74"/>
                  </a:lnTo>
                  <a:cubicBezTo>
                    <a:pt x="422" y="50"/>
                    <a:pt x="395" y="34"/>
                    <a:pt x="366" y="21"/>
                  </a:cubicBezTo>
                  <a:cubicBezTo>
                    <a:pt x="335" y="7"/>
                    <a:pt x="302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1909975" y="1745250"/>
              <a:ext cx="16175" cy="14975"/>
            </a:xfrm>
            <a:custGeom>
              <a:avLst/>
              <a:gdLst/>
              <a:ahLst/>
              <a:cxnLst/>
              <a:rect l="l" t="t" r="r" b="b"/>
              <a:pathLst>
                <a:path w="647" h="599" extrusionOk="0">
                  <a:moveTo>
                    <a:pt x="273" y="0"/>
                  </a:moveTo>
                  <a:cubicBezTo>
                    <a:pt x="209" y="0"/>
                    <a:pt x="145" y="24"/>
                    <a:pt x="96" y="72"/>
                  </a:cubicBezTo>
                  <a:cubicBezTo>
                    <a:pt x="1" y="167"/>
                    <a:pt x="1" y="326"/>
                    <a:pt x="96" y="421"/>
                  </a:cubicBezTo>
                  <a:lnTo>
                    <a:pt x="199" y="524"/>
                  </a:lnTo>
                  <a:cubicBezTo>
                    <a:pt x="250" y="575"/>
                    <a:pt x="313" y="599"/>
                    <a:pt x="374" y="599"/>
                  </a:cubicBezTo>
                  <a:cubicBezTo>
                    <a:pt x="438" y="599"/>
                    <a:pt x="501" y="575"/>
                    <a:pt x="551" y="524"/>
                  </a:cubicBezTo>
                  <a:cubicBezTo>
                    <a:pt x="647" y="429"/>
                    <a:pt x="647" y="270"/>
                    <a:pt x="551" y="175"/>
                  </a:cubicBezTo>
                  <a:lnTo>
                    <a:pt x="448" y="72"/>
                  </a:lnTo>
                  <a:cubicBezTo>
                    <a:pt x="401" y="24"/>
                    <a:pt x="337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1892775" y="1786800"/>
              <a:ext cx="16100" cy="12475"/>
            </a:xfrm>
            <a:custGeom>
              <a:avLst/>
              <a:gdLst/>
              <a:ahLst/>
              <a:cxnLst/>
              <a:rect l="l" t="t" r="r" b="b"/>
              <a:pathLst>
                <a:path w="644" h="499" extrusionOk="0">
                  <a:moveTo>
                    <a:pt x="249" y="1"/>
                  </a:moveTo>
                  <a:cubicBezTo>
                    <a:pt x="114" y="1"/>
                    <a:pt x="1" y="114"/>
                    <a:pt x="1" y="249"/>
                  </a:cubicBezTo>
                  <a:cubicBezTo>
                    <a:pt x="1" y="384"/>
                    <a:pt x="114" y="498"/>
                    <a:pt x="249" y="498"/>
                  </a:cubicBezTo>
                  <a:lnTo>
                    <a:pt x="395" y="498"/>
                  </a:lnTo>
                  <a:cubicBezTo>
                    <a:pt x="530" y="498"/>
                    <a:pt x="644" y="384"/>
                    <a:pt x="644" y="249"/>
                  </a:cubicBezTo>
                  <a:cubicBezTo>
                    <a:pt x="644" y="112"/>
                    <a:pt x="530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51"/>
          <p:cNvGrpSpPr/>
          <p:nvPr/>
        </p:nvGrpSpPr>
        <p:grpSpPr>
          <a:xfrm>
            <a:off x="6451862" y="2902502"/>
            <a:ext cx="299965" cy="430591"/>
            <a:chOff x="1903775" y="2735075"/>
            <a:chExt cx="270800" cy="388725"/>
          </a:xfrm>
        </p:grpSpPr>
        <p:sp>
          <p:nvSpPr>
            <p:cNvPr id="1829" name="Google Shape;1829;p51"/>
            <p:cNvSpPr/>
            <p:nvPr/>
          </p:nvSpPr>
          <p:spPr>
            <a:xfrm>
              <a:off x="1916275" y="2949550"/>
              <a:ext cx="245600" cy="161825"/>
            </a:xfrm>
            <a:custGeom>
              <a:avLst/>
              <a:gdLst/>
              <a:ahLst/>
              <a:cxnLst/>
              <a:rect l="l" t="t" r="r" b="b"/>
              <a:pathLst>
                <a:path w="9824" h="6473" extrusionOk="0">
                  <a:moveTo>
                    <a:pt x="2277" y="768"/>
                  </a:moveTo>
                  <a:cubicBezTo>
                    <a:pt x="2377" y="768"/>
                    <a:pt x="2471" y="826"/>
                    <a:pt x="2510" y="924"/>
                  </a:cubicBezTo>
                  <a:cubicBezTo>
                    <a:pt x="2560" y="1051"/>
                    <a:pt x="2499" y="1194"/>
                    <a:pt x="2369" y="1244"/>
                  </a:cubicBezTo>
                  <a:cubicBezTo>
                    <a:pt x="1790" y="1472"/>
                    <a:pt x="1340" y="1935"/>
                    <a:pt x="1128" y="2523"/>
                  </a:cubicBezTo>
                  <a:cubicBezTo>
                    <a:pt x="1093" y="2623"/>
                    <a:pt x="996" y="2687"/>
                    <a:pt x="895" y="2687"/>
                  </a:cubicBezTo>
                  <a:cubicBezTo>
                    <a:pt x="869" y="2687"/>
                    <a:pt x="837" y="2684"/>
                    <a:pt x="810" y="2674"/>
                  </a:cubicBezTo>
                  <a:cubicBezTo>
                    <a:pt x="683" y="2626"/>
                    <a:pt x="617" y="2486"/>
                    <a:pt x="662" y="2356"/>
                  </a:cubicBezTo>
                  <a:cubicBezTo>
                    <a:pt x="921" y="1634"/>
                    <a:pt x="1477" y="1062"/>
                    <a:pt x="2187" y="784"/>
                  </a:cubicBezTo>
                  <a:cubicBezTo>
                    <a:pt x="2216" y="773"/>
                    <a:pt x="2247" y="768"/>
                    <a:pt x="2277" y="768"/>
                  </a:cubicBezTo>
                  <a:close/>
                  <a:moveTo>
                    <a:pt x="3637" y="0"/>
                  </a:moveTo>
                  <a:cubicBezTo>
                    <a:pt x="2515" y="16"/>
                    <a:pt x="1573" y="371"/>
                    <a:pt x="913" y="1030"/>
                  </a:cubicBezTo>
                  <a:cubicBezTo>
                    <a:pt x="318" y="1626"/>
                    <a:pt x="0" y="2425"/>
                    <a:pt x="11" y="3285"/>
                  </a:cubicBezTo>
                  <a:cubicBezTo>
                    <a:pt x="29" y="4820"/>
                    <a:pt x="1178" y="6472"/>
                    <a:pt x="3650" y="6472"/>
                  </a:cubicBezTo>
                  <a:lnTo>
                    <a:pt x="3722" y="6472"/>
                  </a:lnTo>
                  <a:cubicBezTo>
                    <a:pt x="5204" y="6451"/>
                    <a:pt x="6766" y="6022"/>
                    <a:pt x="8007" y="5294"/>
                  </a:cubicBezTo>
                  <a:cubicBezTo>
                    <a:pt x="9132" y="4635"/>
                    <a:pt x="9823" y="3815"/>
                    <a:pt x="9812" y="3153"/>
                  </a:cubicBezTo>
                  <a:cubicBezTo>
                    <a:pt x="9810" y="2502"/>
                    <a:pt x="9111" y="1708"/>
                    <a:pt x="7994" y="1086"/>
                  </a:cubicBezTo>
                  <a:cubicBezTo>
                    <a:pt x="6761" y="397"/>
                    <a:pt x="5215" y="0"/>
                    <a:pt x="3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1903775" y="2937175"/>
              <a:ext cx="270650" cy="186625"/>
            </a:xfrm>
            <a:custGeom>
              <a:avLst/>
              <a:gdLst/>
              <a:ahLst/>
              <a:cxnLst/>
              <a:rect l="l" t="t" r="r" b="b"/>
              <a:pathLst>
                <a:path w="10826" h="7465" extrusionOk="0">
                  <a:moveTo>
                    <a:pt x="4254" y="495"/>
                  </a:moveTo>
                  <a:cubicBezTo>
                    <a:pt x="5717" y="495"/>
                    <a:pt x="7263" y="892"/>
                    <a:pt x="8497" y="1581"/>
                  </a:cubicBezTo>
                  <a:cubicBezTo>
                    <a:pt x="9616" y="2205"/>
                    <a:pt x="10315" y="2997"/>
                    <a:pt x="10323" y="3648"/>
                  </a:cubicBezTo>
                  <a:cubicBezTo>
                    <a:pt x="10328" y="4310"/>
                    <a:pt x="9635" y="5130"/>
                    <a:pt x="8510" y="5789"/>
                  </a:cubicBezTo>
                  <a:cubicBezTo>
                    <a:pt x="7271" y="6517"/>
                    <a:pt x="5709" y="6949"/>
                    <a:pt x="4227" y="6967"/>
                  </a:cubicBezTo>
                  <a:lnTo>
                    <a:pt x="4153" y="6967"/>
                  </a:lnTo>
                  <a:cubicBezTo>
                    <a:pt x="1681" y="6967"/>
                    <a:pt x="535" y="5315"/>
                    <a:pt x="514" y="3780"/>
                  </a:cubicBezTo>
                  <a:cubicBezTo>
                    <a:pt x="500" y="2920"/>
                    <a:pt x="821" y="2115"/>
                    <a:pt x="1416" y="1525"/>
                  </a:cubicBezTo>
                  <a:cubicBezTo>
                    <a:pt x="2075" y="866"/>
                    <a:pt x="3018" y="509"/>
                    <a:pt x="4140" y="495"/>
                  </a:cubicBezTo>
                  <a:close/>
                  <a:moveTo>
                    <a:pt x="4129" y="0"/>
                  </a:moveTo>
                  <a:cubicBezTo>
                    <a:pt x="2877" y="16"/>
                    <a:pt x="1813" y="424"/>
                    <a:pt x="1064" y="1173"/>
                  </a:cubicBezTo>
                  <a:cubicBezTo>
                    <a:pt x="376" y="1861"/>
                    <a:pt x="0" y="2793"/>
                    <a:pt x="13" y="3788"/>
                  </a:cubicBezTo>
                  <a:cubicBezTo>
                    <a:pt x="27" y="4773"/>
                    <a:pt x="418" y="5683"/>
                    <a:pt x="1112" y="6353"/>
                  </a:cubicBezTo>
                  <a:cubicBezTo>
                    <a:pt x="1866" y="7081"/>
                    <a:pt x="2920" y="7465"/>
                    <a:pt x="4150" y="7465"/>
                  </a:cubicBezTo>
                  <a:lnTo>
                    <a:pt x="4232" y="7465"/>
                  </a:lnTo>
                  <a:cubicBezTo>
                    <a:pt x="5797" y="7444"/>
                    <a:pt x="7449" y="6988"/>
                    <a:pt x="8761" y="6215"/>
                  </a:cubicBezTo>
                  <a:cubicBezTo>
                    <a:pt x="10058" y="5456"/>
                    <a:pt x="10826" y="4492"/>
                    <a:pt x="10813" y="3640"/>
                  </a:cubicBezTo>
                  <a:cubicBezTo>
                    <a:pt x="10802" y="2788"/>
                    <a:pt x="10045" y="1877"/>
                    <a:pt x="8735" y="1147"/>
                  </a:cubicBezTo>
                  <a:cubicBezTo>
                    <a:pt x="7433" y="416"/>
                    <a:pt x="5794" y="0"/>
                    <a:pt x="4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1931750" y="2968725"/>
              <a:ext cx="48675" cy="48000"/>
            </a:xfrm>
            <a:custGeom>
              <a:avLst/>
              <a:gdLst/>
              <a:ahLst/>
              <a:cxnLst/>
              <a:rect l="l" t="t" r="r" b="b"/>
              <a:pathLst>
                <a:path w="1947" h="1920" extrusionOk="0">
                  <a:moveTo>
                    <a:pt x="1661" y="1"/>
                  </a:moveTo>
                  <a:cubicBezTo>
                    <a:pt x="1631" y="1"/>
                    <a:pt x="1602" y="6"/>
                    <a:pt x="1573" y="17"/>
                  </a:cubicBezTo>
                  <a:cubicBezTo>
                    <a:pt x="861" y="295"/>
                    <a:pt x="305" y="872"/>
                    <a:pt x="46" y="1589"/>
                  </a:cubicBezTo>
                  <a:cubicBezTo>
                    <a:pt x="1" y="1719"/>
                    <a:pt x="67" y="1859"/>
                    <a:pt x="197" y="1907"/>
                  </a:cubicBezTo>
                  <a:cubicBezTo>
                    <a:pt x="223" y="1917"/>
                    <a:pt x="252" y="1920"/>
                    <a:pt x="279" y="1920"/>
                  </a:cubicBezTo>
                  <a:cubicBezTo>
                    <a:pt x="382" y="1920"/>
                    <a:pt x="477" y="1856"/>
                    <a:pt x="514" y="1756"/>
                  </a:cubicBezTo>
                  <a:cubicBezTo>
                    <a:pt x="721" y="1168"/>
                    <a:pt x="1176" y="705"/>
                    <a:pt x="1753" y="477"/>
                  </a:cubicBezTo>
                  <a:cubicBezTo>
                    <a:pt x="1883" y="427"/>
                    <a:pt x="1946" y="282"/>
                    <a:pt x="1893" y="157"/>
                  </a:cubicBezTo>
                  <a:cubicBezTo>
                    <a:pt x="1855" y="59"/>
                    <a:pt x="1759" y="1"/>
                    <a:pt x="1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1916325" y="2747450"/>
              <a:ext cx="245750" cy="161825"/>
            </a:xfrm>
            <a:custGeom>
              <a:avLst/>
              <a:gdLst/>
              <a:ahLst/>
              <a:cxnLst/>
              <a:rect l="l" t="t" r="r" b="b"/>
              <a:pathLst>
                <a:path w="9830" h="6473" extrusionOk="0">
                  <a:moveTo>
                    <a:pt x="7547" y="768"/>
                  </a:moveTo>
                  <a:cubicBezTo>
                    <a:pt x="7578" y="768"/>
                    <a:pt x="7610" y="774"/>
                    <a:pt x="7640" y="787"/>
                  </a:cubicBezTo>
                  <a:cubicBezTo>
                    <a:pt x="8352" y="1065"/>
                    <a:pt x="8908" y="1639"/>
                    <a:pt x="9167" y="2356"/>
                  </a:cubicBezTo>
                  <a:cubicBezTo>
                    <a:pt x="9212" y="2486"/>
                    <a:pt x="9146" y="2629"/>
                    <a:pt x="9016" y="2674"/>
                  </a:cubicBezTo>
                  <a:cubicBezTo>
                    <a:pt x="8990" y="2685"/>
                    <a:pt x="8961" y="2687"/>
                    <a:pt x="8934" y="2687"/>
                  </a:cubicBezTo>
                  <a:cubicBezTo>
                    <a:pt x="8831" y="2687"/>
                    <a:pt x="8736" y="2626"/>
                    <a:pt x="8699" y="2523"/>
                  </a:cubicBezTo>
                  <a:cubicBezTo>
                    <a:pt x="8492" y="1938"/>
                    <a:pt x="8037" y="1475"/>
                    <a:pt x="7460" y="1245"/>
                  </a:cubicBezTo>
                  <a:cubicBezTo>
                    <a:pt x="7333" y="1197"/>
                    <a:pt x="7272" y="1054"/>
                    <a:pt x="7320" y="924"/>
                  </a:cubicBezTo>
                  <a:cubicBezTo>
                    <a:pt x="7358" y="826"/>
                    <a:pt x="7450" y="768"/>
                    <a:pt x="7547" y="768"/>
                  </a:cubicBezTo>
                  <a:close/>
                  <a:moveTo>
                    <a:pt x="6076" y="1"/>
                  </a:moveTo>
                  <a:cubicBezTo>
                    <a:pt x="4609" y="1"/>
                    <a:pt x="3066" y="398"/>
                    <a:pt x="1830" y="1086"/>
                  </a:cubicBezTo>
                  <a:cubicBezTo>
                    <a:pt x="713" y="1713"/>
                    <a:pt x="14" y="2502"/>
                    <a:pt x="4" y="3156"/>
                  </a:cubicBezTo>
                  <a:cubicBezTo>
                    <a:pt x="1" y="3818"/>
                    <a:pt x="694" y="4633"/>
                    <a:pt x="1819" y="5295"/>
                  </a:cubicBezTo>
                  <a:cubicBezTo>
                    <a:pt x="3058" y="6022"/>
                    <a:pt x="4620" y="6454"/>
                    <a:pt x="6102" y="6472"/>
                  </a:cubicBezTo>
                  <a:lnTo>
                    <a:pt x="6176" y="6472"/>
                  </a:lnTo>
                  <a:cubicBezTo>
                    <a:pt x="8646" y="6472"/>
                    <a:pt x="9795" y="4821"/>
                    <a:pt x="9816" y="3288"/>
                  </a:cubicBezTo>
                  <a:cubicBezTo>
                    <a:pt x="9829" y="2428"/>
                    <a:pt x="9506" y="1623"/>
                    <a:pt x="8911" y="1030"/>
                  </a:cubicBezTo>
                  <a:cubicBezTo>
                    <a:pt x="8254" y="371"/>
                    <a:pt x="7309" y="14"/>
                    <a:pt x="6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1903900" y="2735075"/>
              <a:ext cx="270675" cy="186625"/>
            </a:xfrm>
            <a:custGeom>
              <a:avLst/>
              <a:gdLst/>
              <a:ahLst/>
              <a:cxnLst/>
              <a:rect l="l" t="t" r="r" b="b"/>
              <a:pathLst>
                <a:path w="10827" h="7465" extrusionOk="0">
                  <a:moveTo>
                    <a:pt x="6689" y="496"/>
                  </a:moveTo>
                  <a:cubicBezTo>
                    <a:pt x="7811" y="514"/>
                    <a:pt x="8754" y="866"/>
                    <a:pt x="9413" y="1525"/>
                  </a:cubicBezTo>
                  <a:cubicBezTo>
                    <a:pt x="10008" y="2121"/>
                    <a:pt x="10326" y="2923"/>
                    <a:pt x="10315" y="3783"/>
                  </a:cubicBezTo>
                  <a:cubicBezTo>
                    <a:pt x="10297" y="5318"/>
                    <a:pt x="9148" y="6967"/>
                    <a:pt x="6676" y="6967"/>
                  </a:cubicBezTo>
                  <a:lnTo>
                    <a:pt x="6604" y="6967"/>
                  </a:lnTo>
                  <a:cubicBezTo>
                    <a:pt x="5122" y="6949"/>
                    <a:pt x="3560" y="6517"/>
                    <a:pt x="2319" y="5790"/>
                  </a:cubicBezTo>
                  <a:cubicBezTo>
                    <a:pt x="1194" y="5133"/>
                    <a:pt x="503" y="4313"/>
                    <a:pt x="511" y="3651"/>
                  </a:cubicBezTo>
                  <a:cubicBezTo>
                    <a:pt x="519" y="2997"/>
                    <a:pt x="1218" y="2203"/>
                    <a:pt x="2332" y="1581"/>
                  </a:cubicBezTo>
                  <a:cubicBezTo>
                    <a:pt x="3566" y="893"/>
                    <a:pt x="5112" y="496"/>
                    <a:pt x="6578" y="496"/>
                  </a:cubicBezTo>
                  <a:close/>
                  <a:moveTo>
                    <a:pt x="6578" y="1"/>
                  </a:moveTo>
                  <a:cubicBezTo>
                    <a:pt x="5032" y="1"/>
                    <a:pt x="3394" y="422"/>
                    <a:pt x="2091" y="1149"/>
                  </a:cubicBezTo>
                  <a:cubicBezTo>
                    <a:pt x="781" y="1880"/>
                    <a:pt x="22" y="2791"/>
                    <a:pt x="14" y="3643"/>
                  </a:cubicBezTo>
                  <a:cubicBezTo>
                    <a:pt x="0" y="4493"/>
                    <a:pt x="768" y="5456"/>
                    <a:pt x="2062" y="6218"/>
                  </a:cubicBezTo>
                  <a:cubicBezTo>
                    <a:pt x="3378" y="6989"/>
                    <a:pt x="5027" y="7444"/>
                    <a:pt x="6594" y="7465"/>
                  </a:cubicBezTo>
                  <a:lnTo>
                    <a:pt x="6676" y="7465"/>
                  </a:lnTo>
                  <a:cubicBezTo>
                    <a:pt x="7907" y="7465"/>
                    <a:pt x="8960" y="7081"/>
                    <a:pt x="9715" y="6353"/>
                  </a:cubicBezTo>
                  <a:cubicBezTo>
                    <a:pt x="10408" y="5684"/>
                    <a:pt x="10800" y="4776"/>
                    <a:pt x="10813" y="3788"/>
                  </a:cubicBezTo>
                  <a:cubicBezTo>
                    <a:pt x="10826" y="2793"/>
                    <a:pt x="10453" y="1864"/>
                    <a:pt x="9762" y="1176"/>
                  </a:cubicBezTo>
                  <a:cubicBezTo>
                    <a:pt x="9013" y="424"/>
                    <a:pt x="7949" y="17"/>
                    <a:pt x="6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2098125" y="2766675"/>
              <a:ext cx="48525" cy="47975"/>
            </a:xfrm>
            <a:custGeom>
              <a:avLst/>
              <a:gdLst/>
              <a:ahLst/>
              <a:cxnLst/>
              <a:rect l="l" t="t" r="r" b="b"/>
              <a:pathLst>
                <a:path w="1941" h="1919" extrusionOk="0">
                  <a:moveTo>
                    <a:pt x="279" y="0"/>
                  </a:moveTo>
                  <a:cubicBezTo>
                    <a:pt x="179" y="0"/>
                    <a:pt x="86" y="60"/>
                    <a:pt x="48" y="155"/>
                  </a:cubicBezTo>
                  <a:cubicBezTo>
                    <a:pt x="0" y="285"/>
                    <a:pt x="61" y="428"/>
                    <a:pt x="188" y="476"/>
                  </a:cubicBezTo>
                  <a:cubicBezTo>
                    <a:pt x="768" y="706"/>
                    <a:pt x="1218" y="1169"/>
                    <a:pt x="1429" y="1754"/>
                  </a:cubicBezTo>
                  <a:cubicBezTo>
                    <a:pt x="1464" y="1857"/>
                    <a:pt x="1562" y="1918"/>
                    <a:pt x="1662" y="1918"/>
                  </a:cubicBezTo>
                  <a:cubicBezTo>
                    <a:pt x="1689" y="1918"/>
                    <a:pt x="1721" y="1916"/>
                    <a:pt x="1747" y="1905"/>
                  </a:cubicBezTo>
                  <a:cubicBezTo>
                    <a:pt x="1874" y="1860"/>
                    <a:pt x="1940" y="1717"/>
                    <a:pt x="1895" y="1587"/>
                  </a:cubicBezTo>
                  <a:cubicBezTo>
                    <a:pt x="1636" y="867"/>
                    <a:pt x="1080" y="296"/>
                    <a:pt x="371" y="18"/>
                  </a:cubicBezTo>
                  <a:cubicBezTo>
                    <a:pt x="340" y="6"/>
                    <a:pt x="30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51"/>
          <p:cNvGrpSpPr/>
          <p:nvPr/>
        </p:nvGrpSpPr>
        <p:grpSpPr>
          <a:xfrm>
            <a:off x="2737868" y="3189430"/>
            <a:ext cx="430812" cy="400323"/>
            <a:chOff x="2390525" y="1450900"/>
            <a:chExt cx="388925" cy="361400"/>
          </a:xfrm>
        </p:grpSpPr>
        <p:sp>
          <p:nvSpPr>
            <p:cNvPr id="1846" name="Google Shape;1846;p51"/>
            <p:cNvSpPr/>
            <p:nvPr/>
          </p:nvSpPr>
          <p:spPr>
            <a:xfrm>
              <a:off x="2505400" y="1463275"/>
              <a:ext cx="159325" cy="159375"/>
            </a:xfrm>
            <a:custGeom>
              <a:avLst/>
              <a:gdLst/>
              <a:ahLst/>
              <a:cxnLst/>
              <a:rect l="l" t="t" r="r" b="b"/>
              <a:pathLst>
                <a:path w="6373" h="6375" extrusionOk="0">
                  <a:moveTo>
                    <a:pt x="2309" y="660"/>
                  </a:moveTo>
                  <a:cubicBezTo>
                    <a:pt x="2409" y="660"/>
                    <a:pt x="2503" y="719"/>
                    <a:pt x="2542" y="819"/>
                  </a:cubicBezTo>
                  <a:cubicBezTo>
                    <a:pt x="2590" y="948"/>
                    <a:pt x="2529" y="1091"/>
                    <a:pt x="2399" y="1142"/>
                  </a:cubicBezTo>
                  <a:cubicBezTo>
                    <a:pt x="1819" y="1361"/>
                    <a:pt x="1359" y="1822"/>
                    <a:pt x="1139" y="2402"/>
                  </a:cubicBezTo>
                  <a:cubicBezTo>
                    <a:pt x="1102" y="2500"/>
                    <a:pt x="1007" y="2560"/>
                    <a:pt x="906" y="2560"/>
                  </a:cubicBezTo>
                  <a:cubicBezTo>
                    <a:pt x="877" y="2560"/>
                    <a:pt x="848" y="2552"/>
                    <a:pt x="816" y="2542"/>
                  </a:cubicBezTo>
                  <a:cubicBezTo>
                    <a:pt x="689" y="2494"/>
                    <a:pt x="626" y="2351"/>
                    <a:pt x="676" y="2222"/>
                  </a:cubicBezTo>
                  <a:cubicBezTo>
                    <a:pt x="949" y="1515"/>
                    <a:pt x="1512" y="948"/>
                    <a:pt x="2219" y="676"/>
                  </a:cubicBezTo>
                  <a:cubicBezTo>
                    <a:pt x="2249" y="665"/>
                    <a:pt x="2279" y="660"/>
                    <a:pt x="2309" y="660"/>
                  </a:cubicBezTo>
                  <a:close/>
                  <a:moveTo>
                    <a:pt x="3185" y="1"/>
                  </a:moveTo>
                  <a:cubicBezTo>
                    <a:pt x="1430" y="1"/>
                    <a:pt x="1" y="1433"/>
                    <a:pt x="1" y="3188"/>
                  </a:cubicBezTo>
                  <a:cubicBezTo>
                    <a:pt x="1" y="4945"/>
                    <a:pt x="1430" y="6375"/>
                    <a:pt x="3185" y="6375"/>
                  </a:cubicBezTo>
                  <a:cubicBezTo>
                    <a:pt x="4943" y="6375"/>
                    <a:pt x="6372" y="4945"/>
                    <a:pt x="6372" y="3188"/>
                  </a:cubicBezTo>
                  <a:cubicBezTo>
                    <a:pt x="6370" y="1433"/>
                    <a:pt x="4940" y="1"/>
                    <a:pt x="3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2492900" y="1450900"/>
              <a:ext cx="184125" cy="184200"/>
            </a:xfrm>
            <a:custGeom>
              <a:avLst/>
              <a:gdLst/>
              <a:ahLst/>
              <a:cxnLst/>
              <a:rect l="l" t="t" r="r" b="b"/>
              <a:pathLst>
                <a:path w="7365" h="7368" extrusionOk="0">
                  <a:moveTo>
                    <a:pt x="3685" y="493"/>
                  </a:moveTo>
                  <a:cubicBezTo>
                    <a:pt x="5443" y="493"/>
                    <a:pt x="6872" y="1923"/>
                    <a:pt x="6872" y="3680"/>
                  </a:cubicBezTo>
                  <a:cubicBezTo>
                    <a:pt x="6870" y="5438"/>
                    <a:pt x="5440" y="6867"/>
                    <a:pt x="3685" y="6867"/>
                  </a:cubicBezTo>
                  <a:cubicBezTo>
                    <a:pt x="1930" y="6867"/>
                    <a:pt x="501" y="5438"/>
                    <a:pt x="501" y="3680"/>
                  </a:cubicBezTo>
                  <a:cubicBezTo>
                    <a:pt x="501" y="1923"/>
                    <a:pt x="1930" y="493"/>
                    <a:pt x="3685" y="493"/>
                  </a:cubicBezTo>
                  <a:close/>
                  <a:moveTo>
                    <a:pt x="3683" y="1"/>
                  </a:moveTo>
                  <a:cubicBezTo>
                    <a:pt x="1652" y="1"/>
                    <a:pt x="1" y="1653"/>
                    <a:pt x="1" y="3683"/>
                  </a:cubicBezTo>
                  <a:cubicBezTo>
                    <a:pt x="1" y="5716"/>
                    <a:pt x="1652" y="7367"/>
                    <a:pt x="3683" y="7367"/>
                  </a:cubicBezTo>
                  <a:cubicBezTo>
                    <a:pt x="5715" y="7362"/>
                    <a:pt x="7364" y="5713"/>
                    <a:pt x="7364" y="3683"/>
                  </a:cubicBezTo>
                  <a:cubicBezTo>
                    <a:pt x="7364" y="1653"/>
                    <a:pt x="5715" y="1"/>
                    <a:pt x="3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2521025" y="1479800"/>
              <a:ext cx="49125" cy="47500"/>
            </a:xfrm>
            <a:custGeom>
              <a:avLst/>
              <a:gdLst/>
              <a:ahLst/>
              <a:cxnLst/>
              <a:rect l="l" t="t" r="r" b="b"/>
              <a:pathLst>
                <a:path w="1965" h="1900" extrusionOk="0">
                  <a:moveTo>
                    <a:pt x="1686" y="0"/>
                  </a:moveTo>
                  <a:cubicBezTo>
                    <a:pt x="1655" y="0"/>
                    <a:pt x="1624" y="6"/>
                    <a:pt x="1594" y="17"/>
                  </a:cubicBezTo>
                  <a:cubicBezTo>
                    <a:pt x="887" y="290"/>
                    <a:pt x="321" y="854"/>
                    <a:pt x="51" y="1561"/>
                  </a:cubicBezTo>
                  <a:cubicBezTo>
                    <a:pt x="1" y="1690"/>
                    <a:pt x="64" y="1833"/>
                    <a:pt x="191" y="1884"/>
                  </a:cubicBezTo>
                  <a:cubicBezTo>
                    <a:pt x="223" y="1891"/>
                    <a:pt x="252" y="1899"/>
                    <a:pt x="281" y="1899"/>
                  </a:cubicBezTo>
                  <a:cubicBezTo>
                    <a:pt x="382" y="1899"/>
                    <a:pt x="477" y="1839"/>
                    <a:pt x="514" y="1741"/>
                  </a:cubicBezTo>
                  <a:cubicBezTo>
                    <a:pt x="734" y="1161"/>
                    <a:pt x="1194" y="700"/>
                    <a:pt x="1774" y="481"/>
                  </a:cubicBezTo>
                  <a:cubicBezTo>
                    <a:pt x="1904" y="430"/>
                    <a:pt x="1965" y="287"/>
                    <a:pt x="1917" y="158"/>
                  </a:cubicBezTo>
                  <a:cubicBezTo>
                    <a:pt x="1878" y="60"/>
                    <a:pt x="1785" y="0"/>
                    <a:pt x="1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2607725" y="1640550"/>
              <a:ext cx="159300" cy="159375"/>
            </a:xfrm>
            <a:custGeom>
              <a:avLst/>
              <a:gdLst/>
              <a:ahLst/>
              <a:cxnLst/>
              <a:rect l="l" t="t" r="r" b="b"/>
              <a:pathLst>
                <a:path w="6372" h="6375" extrusionOk="0">
                  <a:moveTo>
                    <a:pt x="2314" y="659"/>
                  </a:moveTo>
                  <a:cubicBezTo>
                    <a:pt x="2414" y="659"/>
                    <a:pt x="2505" y="719"/>
                    <a:pt x="2544" y="819"/>
                  </a:cubicBezTo>
                  <a:cubicBezTo>
                    <a:pt x="2591" y="949"/>
                    <a:pt x="2528" y="1091"/>
                    <a:pt x="2401" y="1139"/>
                  </a:cubicBezTo>
                  <a:cubicBezTo>
                    <a:pt x="1824" y="1361"/>
                    <a:pt x="1363" y="1822"/>
                    <a:pt x="1141" y="2402"/>
                  </a:cubicBezTo>
                  <a:cubicBezTo>
                    <a:pt x="1104" y="2500"/>
                    <a:pt x="1009" y="2558"/>
                    <a:pt x="911" y="2558"/>
                  </a:cubicBezTo>
                  <a:cubicBezTo>
                    <a:pt x="879" y="2558"/>
                    <a:pt x="850" y="2553"/>
                    <a:pt x="821" y="2542"/>
                  </a:cubicBezTo>
                  <a:cubicBezTo>
                    <a:pt x="691" y="2492"/>
                    <a:pt x="627" y="2351"/>
                    <a:pt x="678" y="2222"/>
                  </a:cubicBezTo>
                  <a:cubicBezTo>
                    <a:pt x="953" y="1512"/>
                    <a:pt x="1514" y="949"/>
                    <a:pt x="2224" y="676"/>
                  </a:cubicBezTo>
                  <a:cubicBezTo>
                    <a:pt x="2254" y="664"/>
                    <a:pt x="2284" y="659"/>
                    <a:pt x="2314" y="659"/>
                  </a:cubicBezTo>
                  <a:close/>
                  <a:moveTo>
                    <a:pt x="3187" y="1"/>
                  </a:moveTo>
                  <a:cubicBezTo>
                    <a:pt x="1429" y="1"/>
                    <a:pt x="0" y="1430"/>
                    <a:pt x="0" y="3188"/>
                  </a:cubicBezTo>
                  <a:cubicBezTo>
                    <a:pt x="0" y="4945"/>
                    <a:pt x="1429" y="6375"/>
                    <a:pt x="3187" y="6375"/>
                  </a:cubicBezTo>
                  <a:cubicBezTo>
                    <a:pt x="4942" y="6372"/>
                    <a:pt x="6371" y="4943"/>
                    <a:pt x="6371" y="3188"/>
                  </a:cubicBezTo>
                  <a:cubicBezTo>
                    <a:pt x="6371" y="1430"/>
                    <a:pt x="4942" y="1"/>
                    <a:pt x="3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2595275" y="1628175"/>
              <a:ext cx="184175" cy="184125"/>
            </a:xfrm>
            <a:custGeom>
              <a:avLst/>
              <a:gdLst/>
              <a:ahLst/>
              <a:cxnLst/>
              <a:rect l="l" t="t" r="r" b="b"/>
              <a:pathLst>
                <a:path w="7367" h="7365" extrusionOk="0">
                  <a:moveTo>
                    <a:pt x="3685" y="496"/>
                  </a:moveTo>
                  <a:cubicBezTo>
                    <a:pt x="5440" y="496"/>
                    <a:pt x="6869" y="1925"/>
                    <a:pt x="6869" y="3683"/>
                  </a:cubicBezTo>
                  <a:cubicBezTo>
                    <a:pt x="6869" y="5440"/>
                    <a:pt x="5440" y="6870"/>
                    <a:pt x="3685" y="6870"/>
                  </a:cubicBezTo>
                  <a:cubicBezTo>
                    <a:pt x="1927" y="6867"/>
                    <a:pt x="498" y="5438"/>
                    <a:pt x="498" y="3683"/>
                  </a:cubicBezTo>
                  <a:cubicBezTo>
                    <a:pt x="498" y="1925"/>
                    <a:pt x="1927" y="496"/>
                    <a:pt x="3685" y="496"/>
                  </a:cubicBezTo>
                  <a:close/>
                  <a:moveTo>
                    <a:pt x="3685" y="1"/>
                  </a:moveTo>
                  <a:cubicBezTo>
                    <a:pt x="1652" y="1"/>
                    <a:pt x="1" y="1653"/>
                    <a:pt x="1" y="3683"/>
                  </a:cubicBezTo>
                  <a:cubicBezTo>
                    <a:pt x="1" y="5716"/>
                    <a:pt x="1652" y="7365"/>
                    <a:pt x="3685" y="7365"/>
                  </a:cubicBezTo>
                  <a:cubicBezTo>
                    <a:pt x="5715" y="7365"/>
                    <a:pt x="7367" y="5716"/>
                    <a:pt x="7367" y="3683"/>
                  </a:cubicBezTo>
                  <a:cubicBezTo>
                    <a:pt x="7367" y="1653"/>
                    <a:pt x="5713" y="1"/>
                    <a:pt x="3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2623400" y="1657025"/>
              <a:ext cx="49200" cy="47550"/>
            </a:xfrm>
            <a:custGeom>
              <a:avLst/>
              <a:gdLst/>
              <a:ahLst/>
              <a:cxnLst/>
              <a:rect l="l" t="t" r="r" b="b"/>
              <a:pathLst>
                <a:path w="1968" h="1902" extrusionOk="0">
                  <a:moveTo>
                    <a:pt x="1684" y="1"/>
                  </a:moveTo>
                  <a:cubicBezTo>
                    <a:pt x="1655" y="1"/>
                    <a:pt x="1625" y="6"/>
                    <a:pt x="1597" y="17"/>
                  </a:cubicBezTo>
                  <a:cubicBezTo>
                    <a:pt x="887" y="292"/>
                    <a:pt x="323" y="856"/>
                    <a:pt x="51" y="1563"/>
                  </a:cubicBezTo>
                  <a:cubicBezTo>
                    <a:pt x="0" y="1692"/>
                    <a:pt x="64" y="1835"/>
                    <a:pt x="194" y="1883"/>
                  </a:cubicBezTo>
                  <a:cubicBezTo>
                    <a:pt x="223" y="1894"/>
                    <a:pt x="252" y="1902"/>
                    <a:pt x="284" y="1902"/>
                  </a:cubicBezTo>
                  <a:cubicBezTo>
                    <a:pt x="382" y="1902"/>
                    <a:pt x="477" y="1841"/>
                    <a:pt x="514" y="1743"/>
                  </a:cubicBezTo>
                  <a:cubicBezTo>
                    <a:pt x="736" y="1163"/>
                    <a:pt x="1197" y="702"/>
                    <a:pt x="1774" y="480"/>
                  </a:cubicBezTo>
                  <a:cubicBezTo>
                    <a:pt x="1904" y="432"/>
                    <a:pt x="1967" y="290"/>
                    <a:pt x="1917" y="160"/>
                  </a:cubicBezTo>
                  <a:cubicBezTo>
                    <a:pt x="1878" y="60"/>
                    <a:pt x="1783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2402975" y="1640550"/>
              <a:ext cx="159375" cy="159375"/>
            </a:xfrm>
            <a:custGeom>
              <a:avLst/>
              <a:gdLst/>
              <a:ahLst/>
              <a:cxnLst/>
              <a:rect l="l" t="t" r="r" b="b"/>
              <a:pathLst>
                <a:path w="6375" h="6375" extrusionOk="0">
                  <a:moveTo>
                    <a:pt x="2315" y="659"/>
                  </a:moveTo>
                  <a:cubicBezTo>
                    <a:pt x="2415" y="659"/>
                    <a:pt x="2508" y="719"/>
                    <a:pt x="2544" y="819"/>
                  </a:cubicBezTo>
                  <a:cubicBezTo>
                    <a:pt x="2595" y="949"/>
                    <a:pt x="2531" y="1091"/>
                    <a:pt x="2404" y="1139"/>
                  </a:cubicBezTo>
                  <a:cubicBezTo>
                    <a:pt x="1824" y="1361"/>
                    <a:pt x="1364" y="1822"/>
                    <a:pt x="1141" y="2402"/>
                  </a:cubicBezTo>
                  <a:cubicBezTo>
                    <a:pt x="1107" y="2500"/>
                    <a:pt x="1009" y="2558"/>
                    <a:pt x="911" y="2558"/>
                  </a:cubicBezTo>
                  <a:cubicBezTo>
                    <a:pt x="882" y="2558"/>
                    <a:pt x="850" y="2553"/>
                    <a:pt x="821" y="2542"/>
                  </a:cubicBezTo>
                  <a:cubicBezTo>
                    <a:pt x="691" y="2492"/>
                    <a:pt x="630" y="2351"/>
                    <a:pt x="678" y="2222"/>
                  </a:cubicBezTo>
                  <a:cubicBezTo>
                    <a:pt x="953" y="1512"/>
                    <a:pt x="1517" y="949"/>
                    <a:pt x="2224" y="676"/>
                  </a:cubicBezTo>
                  <a:cubicBezTo>
                    <a:pt x="2254" y="664"/>
                    <a:pt x="2285" y="659"/>
                    <a:pt x="2315" y="659"/>
                  </a:cubicBezTo>
                  <a:close/>
                  <a:moveTo>
                    <a:pt x="3187" y="1"/>
                  </a:moveTo>
                  <a:cubicBezTo>
                    <a:pt x="1430" y="1"/>
                    <a:pt x="1" y="1430"/>
                    <a:pt x="1" y="3188"/>
                  </a:cubicBezTo>
                  <a:cubicBezTo>
                    <a:pt x="1" y="4945"/>
                    <a:pt x="1430" y="6375"/>
                    <a:pt x="3187" y="6375"/>
                  </a:cubicBezTo>
                  <a:cubicBezTo>
                    <a:pt x="4945" y="6375"/>
                    <a:pt x="6374" y="4943"/>
                    <a:pt x="6374" y="3188"/>
                  </a:cubicBezTo>
                  <a:cubicBezTo>
                    <a:pt x="6374" y="1430"/>
                    <a:pt x="4945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2390525" y="1628175"/>
              <a:ext cx="184200" cy="184125"/>
            </a:xfrm>
            <a:custGeom>
              <a:avLst/>
              <a:gdLst/>
              <a:ahLst/>
              <a:cxnLst/>
              <a:rect l="l" t="t" r="r" b="b"/>
              <a:pathLst>
                <a:path w="7368" h="7365" extrusionOk="0">
                  <a:moveTo>
                    <a:pt x="3688" y="496"/>
                  </a:moveTo>
                  <a:cubicBezTo>
                    <a:pt x="5446" y="496"/>
                    <a:pt x="6875" y="1925"/>
                    <a:pt x="6875" y="3683"/>
                  </a:cubicBezTo>
                  <a:cubicBezTo>
                    <a:pt x="6875" y="5440"/>
                    <a:pt x="5446" y="6870"/>
                    <a:pt x="3688" y="6870"/>
                  </a:cubicBezTo>
                  <a:cubicBezTo>
                    <a:pt x="1931" y="6870"/>
                    <a:pt x="501" y="5438"/>
                    <a:pt x="501" y="3683"/>
                  </a:cubicBezTo>
                  <a:cubicBezTo>
                    <a:pt x="501" y="1925"/>
                    <a:pt x="1931" y="496"/>
                    <a:pt x="3688" y="496"/>
                  </a:cubicBezTo>
                  <a:close/>
                  <a:moveTo>
                    <a:pt x="3685" y="1"/>
                  </a:moveTo>
                  <a:cubicBezTo>
                    <a:pt x="1653" y="1"/>
                    <a:pt x="1" y="1653"/>
                    <a:pt x="1" y="3683"/>
                  </a:cubicBezTo>
                  <a:cubicBezTo>
                    <a:pt x="1" y="5716"/>
                    <a:pt x="1653" y="7365"/>
                    <a:pt x="3685" y="7365"/>
                  </a:cubicBezTo>
                  <a:cubicBezTo>
                    <a:pt x="5716" y="7365"/>
                    <a:pt x="7367" y="5716"/>
                    <a:pt x="7367" y="3683"/>
                  </a:cubicBezTo>
                  <a:cubicBezTo>
                    <a:pt x="7367" y="1653"/>
                    <a:pt x="5716" y="1"/>
                    <a:pt x="3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2418725" y="1657025"/>
              <a:ext cx="49125" cy="47550"/>
            </a:xfrm>
            <a:custGeom>
              <a:avLst/>
              <a:gdLst/>
              <a:ahLst/>
              <a:cxnLst/>
              <a:rect l="l" t="t" r="r" b="b"/>
              <a:pathLst>
                <a:path w="1965" h="1902" extrusionOk="0">
                  <a:moveTo>
                    <a:pt x="1684" y="1"/>
                  </a:moveTo>
                  <a:cubicBezTo>
                    <a:pt x="1654" y="1"/>
                    <a:pt x="1624" y="6"/>
                    <a:pt x="1594" y="17"/>
                  </a:cubicBezTo>
                  <a:cubicBezTo>
                    <a:pt x="887" y="292"/>
                    <a:pt x="321" y="856"/>
                    <a:pt x="48" y="1563"/>
                  </a:cubicBezTo>
                  <a:cubicBezTo>
                    <a:pt x="0" y="1692"/>
                    <a:pt x="61" y="1835"/>
                    <a:pt x="191" y="1883"/>
                  </a:cubicBezTo>
                  <a:cubicBezTo>
                    <a:pt x="220" y="1894"/>
                    <a:pt x="252" y="1902"/>
                    <a:pt x="281" y="1902"/>
                  </a:cubicBezTo>
                  <a:cubicBezTo>
                    <a:pt x="379" y="1902"/>
                    <a:pt x="477" y="1841"/>
                    <a:pt x="511" y="1743"/>
                  </a:cubicBezTo>
                  <a:cubicBezTo>
                    <a:pt x="734" y="1163"/>
                    <a:pt x="1194" y="702"/>
                    <a:pt x="1774" y="480"/>
                  </a:cubicBezTo>
                  <a:cubicBezTo>
                    <a:pt x="1901" y="432"/>
                    <a:pt x="1965" y="290"/>
                    <a:pt x="1914" y="160"/>
                  </a:cubicBezTo>
                  <a:cubicBezTo>
                    <a:pt x="1877" y="60"/>
                    <a:pt x="1784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51"/>
          <p:cNvGrpSpPr/>
          <p:nvPr/>
        </p:nvGrpSpPr>
        <p:grpSpPr>
          <a:xfrm>
            <a:off x="2703155" y="1731538"/>
            <a:ext cx="412951" cy="430646"/>
            <a:chOff x="3026850" y="819425"/>
            <a:chExt cx="372800" cy="388775"/>
          </a:xfrm>
        </p:grpSpPr>
        <p:sp>
          <p:nvSpPr>
            <p:cNvPr id="1901" name="Google Shape;1901;p51"/>
            <p:cNvSpPr/>
            <p:nvPr/>
          </p:nvSpPr>
          <p:spPr>
            <a:xfrm>
              <a:off x="3039500" y="831800"/>
              <a:ext cx="347225" cy="363975"/>
            </a:xfrm>
            <a:custGeom>
              <a:avLst/>
              <a:gdLst/>
              <a:ahLst/>
              <a:cxnLst/>
              <a:rect l="l" t="t" r="r" b="b"/>
              <a:pathLst>
                <a:path w="13889" h="14559" extrusionOk="0">
                  <a:moveTo>
                    <a:pt x="6949" y="495"/>
                  </a:moveTo>
                  <a:cubicBezTo>
                    <a:pt x="7864" y="495"/>
                    <a:pt x="8680" y="1112"/>
                    <a:pt x="8926" y="1991"/>
                  </a:cubicBezTo>
                  <a:cubicBezTo>
                    <a:pt x="8963" y="2123"/>
                    <a:pt x="8886" y="2261"/>
                    <a:pt x="8754" y="2300"/>
                  </a:cubicBezTo>
                  <a:cubicBezTo>
                    <a:pt x="8749" y="2300"/>
                    <a:pt x="8746" y="2303"/>
                    <a:pt x="8738" y="2303"/>
                  </a:cubicBezTo>
                  <a:cubicBezTo>
                    <a:pt x="8751" y="2385"/>
                    <a:pt x="8754" y="2472"/>
                    <a:pt x="8754" y="2557"/>
                  </a:cubicBezTo>
                  <a:cubicBezTo>
                    <a:pt x="8754" y="2637"/>
                    <a:pt x="8751" y="2724"/>
                    <a:pt x="8741" y="2809"/>
                  </a:cubicBezTo>
                  <a:lnTo>
                    <a:pt x="8751" y="2809"/>
                  </a:lnTo>
                  <a:cubicBezTo>
                    <a:pt x="8886" y="2832"/>
                    <a:pt x="8976" y="2965"/>
                    <a:pt x="8950" y="3097"/>
                  </a:cubicBezTo>
                  <a:cubicBezTo>
                    <a:pt x="8846" y="3650"/>
                    <a:pt x="8614" y="4201"/>
                    <a:pt x="8299" y="4616"/>
                  </a:cubicBezTo>
                  <a:cubicBezTo>
                    <a:pt x="7912" y="5125"/>
                    <a:pt x="7444" y="5397"/>
                    <a:pt x="6941" y="5397"/>
                  </a:cubicBezTo>
                  <a:cubicBezTo>
                    <a:pt x="5683" y="5397"/>
                    <a:pt x="4884" y="3716"/>
                    <a:pt x="4884" y="2557"/>
                  </a:cubicBezTo>
                  <a:cubicBezTo>
                    <a:pt x="4889" y="1419"/>
                    <a:pt x="5813" y="495"/>
                    <a:pt x="6949" y="495"/>
                  </a:cubicBezTo>
                  <a:close/>
                  <a:moveTo>
                    <a:pt x="2856" y="2862"/>
                  </a:moveTo>
                  <a:cubicBezTo>
                    <a:pt x="3216" y="2862"/>
                    <a:pt x="3571" y="2957"/>
                    <a:pt x="3883" y="3137"/>
                  </a:cubicBezTo>
                  <a:cubicBezTo>
                    <a:pt x="4386" y="3428"/>
                    <a:pt x="4889" y="3955"/>
                    <a:pt x="5191" y="4511"/>
                  </a:cubicBezTo>
                  <a:cubicBezTo>
                    <a:pt x="5559" y="5191"/>
                    <a:pt x="5604" y="5839"/>
                    <a:pt x="5318" y="6337"/>
                  </a:cubicBezTo>
                  <a:cubicBezTo>
                    <a:pt x="5016" y="6856"/>
                    <a:pt x="4400" y="7142"/>
                    <a:pt x="3579" y="7142"/>
                  </a:cubicBezTo>
                  <a:cubicBezTo>
                    <a:pt x="2965" y="7142"/>
                    <a:pt x="2309" y="6977"/>
                    <a:pt x="1829" y="6700"/>
                  </a:cubicBezTo>
                  <a:cubicBezTo>
                    <a:pt x="845" y="6133"/>
                    <a:pt x="506" y="4873"/>
                    <a:pt x="1072" y="3891"/>
                  </a:cubicBezTo>
                  <a:cubicBezTo>
                    <a:pt x="1440" y="3256"/>
                    <a:pt x="2121" y="2862"/>
                    <a:pt x="2856" y="2862"/>
                  </a:cubicBezTo>
                  <a:close/>
                  <a:moveTo>
                    <a:pt x="11041" y="2862"/>
                  </a:moveTo>
                  <a:cubicBezTo>
                    <a:pt x="11777" y="2862"/>
                    <a:pt x="12457" y="3256"/>
                    <a:pt x="12825" y="3891"/>
                  </a:cubicBezTo>
                  <a:cubicBezTo>
                    <a:pt x="13394" y="4873"/>
                    <a:pt x="13052" y="6133"/>
                    <a:pt x="12070" y="6702"/>
                  </a:cubicBezTo>
                  <a:cubicBezTo>
                    <a:pt x="11586" y="6980"/>
                    <a:pt x="10932" y="7147"/>
                    <a:pt x="10321" y="7147"/>
                  </a:cubicBezTo>
                  <a:cubicBezTo>
                    <a:pt x="9500" y="7147"/>
                    <a:pt x="8884" y="6858"/>
                    <a:pt x="8582" y="6340"/>
                  </a:cubicBezTo>
                  <a:cubicBezTo>
                    <a:pt x="8296" y="5839"/>
                    <a:pt x="8338" y="5191"/>
                    <a:pt x="8709" y="4513"/>
                  </a:cubicBezTo>
                  <a:cubicBezTo>
                    <a:pt x="9011" y="3955"/>
                    <a:pt x="9508" y="3428"/>
                    <a:pt x="10011" y="3137"/>
                  </a:cubicBezTo>
                  <a:cubicBezTo>
                    <a:pt x="10326" y="2954"/>
                    <a:pt x="10681" y="2862"/>
                    <a:pt x="11041" y="2862"/>
                  </a:cubicBezTo>
                  <a:close/>
                  <a:moveTo>
                    <a:pt x="6949" y="5651"/>
                  </a:moveTo>
                  <a:cubicBezTo>
                    <a:pt x="7849" y="5651"/>
                    <a:pt x="8579" y="6382"/>
                    <a:pt x="8579" y="7282"/>
                  </a:cubicBezTo>
                  <a:cubicBezTo>
                    <a:pt x="8579" y="8182"/>
                    <a:pt x="7849" y="8912"/>
                    <a:pt x="6949" y="8912"/>
                  </a:cubicBezTo>
                  <a:cubicBezTo>
                    <a:pt x="6049" y="8912"/>
                    <a:pt x="5315" y="8182"/>
                    <a:pt x="5315" y="7282"/>
                  </a:cubicBezTo>
                  <a:cubicBezTo>
                    <a:pt x="5315" y="6382"/>
                    <a:pt x="6049" y="5651"/>
                    <a:pt x="6949" y="5651"/>
                  </a:cubicBezTo>
                  <a:close/>
                  <a:moveTo>
                    <a:pt x="3571" y="7417"/>
                  </a:moveTo>
                  <a:cubicBezTo>
                    <a:pt x="3704" y="7417"/>
                    <a:pt x="3835" y="7425"/>
                    <a:pt x="3960" y="7441"/>
                  </a:cubicBezTo>
                  <a:cubicBezTo>
                    <a:pt x="4595" y="7520"/>
                    <a:pt x="5061" y="7793"/>
                    <a:pt x="5313" y="8224"/>
                  </a:cubicBezTo>
                  <a:cubicBezTo>
                    <a:pt x="5601" y="8724"/>
                    <a:pt x="5559" y="9373"/>
                    <a:pt x="5188" y="10051"/>
                  </a:cubicBezTo>
                  <a:cubicBezTo>
                    <a:pt x="4889" y="10609"/>
                    <a:pt x="4386" y="11136"/>
                    <a:pt x="3883" y="11427"/>
                  </a:cubicBezTo>
                  <a:cubicBezTo>
                    <a:pt x="3561" y="11612"/>
                    <a:pt x="3206" y="11702"/>
                    <a:pt x="2859" y="11702"/>
                  </a:cubicBezTo>
                  <a:cubicBezTo>
                    <a:pt x="2147" y="11702"/>
                    <a:pt x="1454" y="11332"/>
                    <a:pt x="1072" y="10673"/>
                  </a:cubicBezTo>
                  <a:cubicBezTo>
                    <a:pt x="614" y="9879"/>
                    <a:pt x="742" y="8867"/>
                    <a:pt x="1377" y="8211"/>
                  </a:cubicBezTo>
                  <a:cubicBezTo>
                    <a:pt x="1425" y="8161"/>
                    <a:pt x="1489" y="8137"/>
                    <a:pt x="1553" y="8137"/>
                  </a:cubicBezTo>
                  <a:cubicBezTo>
                    <a:pt x="1615" y="8137"/>
                    <a:pt x="1678" y="8160"/>
                    <a:pt x="1726" y="8206"/>
                  </a:cubicBezTo>
                  <a:cubicBezTo>
                    <a:pt x="1729" y="8208"/>
                    <a:pt x="1734" y="8211"/>
                    <a:pt x="1737" y="8219"/>
                  </a:cubicBezTo>
                  <a:cubicBezTo>
                    <a:pt x="1803" y="8166"/>
                    <a:pt x="1872" y="8118"/>
                    <a:pt x="1949" y="8076"/>
                  </a:cubicBezTo>
                  <a:cubicBezTo>
                    <a:pt x="2017" y="8036"/>
                    <a:pt x="2094" y="7997"/>
                    <a:pt x="2174" y="7962"/>
                  </a:cubicBezTo>
                  <a:cubicBezTo>
                    <a:pt x="2174" y="7959"/>
                    <a:pt x="2171" y="7957"/>
                    <a:pt x="2171" y="7954"/>
                  </a:cubicBezTo>
                  <a:cubicBezTo>
                    <a:pt x="2123" y="7825"/>
                    <a:pt x="2189" y="7682"/>
                    <a:pt x="2319" y="7637"/>
                  </a:cubicBezTo>
                  <a:cubicBezTo>
                    <a:pt x="2719" y="7493"/>
                    <a:pt x="3158" y="7417"/>
                    <a:pt x="3571" y="7417"/>
                  </a:cubicBezTo>
                  <a:close/>
                  <a:moveTo>
                    <a:pt x="10316" y="7422"/>
                  </a:moveTo>
                  <a:cubicBezTo>
                    <a:pt x="10932" y="7422"/>
                    <a:pt x="11586" y="7586"/>
                    <a:pt x="12068" y="7864"/>
                  </a:cubicBezTo>
                  <a:cubicBezTo>
                    <a:pt x="13050" y="8433"/>
                    <a:pt x="13386" y="9693"/>
                    <a:pt x="12822" y="10675"/>
                  </a:cubicBezTo>
                  <a:cubicBezTo>
                    <a:pt x="12457" y="11308"/>
                    <a:pt x="11777" y="11702"/>
                    <a:pt x="11041" y="11702"/>
                  </a:cubicBezTo>
                  <a:cubicBezTo>
                    <a:pt x="10681" y="11702"/>
                    <a:pt x="10326" y="11607"/>
                    <a:pt x="10011" y="11427"/>
                  </a:cubicBezTo>
                  <a:cubicBezTo>
                    <a:pt x="9508" y="11136"/>
                    <a:pt x="9005" y="10609"/>
                    <a:pt x="8706" y="10056"/>
                  </a:cubicBezTo>
                  <a:cubicBezTo>
                    <a:pt x="8338" y="9373"/>
                    <a:pt x="8291" y="8724"/>
                    <a:pt x="8579" y="8227"/>
                  </a:cubicBezTo>
                  <a:cubicBezTo>
                    <a:pt x="8881" y="7708"/>
                    <a:pt x="9495" y="7422"/>
                    <a:pt x="10316" y="7422"/>
                  </a:cubicBezTo>
                  <a:close/>
                  <a:moveTo>
                    <a:pt x="6949" y="9172"/>
                  </a:moveTo>
                  <a:cubicBezTo>
                    <a:pt x="8206" y="9172"/>
                    <a:pt x="9005" y="10853"/>
                    <a:pt x="9005" y="12009"/>
                  </a:cubicBezTo>
                  <a:cubicBezTo>
                    <a:pt x="9005" y="13145"/>
                    <a:pt x="8084" y="14069"/>
                    <a:pt x="6949" y="14069"/>
                  </a:cubicBezTo>
                  <a:cubicBezTo>
                    <a:pt x="5813" y="14069"/>
                    <a:pt x="4889" y="13145"/>
                    <a:pt x="4889" y="12009"/>
                  </a:cubicBezTo>
                  <a:cubicBezTo>
                    <a:pt x="4889" y="10853"/>
                    <a:pt x="5691" y="9172"/>
                    <a:pt x="6949" y="9172"/>
                  </a:cubicBezTo>
                  <a:close/>
                  <a:moveTo>
                    <a:pt x="6941" y="0"/>
                  </a:moveTo>
                  <a:cubicBezTo>
                    <a:pt x="5681" y="0"/>
                    <a:pt x="4511" y="673"/>
                    <a:pt x="3958" y="1707"/>
                  </a:cubicBezTo>
                  <a:lnTo>
                    <a:pt x="3947" y="1726"/>
                  </a:lnTo>
                  <a:cubicBezTo>
                    <a:pt x="3934" y="1750"/>
                    <a:pt x="3923" y="1774"/>
                    <a:pt x="3910" y="1797"/>
                  </a:cubicBezTo>
                  <a:cubicBezTo>
                    <a:pt x="3869" y="1880"/>
                    <a:pt x="3779" y="1933"/>
                    <a:pt x="3684" y="1933"/>
                  </a:cubicBezTo>
                  <a:cubicBezTo>
                    <a:pt x="3682" y="1933"/>
                    <a:pt x="3679" y="1933"/>
                    <a:pt x="3677" y="1932"/>
                  </a:cubicBezTo>
                  <a:cubicBezTo>
                    <a:pt x="3643" y="1932"/>
                    <a:pt x="3613" y="1930"/>
                    <a:pt x="3579" y="1930"/>
                  </a:cubicBezTo>
                  <a:lnTo>
                    <a:pt x="3523" y="1930"/>
                  </a:lnTo>
                  <a:cubicBezTo>
                    <a:pt x="3169" y="1930"/>
                    <a:pt x="2817" y="1991"/>
                    <a:pt x="2473" y="2110"/>
                  </a:cubicBezTo>
                  <a:cubicBezTo>
                    <a:pt x="1708" y="2374"/>
                    <a:pt x="1033" y="2944"/>
                    <a:pt x="620" y="3669"/>
                  </a:cubicBezTo>
                  <a:cubicBezTo>
                    <a:pt x="0" y="4754"/>
                    <a:pt x="0" y="6107"/>
                    <a:pt x="625" y="7118"/>
                  </a:cubicBezTo>
                  <a:cubicBezTo>
                    <a:pt x="641" y="7144"/>
                    <a:pt x="659" y="7171"/>
                    <a:pt x="678" y="7197"/>
                  </a:cubicBezTo>
                  <a:cubicBezTo>
                    <a:pt x="734" y="7279"/>
                    <a:pt x="734" y="7385"/>
                    <a:pt x="681" y="7467"/>
                  </a:cubicBezTo>
                  <a:cubicBezTo>
                    <a:pt x="665" y="7494"/>
                    <a:pt x="649" y="7520"/>
                    <a:pt x="633" y="7549"/>
                  </a:cubicBezTo>
                  <a:cubicBezTo>
                    <a:pt x="27" y="8550"/>
                    <a:pt x="37" y="9886"/>
                    <a:pt x="659" y="10948"/>
                  </a:cubicBezTo>
                  <a:cubicBezTo>
                    <a:pt x="1075" y="11663"/>
                    <a:pt x="1750" y="12218"/>
                    <a:pt x="2512" y="12478"/>
                  </a:cubicBezTo>
                  <a:cubicBezTo>
                    <a:pt x="2853" y="12592"/>
                    <a:pt x="3203" y="12651"/>
                    <a:pt x="3550" y="12651"/>
                  </a:cubicBezTo>
                  <a:cubicBezTo>
                    <a:pt x="3572" y="12651"/>
                    <a:pt x="3594" y="12650"/>
                    <a:pt x="3616" y="12650"/>
                  </a:cubicBezTo>
                  <a:cubicBezTo>
                    <a:pt x="3651" y="12650"/>
                    <a:pt x="3680" y="12645"/>
                    <a:pt x="3711" y="12645"/>
                  </a:cubicBezTo>
                  <a:lnTo>
                    <a:pt x="3730" y="12645"/>
                  </a:lnTo>
                  <a:cubicBezTo>
                    <a:pt x="3823" y="12645"/>
                    <a:pt x="3907" y="12698"/>
                    <a:pt x="3950" y="12782"/>
                  </a:cubicBezTo>
                  <a:cubicBezTo>
                    <a:pt x="3963" y="12803"/>
                    <a:pt x="3973" y="12827"/>
                    <a:pt x="3987" y="12851"/>
                  </a:cubicBezTo>
                  <a:lnTo>
                    <a:pt x="3997" y="12867"/>
                  </a:lnTo>
                  <a:cubicBezTo>
                    <a:pt x="4540" y="13894"/>
                    <a:pt x="5702" y="14558"/>
                    <a:pt x="6949" y="14558"/>
                  </a:cubicBezTo>
                  <a:cubicBezTo>
                    <a:pt x="8209" y="14558"/>
                    <a:pt x="9381" y="13886"/>
                    <a:pt x="9932" y="12851"/>
                  </a:cubicBezTo>
                  <a:lnTo>
                    <a:pt x="9942" y="12830"/>
                  </a:lnTo>
                  <a:cubicBezTo>
                    <a:pt x="9956" y="12809"/>
                    <a:pt x="9966" y="12785"/>
                    <a:pt x="9979" y="12761"/>
                  </a:cubicBezTo>
                  <a:cubicBezTo>
                    <a:pt x="10019" y="12682"/>
                    <a:pt x="10103" y="12625"/>
                    <a:pt x="10197" y="12625"/>
                  </a:cubicBezTo>
                  <a:cubicBezTo>
                    <a:pt x="10203" y="12625"/>
                    <a:pt x="10209" y="12626"/>
                    <a:pt x="10215" y="12626"/>
                  </a:cubicBezTo>
                  <a:cubicBezTo>
                    <a:pt x="10247" y="12626"/>
                    <a:pt x="10276" y="12629"/>
                    <a:pt x="10310" y="12629"/>
                  </a:cubicBezTo>
                  <a:lnTo>
                    <a:pt x="10366" y="12629"/>
                  </a:lnTo>
                  <a:cubicBezTo>
                    <a:pt x="10720" y="12629"/>
                    <a:pt x="11075" y="12565"/>
                    <a:pt x="11419" y="12446"/>
                  </a:cubicBezTo>
                  <a:cubicBezTo>
                    <a:pt x="12182" y="12181"/>
                    <a:pt x="12857" y="11618"/>
                    <a:pt x="13272" y="10890"/>
                  </a:cubicBezTo>
                  <a:cubicBezTo>
                    <a:pt x="13889" y="9804"/>
                    <a:pt x="13889" y="8449"/>
                    <a:pt x="13264" y="7441"/>
                  </a:cubicBezTo>
                  <a:cubicBezTo>
                    <a:pt x="13248" y="7414"/>
                    <a:pt x="13232" y="7388"/>
                    <a:pt x="13211" y="7361"/>
                  </a:cubicBezTo>
                  <a:cubicBezTo>
                    <a:pt x="13156" y="7279"/>
                    <a:pt x="13156" y="7173"/>
                    <a:pt x="13209" y="7091"/>
                  </a:cubicBezTo>
                  <a:lnTo>
                    <a:pt x="13259" y="7012"/>
                  </a:lnTo>
                  <a:cubicBezTo>
                    <a:pt x="13862" y="6011"/>
                    <a:pt x="13854" y="4675"/>
                    <a:pt x="13232" y="3613"/>
                  </a:cubicBezTo>
                  <a:cubicBezTo>
                    <a:pt x="12814" y="2899"/>
                    <a:pt x="12139" y="2343"/>
                    <a:pt x="11380" y="2083"/>
                  </a:cubicBezTo>
                  <a:cubicBezTo>
                    <a:pt x="11043" y="1972"/>
                    <a:pt x="10699" y="1911"/>
                    <a:pt x="10361" y="1911"/>
                  </a:cubicBezTo>
                  <a:lnTo>
                    <a:pt x="10273" y="1911"/>
                  </a:lnTo>
                  <a:cubicBezTo>
                    <a:pt x="10241" y="1911"/>
                    <a:pt x="10210" y="1917"/>
                    <a:pt x="10178" y="1917"/>
                  </a:cubicBezTo>
                  <a:cubicBezTo>
                    <a:pt x="10173" y="1917"/>
                    <a:pt x="10169" y="1917"/>
                    <a:pt x="10164" y="1917"/>
                  </a:cubicBezTo>
                  <a:cubicBezTo>
                    <a:pt x="10069" y="1917"/>
                    <a:pt x="9983" y="1865"/>
                    <a:pt x="9940" y="1779"/>
                  </a:cubicBezTo>
                  <a:cubicBezTo>
                    <a:pt x="9926" y="1752"/>
                    <a:pt x="9913" y="1731"/>
                    <a:pt x="9900" y="1705"/>
                  </a:cubicBezTo>
                  <a:lnTo>
                    <a:pt x="9892" y="1692"/>
                  </a:lnTo>
                  <a:cubicBezTo>
                    <a:pt x="9349" y="665"/>
                    <a:pt x="8190" y="0"/>
                    <a:pt x="6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3026850" y="819425"/>
              <a:ext cx="372800" cy="388775"/>
            </a:xfrm>
            <a:custGeom>
              <a:avLst/>
              <a:gdLst/>
              <a:ahLst/>
              <a:cxnLst/>
              <a:rect l="l" t="t" r="r" b="b"/>
              <a:pathLst>
                <a:path w="14912" h="15551" extrusionOk="0">
                  <a:moveTo>
                    <a:pt x="7447" y="498"/>
                  </a:moveTo>
                  <a:cubicBezTo>
                    <a:pt x="8699" y="498"/>
                    <a:pt x="9855" y="1160"/>
                    <a:pt x="10398" y="2189"/>
                  </a:cubicBezTo>
                  <a:lnTo>
                    <a:pt x="10406" y="2202"/>
                  </a:lnTo>
                  <a:cubicBezTo>
                    <a:pt x="10419" y="2224"/>
                    <a:pt x="10432" y="2250"/>
                    <a:pt x="10446" y="2277"/>
                  </a:cubicBezTo>
                  <a:cubicBezTo>
                    <a:pt x="10486" y="2362"/>
                    <a:pt x="10575" y="2415"/>
                    <a:pt x="10670" y="2415"/>
                  </a:cubicBezTo>
                  <a:cubicBezTo>
                    <a:pt x="10675" y="2415"/>
                    <a:pt x="10679" y="2414"/>
                    <a:pt x="10684" y="2414"/>
                  </a:cubicBezTo>
                  <a:cubicBezTo>
                    <a:pt x="10716" y="2409"/>
                    <a:pt x="10747" y="2409"/>
                    <a:pt x="10779" y="2409"/>
                  </a:cubicBezTo>
                  <a:lnTo>
                    <a:pt x="10867" y="2409"/>
                  </a:lnTo>
                  <a:cubicBezTo>
                    <a:pt x="11205" y="2409"/>
                    <a:pt x="11547" y="2467"/>
                    <a:pt x="11886" y="2581"/>
                  </a:cubicBezTo>
                  <a:cubicBezTo>
                    <a:pt x="12643" y="2840"/>
                    <a:pt x="13318" y="3396"/>
                    <a:pt x="13738" y="4111"/>
                  </a:cubicBezTo>
                  <a:cubicBezTo>
                    <a:pt x="14360" y="5175"/>
                    <a:pt x="14368" y="6509"/>
                    <a:pt x="13765" y="7510"/>
                  </a:cubicBezTo>
                  <a:lnTo>
                    <a:pt x="13715" y="7589"/>
                  </a:lnTo>
                  <a:cubicBezTo>
                    <a:pt x="13662" y="7671"/>
                    <a:pt x="13662" y="7777"/>
                    <a:pt x="13717" y="7859"/>
                  </a:cubicBezTo>
                  <a:cubicBezTo>
                    <a:pt x="13733" y="7885"/>
                    <a:pt x="13754" y="7912"/>
                    <a:pt x="13770" y="7938"/>
                  </a:cubicBezTo>
                  <a:cubicBezTo>
                    <a:pt x="14395" y="8947"/>
                    <a:pt x="14395" y="10302"/>
                    <a:pt x="13778" y="11387"/>
                  </a:cubicBezTo>
                  <a:cubicBezTo>
                    <a:pt x="13363" y="12110"/>
                    <a:pt x="12688" y="12679"/>
                    <a:pt x="11925" y="12944"/>
                  </a:cubicBezTo>
                  <a:cubicBezTo>
                    <a:pt x="11581" y="13065"/>
                    <a:pt x="11226" y="13126"/>
                    <a:pt x="10872" y="13126"/>
                  </a:cubicBezTo>
                  <a:lnTo>
                    <a:pt x="10816" y="13126"/>
                  </a:lnTo>
                  <a:cubicBezTo>
                    <a:pt x="10782" y="13126"/>
                    <a:pt x="10753" y="13126"/>
                    <a:pt x="10721" y="13124"/>
                  </a:cubicBezTo>
                  <a:cubicBezTo>
                    <a:pt x="10715" y="13123"/>
                    <a:pt x="10709" y="13123"/>
                    <a:pt x="10703" y="13123"/>
                  </a:cubicBezTo>
                  <a:cubicBezTo>
                    <a:pt x="10610" y="13123"/>
                    <a:pt x="10528" y="13179"/>
                    <a:pt x="10485" y="13259"/>
                  </a:cubicBezTo>
                  <a:cubicBezTo>
                    <a:pt x="10472" y="13282"/>
                    <a:pt x="10462" y="13306"/>
                    <a:pt x="10448" y="13330"/>
                  </a:cubicBezTo>
                  <a:lnTo>
                    <a:pt x="10438" y="13349"/>
                  </a:lnTo>
                  <a:cubicBezTo>
                    <a:pt x="9887" y="14389"/>
                    <a:pt x="8712" y="15056"/>
                    <a:pt x="7455" y="15056"/>
                  </a:cubicBezTo>
                  <a:cubicBezTo>
                    <a:pt x="6203" y="15056"/>
                    <a:pt x="5046" y="14394"/>
                    <a:pt x="4503" y="13365"/>
                  </a:cubicBezTo>
                  <a:lnTo>
                    <a:pt x="4493" y="13349"/>
                  </a:lnTo>
                  <a:cubicBezTo>
                    <a:pt x="4479" y="13325"/>
                    <a:pt x="4469" y="13304"/>
                    <a:pt x="4456" y="13280"/>
                  </a:cubicBezTo>
                  <a:cubicBezTo>
                    <a:pt x="4413" y="13198"/>
                    <a:pt x="4329" y="13145"/>
                    <a:pt x="4236" y="13145"/>
                  </a:cubicBezTo>
                  <a:lnTo>
                    <a:pt x="4217" y="13145"/>
                  </a:lnTo>
                  <a:cubicBezTo>
                    <a:pt x="4186" y="13148"/>
                    <a:pt x="4157" y="13148"/>
                    <a:pt x="4122" y="13148"/>
                  </a:cubicBezTo>
                  <a:cubicBezTo>
                    <a:pt x="4094" y="13148"/>
                    <a:pt x="4065" y="13149"/>
                    <a:pt x="4037" y="13149"/>
                  </a:cubicBezTo>
                  <a:cubicBezTo>
                    <a:pt x="3697" y="13149"/>
                    <a:pt x="3353" y="13090"/>
                    <a:pt x="3018" y="12975"/>
                  </a:cubicBezTo>
                  <a:cubicBezTo>
                    <a:pt x="2259" y="12716"/>
                    <a:pt x="1584" y="12160"/>
                    <a:pt x="1165" y="11446"/>
                  </a:cubicBezTo>
                  <a:cubicBezTo>
                    <a:pt x="543" y="10381"/>
                    <a:pt x="533" y="9047"/>
                    <a:pt x="1139" y="8047"/>
                  </a:cubicBezTo>
                  <a:cubicBezTo>
                    <a:pt x="1155" y="8020"/>
                    <a:pt x="1171" y="7994"/>
                    <a:pt x="1187" y="7965"/>
                  </a:cubicBezTo>
                  <a:cubicBezTo>
                    <a:pt x="1240" y="7883"/>
                    <a:pt x="1240" y="7777"/>
                    <a:pt x="1184" y="7695"/>
                  </a:cubicBezTo>
                  <a:cubicBezTo>
                    <a:pt x="1168" y="7668"/>
                    <a:pt x="1147" y="7642"/>
                    <a:pt x="1131" y="7615"/>
                  </a:cubicBezTo>
                  <a:cubicBezTo>
                    <a:pt x="506" y="6604"/>
                    <a:pt x="506" y="5252"/>
                    <a:pt x="1126" y="4166"/>
                  </a:cubicBezTo>
                  <a:cubicBezTo>
                    <a:pt x="1539" y="3441"/>
                    <a:pt x="2214" y="2872"/>
                    <a:pt x="2979" y="2607"/>
                  </a:cubicBezTo>
                  <a:cubicBezTo>
                    <a:pt x="3323" y="2486"/>
                    <a:pt x="3675" y="2427"/>
                    <a:pt x="4029" y="2427"/>
                  </a:cubicBezTo>
                  <a:lnTo>
                    <a:pt x="4085" y="2427"/>
                  </a:lnTo>
                  <a:cubicBezTo>
                    <a:pt x="4119" y="2427"/>
                    <a:pt x="4149" y="2427"/>
                    <a:pt x="4183" y="2430"/>
                  </a:cubicBezTo>
                  <a:cubicBezTo>
                    <a:pt x="4185" y="2430"/>
                    <a:pt x="4188" y="2430"/>
                    <a:pt x="4190" y="2430"/>
                  </a:cubicBezTo>
                  <a:cubicBezTo>
                    <a:pt x="4285" y="2430"/>
                    <a:pt x="4372" y="2378"/>
                    <a:pt x="4416" y="2295"/>
                  </a:cubicBezTo>
                  <a:cubicBezTo>
                    <a:pt x="4429" y="2271"/>
                    <a:pt x="4440" y="2247"/>
                    <a:pt x="4453" y="2224"/>
                  </a:cubicBezTo>
                  <a:lnTo>
                    <a:pt x="4464" y="2205"/>
                  </a:lnTo>
                  <a:cubicBezTo>
                    <a:pt x="5017" y="1165"/>
                    <a:pt x="6189" y="498"/>
                    <a:pt x="7447" y="498"/>
                  </a:cubicBezTo>
                  <a:close/>
                  <a:moveTo>
                    <a:pt x="7455" y="0"/>
                  </a:moveTo>
                  <a:cubicBezTo>
                    <a:pt x="6031" y="0"/>
                    <a:pt x="4702" y="755"/>
                    <a:pt x="4053" y="1930"/>
                  </a:cubicBezTo>
                  <a:cubicBezTo>
                    <a:pt x="4046" y="1930"/>
                    <a:pt x="4039" y="1930"/>
                    <a:pt x="4032" y="1930"/>
                  </a:cubicBezTo>
                  <a:cubicBezTo>
                    <a:pt x="3626" y="1930"/>
                    <a:pt x="3215" y="2004"/>
                    <a:pt x="2820" y="2142"/>
                  </a:cubicBezTo>
                  <a:cubicBezTo>
                    <a:pt x="1946" y="2446"/>
                    <a:pt x="1171" y="3094"/>
                    <a:pt x="702" y="3923"/>
                  </a:cubicBezTo>
                  <a:cubicBezTo>
                    <a:pt x="1" y="5148"/>
                    <a:pt x="1" y="6678"/>
                    <a:pt x="692" y="7835"/>
                  </a:cubicBezTo>
                  <a:cubicBezTo>
                    <a:pt x="19" y="8984"/>
                    <a:pt x="35" y="10495"/>
                    <a:pt x="742" y="11700"/>
                  </a:cubicBezTo>
                  <a:cubicBezTo>
                    <a:pt x="1218" y="12518"/>
                    <a:pt x="1991" y="13153"/>
                    <a:pt x="2862" y="13447"/>
                  </a:cubicBezTo>
                  <a:cubicBezTo>
                    <a:pt x="3249" y="13579"/>
                    <a:pt x="3643" y="13645"/>
                    <a:pt x="4040" y="13645"/>
                  </a:cubicBezTo>
                  <a:lnTo>
                    <a:pt x="4088" y="13645"/>
                  </a:lnTo>
                  <a:cubicBezTo>
                    <a:pt x="4728" y="14807"/>
                    <a:pt x="6044" y="15551"/>
                    <a:pt x="7455" y="15551"/>
                  </a:cubicBezTo>
                  <a:cubicBezTo>
                    <a:pt x="8876" y="15551"/>
                    <a:pt x="10207" y="14797"/>
                    <a:pt x="10856" y="13624"/>
                  </a:cubicBezTo>
                  <a:lnTo>
                    <a:pt x="10872" y="13624"/>
                  </a:lnTo>
                  <a:cubicBezTo>
                    <a:pt x="11282" y="13624"/>
                    <a:pt x="11692" y="13550"/>
                    <a:pt x="12089" y="13412"/>
                  </a:cubicBezTo>
                  <a:cubicBezTo>
                    <a:pt x="12963" y="13108"/>
                    <a:pt x="13738" y="12459"/>
                    <a:pt x="14207" y="11631"/>
                  </a:cubicBezTo>
                  <a:cubicBezTo>
                    <a:pt x="14908" y="10405"/>
                    <a:pt x="14911" y="8875"/>
                    <a:pt x="14218" y="7719"/>
                  </a:cubicBezTo>
                  <a:cubicBezTo>
                    <a:pt x="14890" y="6570"/>
                    <a:pt x="14871" y="5058"/>
                    <a:pt x="14167" y="3854"/>
                  </a:cubicBezTo>
                  <a:cubicBezTo>
                    <a:pt x="13691" y="3036"/>
                    <a:pt x="12918" y="2401"/>
                    <a:pt x="12047" y="2105"/>
                  </a:cubicBezTo>
                  <a:cubicBezTo>
                    <a:pt x="11662" y="1974"/>
                    <a:pt x="11259" y="1906"/>
                    <a:pt x="10863" y="1906"/>
                  </a:cubicBezTo>
                  <a:cubicBezTo>
                    <a:pt x="10848" y="1906"/>
                    <a:pt x="10834" y="1906"/>
                    <a:pt x="10819" y="1906"/>
                  </a:cubicBezTo>
                  <a:cubicBezTo>
                    <a:pt x="10181" y="747"/>
                    <a:pt x="8863" y="0"/>
                    <a:pt x="7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3184825" y="985450"/>
              <a:ext cx="56800" cy="56800"/>
            </a:xfrm>
            <a:custGeom>
              <a:avLst/>
              <a:gdLst/>
              <a:ahLst/>
              <a:cxnLst/>
              <a:rect l="l" t="t" r="r" b="b"/>
              <a:pathLst>
                <a:path w="2272" h="2272" extrusionOk="0">
                  <a:moveTo>
                    <a:pt x="1136" y="0"/>
                  </a:moveTo>
                  <a:cubicBezTo>
                    <a:pt x="511" y="0"/>
                    <a:pt x="0" y="511"/>
                    <a:pt x="0" y="1136"/>
                  </a:cubicBezTo>
                  <a:cubicBezTo>
                    <a:pt x="0" y="1761"/>
                    <a:pt x="511" y="2271"/>
                    <a:pt x="1136" y="2271"/>
                  </a:cubicBezTo>
                  <a:cubicBezTo>
                    <a:pt x="1760" y="2271"/>
                    <a:pt x="2271" y="1761"/>
                    <a:pt x="2271" y="1136"/>
                  </a:cubicBezTo>
                  <a:cubicBezTo>
                    <a:pt x="2271" y="511"/>
                    <a:pt x="1760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3172375" y="973075"/>
              <a:ext cx="81625" cy="81550"/>
            </a:xfrm>
            <a:custGeom>
              <a:avLst/>
              <a:gdLst/>
              <a:ahLst/>
              <a:cxnLst/>
              <a:rect l="l" t="t" r="r" b="b"/>
              <a:pathLst>
                <a:path w="3265" h="3262" extrusionOk="0">
                  <a:moveTo>
                    <a:pt x="1634" y="495"/>
                  </a:moveTo>
                  <a:cubicBezTo>
                    <a:pt x="2258" y="495"/>
                    <a:pt x="2769" y="1006"/>
                    <a:pt x="2769" y="1631"/>
                  </a:cubicBezTo>
                  <a:cubicBezTo>
                    <a:pt x="2769" y="2256"/>
                    <a:pt x="2258" y="2766"/>
                    <a:pt x="1634" y="2766"/>
                  </a:cubicBezTo>
                  <a:cubicBezTo>
                    <a:pt x="1009" y="2766"/>
                    <a:pt x="498" y="2256"/>
                    <a:pt x="498" y="1631"/>
                  </a:cubicBezTo>
                  <a:cubicBezTo>
                    <a:pt x="498" y="1006"/>
                    <a:pt x="1009" y="495"/>
                    <a:pt x="1634" y="495"/>
                  </a:cubicBezTo>
                  <a:close/>
                  <a:moveTo>
                    <a:pt x="1634" y="0"/>
                  </a:moveTo>
                  <a:cubicBezTo>
                    <a:pt x="734" y="0"/>
                    <a:pt x="0" y="731"/>
                    <a:pt x="0" y="1631"/>
                  </a:cubicBezTo>
                  <a:cubicBezTo>
                    <a:pt x="0" y="2531"/>
                    <a:pt x="734" y="3261"/>
                    <a:pt x="1634" y="3261"/>
                  </a:cubicBezTo>
                  <a:cubicBezTo>
                    <a:pt x="2534" y="3261"/>
                    <a:pt x="3264" y="2531"/>
                    <a:pt x="3264" y="1631"/>
                  </a:cubicBezTo>
                  <a:cubicBezTo>
                    <a:pt x="3264" y="731"/>
                    <a:pt x="2534" y="0"/>
                    <a:pt x="1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3174150" y="856600"/>
              <a:ext cx="84350" cy="97625"/>
            </a:xfrm>
            <a:custGeom>
              <a:avLst/>
              <a:gdLst/>
              <a:ahLst/>
              <a:cxnLst/>
              <a:rect l="l" t="t" r="r" b="b"/>
              <a:pathLst>
                <a:path w="3374" h="3905" extrusionOk="0">
                  <a:moveTo>
                    <a:pt x="1563" y="1"/>
                  </a:moveTo>
                  <a:cubicBezTo>
                    <a:pt x="702" y="1"/>
                    <a:pt x="1" y="702"/>
                    <a:pt x="1" y="1562"/>
                  </a:cubicBezTo>
                  <a:cubicBezTo>
                    <a:pt x="1" y="2505"/>
                    <a:pt x="655" y="3905"/>
                    <a:pt x="1563" y="3905"/>
                  </a:cubicBezTo>
                  <a:cubicBezTo>
                    <a:pt x="2296" y="3905"/>
                    <a:pt x="2907" y="2942"/>
                    <a:pt x="3082" y="2012"/>
                  </a:cubicBezTo>
                  <a:cubicBezTo>
                    <a:pt x="3101" y="1891"/>
                    <a:pt x="3211" y="1807"/>
                    <a:pt x="3329" y="1807"/>
                  </a:cubicBezTo>
                  <a:cubicBezTo>
                    <a:pt x="3339" y="1807"/>
                    <a:pt x="3350" y="1807"/>
                    <a:pt x="3360" y="1809"/>
                  </a:cubicBezTo>
                  <a:cubicBezTo>
                    <a:pt x="3368" y="1724"/>
                    <a:pt x="3373" y="1642"/>
                    <a:pt x="3373" y="1557"/>
                  </a:cubicBezTo>
                  <a:cubicBezTo>
                    <a:pt x="3373" y="1472"/>
                    <a:pt x="3365" y="1385"/>
                    <a:pt x="3355" y="1303"/>
                  </a:cubicBezTo>
                  <a:cubicBezTo>
                    <a:pt x="3334" y="1309"/>
                    <a:pt x="3314" y="1311"/>
                    <a:pt x="3294" y="1311"/>
                  </a:cubicBezTo>
                  <a:cubicBezTo>
                    <a:pt x="3191" y="1311"/>
                    <a:pt x="3094" y="1241"/>
                    <a:pt x="3063" y="1136"/>
                  </a:cubicBezTo>
                  <a:cubicBezTo>
                    <a:pt x="2875" y="467"/>
                    <a:pt x="2256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3066300" y="915775"/>
              <a:ext cx="102050" cy="82275"/>
            </a:xfrm>
            <a:custGeom>
              <a:avLst/>
              <a:gdLst/>
              <a:ahLst/>
              <a:cxnLst/>
              <a:rect l="l" t="t" r="r" b="b"/>
              <a:pathLst>
                <a:path w="4082" h="3291" extrusionOk="0">
                  <a:moveTo>
                    <a:pt x="1784" y="0"/>
                  </a:moveTo>
                  <a:cubicBezTo>
                    <a:pt x="1229" y="0"/>
                    <a:pt x="707" y="297"/>
                    <a:pt x="429" y="781"/>
                  </a:cubicBezTo>
                  <a:cubicBezTo>
                    <a:pt x="0" y="1525"/>
                    <a:pt x="255" y="2480"/>
                    <a:pt x="1004" y="2914"/>
                  </a:cubicBezTo>
                  <a:cubicBezTo>
                    <a:pt x="1406" y="3150"/>
                    <a:pt x="1983" y="3290"/>
                    <a:pt x="2507" y="3290"/>
                  </a:cubicBezTo>
                  <a:cubicBezTo>
                    <a:pt x="2875" y="3290"/>
                    <a:pt x="3534" y="3219"/>
                    <a:pt x="3815" y="2732"/>
                  </a:cubicBezTo>
                  <a:cubicBezTo>
                    <a:pt x="4082" y="2269"/>
                    <a:pt x="3849" y="1689"/>
                    <a:pt x="3682" y="1390"/>
                  </a:cubicBezTo>
                  <a:cubicBezTo>
                    <a:pt x="3420" y="908"/>
                    <a:pt x="2994" y="455"/>
                    <a:pt x="2565" y="207"/>
                  </a:cubicBezTo>
                  <a:cubicBezTo>
                    <a:pt x="2327" y="72"/>
                    <a:pt x="2057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3052125" y="903325"/>
              <a:ext cx="127475" cy="107100"/>
            </a:xfrm>
            <a:custGeom>
              <a:avLst/>
              <a:gdLst/>
              <a:ahLst/>
              <a:cxnLst/>
              <a:rect l="l" t="t" r="r" b="b"/>
              <a:pathLst>
                <a:path w="5099" h="4284" extrusionOk="0">
                  <a:moveTo>
                    <a:pt x="2351" y="498"/>
                  </a:moveTo>
                  <a:cubicBezTo>
                    <a:pt x="2621" y="498"/>
                    <a:pt x="2894" y="570"/>
                    <a:pt x="3132" y="705"/>
                  </a:cubicBezTo>
                  <a:cubicBezTo>
                    <a:pt x="3561" y="953"/>
                    <a:pt x="3987" y="1406"/>
                    <a:pt x="4249" y="1888"/>
                  </a:cubicBezTo>
                  <a:cubicBezTo>
                    <a:pt x="4416" y="2187"/>
                    <a:pt x="4646" y="2767"/>
                    <a:pt x="4382" y="3230"/>
                  </a:cubicBezTo>
                  <a:cubicBezTo>
                    <a:pt x="4101" y="3717"/>
                    <a:pt x="3442" y="3788"/>
                    <a:pt x="3074" y="3788"/>
                  </a:cubicBezTo>
                  <a:cubicBezTo>
                    <a:pt x="2553" y="3788"/>
                    <a:pt x="1976" y="3643"/>
                    <a:pt x="1571" y="3412"/>
                  </a:cubicBezTo>
                  <a:cubicBezTo>
                    <a:pt x="822" y="2978"/>
                    <a:pt x="567" y="2023"/>
                    <a:pt x="996" y="1279"/>
                  </a:cubicBezTo>
                  <a:cubicBezTo>
                    <a:pt x="1274" y="795"/>
                    <a:pt x="1796" y="498"/>
                    <a:pt x="2351" y="498"/>
                  </a:cubicBezTo>
                  <a:close/>
                  <a:moveTo>
                    <a:pt x="2351" y="1"/>
                  </a:moveTo>
                  <a:cubicBezTo>
                    <a:pt x="1616" y="1"/>
                    <a:pt x="935" y="395"/>
                    <a:pt x="567" y="1030"/>
                  </a:cubicBezTo>
                  <a:cubicBezTo>
                    <a:pt x="1" y="2012"/>
                    <a:pt x="340" y="3272"/>
                    <a:pt x="1322" y="3839"/>
                  </a:cubicBezTo>
                  <a:cubicBezTo>
                    <a:pt x="1804" y="4116"/>
                    <a:pt x="2460" y="4283"/>
                    <a:pt x="3074" y="4283"/>
                  </a:cubicBezTo>
                  <a:cubicBezTo>
                    <a:pt x="3895" y="4283"/>
                    <a:pt x="4511" y="3995"/>
                    <a:pt x="4813" y="3476"/>
                  </a:cubicBezTo>
                  <a:cubicBezTo>
                    <a:pt x="5099" y="2976"/>
                    <a:pt x="5057" y="2327"/>
                    <a:pt x="4686" y="1650"/>
                  </a:cubicBezTo>
                  <a:cubicBezTo>
                    <a:pt x="4384" y="1094"/>
                    <a:pt x="3887" y="564"/>
                    <a:pt x="3378" y="276"/>
                  </a:cubicBezTo>
                  <a:cubicBezTo>
                    <a:pt x="3066" y="93"/>
                    <a:pt x="2711" y="1"/>
                    <a:pt x="2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3174150" y="1073400"/>
              <a:ext cx="78125" cy="97625"/>
            </a:xfrm>
            <a:custGeom>
              <a:avLst/>
              <a:gdLst/>
              <a:ahLst/>
              <a:cxnLst/>
              <a:rect l="l" t="t" r="r" b="b"/>
              <a:pathLst>
                <a:path w="3125" h="3905" extrusionOk="0">
                  <a:moveTo>
                    <a:pt x="1052" y="1202"/>
                  </a:moveTo>
                  <a:cubicBezTo>
                    <a:pt x="1197" y="1202"/>
                    <a:pt x="1316" y="1321"/>
                    <a:pt x="1316" y="1467"/>
                  </a:cubicBezTo>
                  <a:cubicBezTo>
                    <a:pt x="1316" y="1612"/>
                    <a:pt x="1197" y="1731"/>
                    <a:pt x="1052" y="1731"/>
                  </a:cubicBezTo>
                  <a:cubicBezTo>
                    <a:pt x="906" y="1731"/>
                    <a:pt x="787" y="1612"/>
                    <a:pt x="787" y="1467"/>
                  </a:cubicBezTo>
                  <a:cubicBezTo>
                    <a:pt x="787" y="1321"/>
                    <a:pt x="906" y="1202"/>
                    <a:pt x="1052" y="1202"/>
                  </a:cubicBezTo>
                  <a:close/>
                  <a:moveTo>
                    <a:pt x="1563" y="0"/>
                  </a:moveTo>
                  <a:cubicBezTo>
                    <a:pt x="655" y="0"/>
                    <a:pt x="1" y="1400"/>
                    <a:pt x="1" y="2343"/>
                  </a:cubicBezTo>
                  <a:cubicBezTo>
                    <a:pt x="1" y="3203"/>
                    <a:pt x="702" y="3904"/>
                    <a:pt x="1563" y="3904"/>
                  </a:cubicBezTo>
                  <a:cubicBezTo>
                    <a:pt x="2423" y="3904"/>
                    <a:pt x="3124" y="3203"/>
                    <a:pt x="3124" y="2343"/>
                  </a:cubicBezTo>
                  <a:cubicBezTo>
                    <a:pt x="3124" y="1400"/>
                    <a:pt x="2468" y="0"/>
                    <a:pt x="1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3161725" y="1061025"/>
              <a:ext cx="102925" cy="122425"/>
            </a:xfrm>
            <a:custGeom>
              <a:avLst/>
              <a:gdLst/>
              <a:ahLst/>
              <a:cxnLst/>
              <a:rect l="l" t="t" r="r" b="b"/>
              <a:pathLst>
                <a:path w="4117" h="4897" extrusionOk="0">
                  <a:moveTo>
                    <a:pt x="2060" y="498"/>
                  </a:moveTo>
                  <a:cubicBezTo>
                    <a:pt x="2965" y="498"/>
                    <a:pt x="3621" y="1898"/>
                    <a:pt x="3621" y="2840"/>
                  </a:cubicBezTo>
                  <a:cubicBezTo>
                    <a:pt x="3621" y="3701"/>
                    <a:pt x="2920" y="4402"/>
                    <a:pt x="2060" y="4402"/>
                  </a:cubicBezTo>
                  <a:cubicBezTo>
                    <a:pt x="1199" y="4402"/>
                    <a:pt x="498" y="3701"/>
                    <a:pt x="498" y="2840"/>
                  </a:cubicBezTo>
                  <a:cubicBezTo>
                    <a:pt x="498" y="1898"/>
                    <a:pt x="1152" y="498"/>
                    <a:pt x="2060" y="498"/>
                  </a:cubicBezTo>
                  <a:close/>
                  <a:moveTo>
                    <a:pt x="2060" y="0"/>
                  </a:moveTo>
                  <a:cubicBezTo>
                    <a:pt x="802" y="0"/>
                    <a:pt x="0" y="1681"/>
                    <a:pt x="0" y="2838"/>
                  </a:cubicBezTo>
                  <a:cubicBezTo>
                    <a:pt x="0" y="3973"/>
                    <a:pt x="924" y="4897"/>
                    <a:pt x="2060" y="4897"/>
                  </a:cubicBezTo>
                  <a:cubicBezTo>
                    <a:pt x="3192" y="4897"/>
                    <a:pt x="4116" y="3973"/>
                    <a:pt x="4116" y="2838"/>
                  </a:cubicBezTo>
                  <a:cubicBezTo>
                    <a:pt x="4116" y="1684"/>
                    <a:pt x="331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3258125" y="1029650"/>
              <a:ext cx="102000" cy="82350"/>
            </a:xfrm>
            <a:custGeom>
              <a:avLst/>
              <a:gdLst/>
              <a:ahLst/>
              <a:cxnLst/>
              <a:rect l="l" t="t" r="r" b="b"/>
              <a:pathLst>
                <a:path w="4080" h="3294" extrusionOk="0">
                  <a:moveTo>
                    <a:pt x="1576" y="1"/>
                  </a:moveTo>
                  <a:cubicBezTo>
                    <a:pt x="1208" y="1"/>
                    <a:pt x="549" y="72"/>
                    <a:pt x="268" y="559"/>
                  </a:cubicBezTo>
                  <a:cubicBezTo>
                    <a:pt x="1" y="1022"/>
                    <a:pt x="234" y="1602"/>
                    <a:pt x="401" y="1904"/>
                  </a:cubicBezTo>
                  <a:cubicBezTo>
                    <a:pt x="663" y="2383"/>
                    <a:pt x="1089" y="2835"/>
                    <a:pt x="1518" y="3084"/>
                  </a:cubicBezTo>
                  <a:cubicBezTo>
                    <a:pt x="1756" y="3219"/>
                    <a:pt x="2026" y="3293"/>
                    <a:pt x="2298" y="3293"/>
                  </a:cubicBezTo>
                  <a:cubicBezTo>
                    <a:pt x="2854" y="3293"/>
                    <a:pt x="3376" y="2994"/>
                    <a:pt x="3654" y="2512"/>
                  </a:cubicBezTo>
                  <a:cubicBezTo>
                    <a:pt x="4080" y="1766"/>
                    <a:pt x="3826" y="810"/>
                    <a:pt x="3077" y="376"/>
                  </a:cubicBezTo>
                  <a:cubicBezTo>
                    <a:pt x="2674" y="143"/>
                    <a:pt x="2097" y="1"/>
                    <a:pt x="1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3246875" y="1017200"/>
              <a:ext cx="127475" cy="107100"/>
            </a:xfrm>
            <a:custGeom>
              <a:avLst/>
              <a:gdLst/>
              <a:ahLst/>
              <a:cxnLst/>
              <a:rect l="l" t="t" r="r" b="b"/>
              <a:pathLst>
                <a:path w="5099" h="4284" extrusionOk="0">
                  <a:moveTo>
                    <a:pt x="2021" y="499"/>
                  </a:moveTo>
                  <a:cubicBezTo>
                    <a:pt x="2545" y="499"/>
                    <a:pt x="3119" y="644"/>
                    <a:pt x="3524" y="874"/>
                  </a:cubicBezTo>
                  <a:cubicBezTo>
                    <a:pt x="4276" y="1308"/>
                    <a:pt x="4530" y="2264"/>
                    <a:pt x="4098" y="3010"/>
                  </a:cubicBezTo>
                  <a:cubicBezTo>
                    <a:pt x="3820" y="3492"/>
                    <a:pt x="3302" y="3791"/>
                    <a:pt x="2746" y="3791"/>
                  </a:cubicBezTo>
                  <a:cubicBezTo>
                    <a:pt x="2476" y="3791"/>
                    <a:pt x="2203" y="3717"/>
                    <a:pt x="1965" y="3582"/>
                  </a:cubicBezTo>
                  <a:cubicBezTo>
                    <a:pt x="1536" y="3333"/>
                    <a:pt x="1107" y="2881"/>
                    <a:pt x="848" y="2402"/>
                  </a:cubicBezTo>
                  <a:cubicBezTo>
                    <a:pt x="681" y="2100"/>
                    <a:pt x="451" y="1520"/>
                    <a:pt x="716" y="1057"/>
                  </a:cubicBezTo>
                  <a:cubicBezTo>
                    <a:pt x="996" y="570"/>
                    <a:pt x="1655" y="499"/>
                    <a:pt x="2021" y="499"/>
                  </a:cubicBezTo>
                  <a:close/>
                  <a:moveTo>
                    <a:pt x="2026" y="1"/>
                  </a:moveTo>
                  <a:cubicBezTo>
                    <a:pt x="1205" y="1"/>
                    <a:pt x="589" y="289"/>
                    <a:pt x="287" y="808"/>
                  </a:cubicBezTo>
                  <a:cubicBezTo>
                    <a:pt x="1" y="1308"/>
                    <a:pt x="43" y="1957"/>
                    <a:pt x="414" y="2635"/>
                  </a:cubicBezTo>
                  <a:cubicBezTo>
                    <a:pt x="716" y="3190"/>
                    <a:pt x="1213" y="3720"/>
                    <a:pt x="1721" y="4008"/>
                  </a:cubicBezTo>
                  <a:cubicBezTo>
                    <a:pt x="2034" y="4191"/>
                    <a:pt x="2388" y="4284"/>
                    <a:pt x="2748" y="4284"/>
                  </a:cubicBezTo>
                  <a:cubicBezTo>
                    <a:pt x="3484" y="4284"/>
                    <a:pt x="4165" y="3889"/>
                    <a:pt x="4532" y="3254"/>
                  </a:cubicBezTo>
                  <a:cubicBezTo>
                    <a:pt x="5099" y="2275"/>
                    <a:pt x="4757" y="1015"/>
                    <a:pt x="3775" y="446"/>
                  </a:cubicBezTo>
                  <a:cubicBezTo>
                    <a:pt x="3291" y="168"/>
                    <a:pt x="2637" y="1"/>
                    <a:pt x="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3258125" y="915775"/>
              <a:ext cx="101950" cy="82275"/>
            </a:xfrm>
            <a:custGeom>
              <a:avLst/>
              <a:gdLst/>
              <a:ahLst/>
              <a:cxnLst/>
              <a:rect l="l" t="t" r="r" b="b"/>
              <a:pathLst>
                <a:path w="4078" h="3291" extrusionOk="0">
                  <a:moveTo>
                    <a:pt x="2756" y="1199"/>
                  </a:moveTo>
                  <a:cubicBezTo>
                    <a:pt x="2902" y="1199"/>
                    <a:pt x="3021" y="1318"/>
                    <a:pt x="3021" y="1464"/>
                  </a:cubicBezTo>
                  <a:cubicBezTo>
                    <a:pt x="3021" y="1609"/>
                    <a:pt x="2902" y="1729"/>
                    <a:pt x="2756" y="1729"/>
                  </a:cubicBezTo>
                  <a:cubicBezTo>
                    <a:pt x="2611" y="1729"/>
                    <a:pt x="2492" y="1609"/>
                    <a:pt x="2492" y="1464"/>
                  </a:cubicBezTo>
                  <a:cubicBezTo>
                    <a:pt x="2492" y="1318"/>
                    <a:pt x="2611" y="1199"/>
                    <a:pt x="2756" y="1199"/>
                  </a:cubicBezTo>
                  <a:close/>
                  <a:moveTo>
                    <a:pt x="2095" y="2192"/>
                  </a:moveTo>
                  <a:cubicBezTo>
                    <a:pt x="2240" y="2192"/>
                    <a:pt x="2359" y="2311"/>
                    <a:pt x="2359" y="2456"/>
                  </a:cubicBezTo>
                  <a:cubicBezTo>
                    <a:pt x="2359" y="2602"/>
                    <a:pt x="2240" y="2721"/>
                    <a:pt x="2095" y="2721"/>
                  </a:cubicBezTo>
                  <a:cubicBezTo>
                    <a:pt x="1949" y="2721"/>
                    <a:pt x="1830" y="2602"/>
                    <a:pt x="1830" y="2456"/>
                  </a:cubicBezTo>
                  <a:cubicBezTo>
                    <a:pt x="1830" y="2311"/>
                    <a:pt x="1949" y="2192"/>
                    <a:pt x="2095" y="2192"/>
                  </a:cubicBezTo>
                  <a:close/>
                  <a:moveTo>
                    <a:pt x="2293" y="0"/>
                  </a:moveTo>
                  <a:cubicBezTo>
                    <a:pt x="2020" y="0"/>
                    <a:pt x="1751" y="72"/>
                    <a:pt x="1512" y="207"/>
                  </a:cubicBezTo>
                  <a:cubicBezTo>
                    <a:pt x="1089" y="455"/>
                    <a:pt x="657" y="908"/>
                    <a:pt x="398" y="1390"/>
                  </a:cubicBezTo>
                  <a:cubicBezTo>
                    <a:pt x="231" y="1689"/>
                    <a:pt x="1" y="2269"/>
                    <a:pt x="266" y="2732"/>
                  </a:cubicBezTo>
                  <a:cubicBezTo>
                    <a:pt x="546" y="3219"/>
                    <a:pt x="1205" y="3290"/>
                    <a:pt x="1571" y="3290"/>
                  </a:cubicBezTo>
                  <a:cubicBezTo>
                    <a:pt x="2095" y="3290"/>
                    <a:pt x="2669" y="3145"/>
                    <a:pt x="3074" y="2914"/>
                  </a:cubicBezTo>
                  <a:cubicBezTo>
                    <a:pt x="3818" y="2483"/>
                    <a:pt x="4077" y="1527"/>
                    <a:pt x="3646" y="781"/>
                  </a:cubicBezTo>
                  <a:cubicBezTo>
                    <a:pt x="3368" y="297"/>
                    <a:pt x="2849" y="0"/>
                    <a:pt x="2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3246875" y="903325"/>
              <a:ext cx="127425" cy="107150"/>
            </a:xfrm>
            <a:custGeom>
              <a:avLst/>
              <a:gdLst/>
              <a:ahLst/>
              <a:cxnLst/>
              <a:rect l="l" t="t" r="r" b="b"/>
              <a:pathLst>
                <a:path w="5097" h="4286" extrusionOk="0">
                  <a:moveTo>
                    <a:pt x="2746" y="498"/>
                  </a:moveTo>
                  <a:cubicBezTo>
                    <a:pt x="3302" y="498"/>
                    <a:pt x="3820" y="795"/>
                    <a:pt x="4098" y="1279"/>
                  </a:cubicBezTo>
                  <a:cubicBezTo>
                    <a:pt x="4530" y="2023"/>
                    <a:pt x="4276" y="2981"/>
                    <a:pt x="3527" y="3412"/>
                  </a:cubicBezTo>
                  <a:cubicBezTo>
                    <a:pt x="3124" y="3648"/>
                    <a:pt x="2547" y="3788"/>
                    <a:pt x="2026" y="3788"/>
                  </a:cubicBezTo>
                  <a:cubicBezTo>
                    <a:pt x="1658" y="3788"/>
                    <a:pt x="999" y="3717"/>
                    <a:pt x="718" y="3230"/>
                  </a:cubicBezTo>
                  <a:cubicBezTo>
                    <a:pt x="451" y="2767"/>
                    <a:pt x="684" y="2187"/>
                    <a:pt x="851" y="1888"/>
                  </a:cubicBezTo>
                  <a:cubicBezTo>
                    <a:pt x="1113" y="1406"/>
                    <a:pt x="1539" y="953"/>
                    <a:pt x="1968" y="705"/>
                  </a:cubicBezTo>
                  <a:cubicBezTo>
                    <a:pt x="2203" y="567"/>
                    <a:pt x="2470" y="498"/>
                    <a:pt x="2746" y="498"/>
                  </a:cubicBezTo>
                  <a:close/>
                  <a:moveTo>
                    <a:pt x="2746" y="1"/>
                  </a:moveTo>
                  <a:cubicBezTo>
                    <a:pt x="2386" y="1"/>
                    <a:pt x="2031" y="96"/>
                    <a:pt x="1716" y="276"/>
                  </a:cubicBezTo>
                  <a:cubicBezTo>
                    <a:pt x="1213" y="567"/>
                    <a:pt x="710" y="1094"/>
                    <a:pt x="411" y="1650"/>
                  </a:cubicBezTo>
                  <a:cubicBezTo>
                    <a:pt x="43" y="2330"/>
                    <a:pt x="1" y="2978"/>
                    <a:pt x="287" y="3479"/>
                  </a:cubicBezTo>
                  <a:cubicBezTo>
                    <a:pt x="589" y="3997"/>
                    <a:pt x="1205" y="4286"/>
                    <a:pt x="2026" y="4286"/>
                  </a:cubicBezTo>
                  <a:cubicBezTo>
                    <a:pt x="2640" y="4286"/>
                    <a:pt x="3296" y="4119"/>
                    <a:pt x="3775" y="3841"/>
                  </a:cubicBezTo>
                  <a:cubicBezTo>
                    <a:pt x="4757" y="3272"/>
                    <a:pt x="5096" y="2012"/>
                    <a:pt x="4530" y="1030"/>
                  </a:cubicBezTo>
                  <a:cubicBezTo>
                    <a:pt x="4162" y="395"/>
                    <a:pt x="3482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3161725" y="844375"/>
              <a:ext cx="102250" cy="122375"/>
            </a:xfrm>
            <a:custGeom>
              <a:avLst/>
              <a:gdLst/>
              <a:ahLst/>
              <a:cxnLst/>
              <a:rect l="l" t="t" r="r" b="b"/>
              <a:pathLst>
                <a:path w="4090" h="4895" extrusionOk="0">
                  <a:moveTo>
                    <a:pt x="2065" y="0"/>
                  </a:moveTo>
                  <a:cubicBezTo>
                    <a:pt x="929" y="0"/>
                    <a:pt x="8" y="924"/>
                    <a:pt x="8" y="2057"/>
                  </a:cubicBezTo>
                  <a:cubicBezTo>
                    <a:pt x="0" y="3208"/>
                    <a:pt x="802" y="4894"/>
                    <a:pt x="2060" y="4894"/>
                  </a:cubicBezTo>
                  <a:cubicBezTo>
                    <a:pt x="2563" y="4894"/>
                    <a:pt x="3028" y="4624"/>
                    <a:pt x="3415" y="4113"/>
                  </a:cubicBezTo>
                  <a:cubicBezTo>
                    <a:pt x="3727" y="3698"/>
                    <a:pt x="3965" y="3147"/>
                    <a:pt x="4066" y="2594"/>
                  </a:cubicBezTo>
                  <a:cubicBezTo>
                    <a:pt x="4090" y="2459"/>
                    <a:pt x="4000" y="2329"/>
                    <a:pt x="3867" y="2306"/>
                  </a:cubicBezTo>
                  <a:lnTo>
                    <a:pt x="3860" y="2306"/>
                  </a:lnTo>
                  <a:cubicBezTo>
                    <a:pt x="3848" y="2304"/>
                    <a:pt x="3836" y="2303"/>
                    <a:pt x="3824" y="2303"/>
                  </a:cubicBezTo>
                  <a:cubicBezTo>
                    <a:pt x="3706" y="2303"/>
                    <a:pt x="3601" y="2386"/>
                    <a:pt x="3582" y="2507"/>
                  </a:cubicBezTo>
                  <a:cubicBezTo>
                    <a:pt x="3412" y="3438"/>
                    <a:pt x="2795" y="4399"/>
                    <a:pt x="2062" y="4399"/>
                  </a:cubicBezTo>
                  <a:cubicBezTo>
                    <a:pt x="1154" y="4399"/>
                    <a:pt x="501" y="3002"/>
                    <a:pt x="501" y="2057"/>
                  </a:cubicBezTo>
                  <a:cubicBezTo>
                    <a:pt x="501" y="1197"/>
                    <a:pt x="1202" y="495"/>
                    <a:pt x="2062" y="495"/>
                  </a:cubicBezTo>
                  <a:cubicBezTo>
                    <a:pt x="2756" y="495"/>
                    <a:pt x="3375" y="964"/>
                    <a:pt x="3563" y="1631"/>
                  </a:cubicBezTo>
                  <a:cubicBezTo>
                    <a:pt x="3595" y="1740"/>
                    <a:pt x="3694" y="1811"/>
                    <a:pt x="3803" y="1811"/>
                  </a:cubicBezTo>
                  <a:cubicBezTo>
                    <a:pt x="3820" y="1811"/>
                    <a:pt x="3837" y="1809"/>
                    <a:pt x="3854" y="1805"/>
                  </a:cubicBezTo>
                  <a:cubicBezTo>
                    <a:pt x="3862" y="1805"/>
                    <a:pt x="3865" y="1803"/>
                    <a:pt x="3873" y="1803"/>
                  </a:cubicBezTo>
                  <a:cubicBezTo>
                    <a:pt x="4005" y="1766"/>
                    <a:pt x="4082" y="1628"/>
                    <a:pt x="4045" y="1496"/>
                  </a:cubicBezTo>
                  <a:cubicBezTo>
                    <a:pt x="3793" y="614"/>
                    <a:pt x="2978" y="0"/>
                    <a:pt x="2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3068350" y="1029700"/>
              <a:ext cx="99950" cy="82350"/>
            </a:xfrm>
            <a:custGeom>
              <a:avLst/>
              <a:gdLst/>
              <a:ahLst/>
              <a:cxnLst/>
              <a:rect l="l" t="t" r="r" b="b"/>
              <a:pathLst>
                <a:path w="3998" h="3294" extrusionOk="0">
                  <a:moveTo>
                    <a:pt x="2424" y="1"/>
                  </a:moveTo>
                  <a:cubicBezTo>
                    <a:pt x="2064" y="1"/>
                    <a:pt x="1682" y="69"/>
                    <a:pt x="1337" y="192"/>
                  </a:cubicBezTo>
                  <a:cubicBezTo>
                    <a:pt x="1310" y="202"/>
                    <a:pt x="1281" y="207"/>
                    <a:pt x="1253" y="207"/>
                  </a:cubicBezTo>
                  <a:cubicBezTo>
                    <a:pt x="1155" y="207"/>
                    <a:pt x="1061" y="146"/>
                    <a:pt x="1022" y="51"/>
                  </a:cubicBezTo>
                  <a:cubicBezTo>
                    <a:pt x="943" y="88"/>
                    <a:pt x="869" y="123"/>
                    <a:pt x="797" y="163"/>
                  </a:cubicBezTo>
                  <a:cubicBezTo>
                    <a:pt x="720" y="205"/>
                    <a:pt x="652" y="253"/>
                    <a:pt x="585" y="306"/>
                  </a:cubicBezTo>
                  <a:cubicBezTo>
                    <a:pt x="673" y="398"/>
                    <a:pt x="673" y="546"/>
                    <a:pt x="580" y="642"/>
                  </a:cubicBezTo>
                  <a:cubicBezTo>
                    <a:pt x="96" y="1142"/>
                    <a:pt x="0" y="1910"/>
                    <a:pt x="347" y="2513"/>
                  </a:cubicBezTo>
                  <a:cubicBezTo>
                    <a:pt x="636" y="3013"/>
                    <a:pt x="1162" y="3294"/>
                    <a:pt x="1705" y="3294"/>
                  </a:cubicBezTo>
                  <a:cubicBezTo>
                    <a:pt x="1970" y="3294"/>
                    <a:pt x="2237" y="3228"/>
                    <a:pt x="2483" y="3085"/>
                  </a:cubicBezTo>
                  <a:cubicBezTo>
                    <a:pt x="2912" y="2836"/>
                    <a:pt x="3338" y="2383"/>
                    <a:pt x="3600" y="1904"/>
                  </a:cubicBezTo>
                  <a:cubicBezTo>
                    <a:pt x="3767" y="1603"/>
                    <a:pt x="3997" y="1023"/>
                    <a:pt x="3733" y="560"/>
                  </a:cubicBezTo>
                  <a:cubicBezTo>
                    <a:pt x="3507" y="170"/>
                    <a:pt x="2993" y="1"/>
                    <a:pt x="2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3054850" y="1017250"/>
              <a:ext cx="124700" cy="107125"/>
            </a:xfrm>
            <a:custGeom>
              <a:avLst/>
              <a:gdLst/>
              <a:ahLst/>
              <a:cxnLst/>
              <a:rect l="l" t="t" r="r" b="b"/>
              <a:pathLst>
                <a:path w="4988" h="4285" extrusionOk="0">
                  <a:moveTo>
                    <a:pt x="2965" y="0"/>
                  </a:moveTo>
                  <a:cubicBezTo>
                    <a:pt x="2550" y="0"/>
                    <a:pt x="2108" y="76"/>
                    <a:pt x="1705" y="219"/>
                  </a:cubicBezTo>
                  <a:cubicBezTo>
                    <a:pt x="1575" y="264"/>
                    <a:pt x="1509" y="407"/>
                    <a:pt x="1557" y="536"/>
                  </a:cubicBezTo>
                  <a:cubicBezTo>
                    <a:pt x="1557" y="539"/>
                    <a:pt x="1560" y="541"/>
                    <a:pt x="1560" y="544"/>
                  </a:cubicBezTo>
                  <a:cubicBezTo>
                    <a:pt x="1599" y="641"/>
                    <a:pt x="1692" y="702"/>
                    <a:pt x="1791" y="702"/>
                  </a:cubicBezTo>
                  <a:cubicBezTo>
                    <a:pt x="1819" y="702"/>
                    <a:pt x="1847" y="697"/>
                    <a:pt x="1875" y="687"/>
                  </a:cubicBezTo>
                  <a:cubicBezTo>
                    <a:pt x="2218" y="564"/>
                    <a:pt x="2599" y="497"/>
                    <a:pt x="2959" y="497"/>
                  </a:cubicBezTo>
                  <a:cubicBezTo>
                    <a:pt x="3530" y="497"/>
                    <a:pt x="4046" y="667"/>
                    <a:pt x="4270" y="1055"/>
                  </a:cubicBezTo>
                  <a:cubicBezTo>
                    <a:pt x="4537" y="1518"/>
                    <a:pt x="4302" y="2098"/>
                    <a:pt x="4138" y="2397"/>
                  </a:cubicBezTo>
                  <a:cubicBezTo>
                    <a:pt x="3876" y="2879"/>
                    <a:pt x="3449" y="3331"/>
                    <a:pt x="3018" y="3580"/>
                  </a:cubicBezTo>
                  <a:cubicBezTo>
                    <a:pt x="2774" y="3720"/>
                    <a:pt x="2507" y="3787"/>
                    <a:pt x="2242" y="3787"/>
                  </a:cubicBezTo>
                  <a:cubicBezTo>
                    <a:pt x="1702" y="3787"/>
                    <a:pt x="1176" y="3506"/>
                    <a:pt x="885" y="3006"/>
                  </a:cubicBezTo>
                  <a:cubicBezTo>
                    <a:pt x="538" y="2405"/>
                    <a:pt x="633" y="1637"/>
                    <a:pt x="1117" y="1137"/>
                  </a:cubicBezTo>
                  <a:cubicBezTo>
                    <a:pt x="1210" y="1044"/>
                    <a:pt x="1210" y="896"/>
                    <a:pt x="1123" y="801"/>
                  </a:cubicBezTo>
                  <a:cubicBezTo>
                    <a:pt x="1120" y="796"/>
                    <a:pt x="1117" y="790"/>
                    <a:pt x="1112" y="788"/>
                  </a:cubicBezTo>
                  <a:cubicBezTo>
                    <a:pt x="1065" y="740"/>
                    <a:pt x="1003" y="717"/>
                    <a:pt x="942" y="717"/>
                  </a:cubicBezTo>
                  <a:cubicBezTo>
                    <a:pt x="877" y="717"/>
                    <a:pt x="812" y="743"/>
                    <a:pt x="763" y="793"/>
                  </a:cubicBezTo>
                  <a:cubicBezTo>
                    <a:pt x="122" y="1449"/>
                    <a:pt x="0" y="2461"/>
                    <a:pt x="458" y="3255"/>
                  </a:cubicBezTo>
                  <a:cubicBezTo>
                    <a:pt x="840" y="3914"/>
                    <a:pt x="1533" y="4284"/>
                    <a:pt x="2245" y="4284"/>
                  </a:cubicBezTo>
                  <a:cubicBezTo>
                    <a:pt x="2592" y="4284"/>
                    <a:pt x="2947" y="4194"/>
                    <a:pt x="3269" y="4009"/>
                  </a:cubicBezTo>
                  <a:cubicBezTo>
                    <a:pt x="3772" y="3718"/>
                    <a:pt x="4275" y="3191"/>
                    <a:pt x="4577" y="2638"/>
                  </a:cubicBezTo>
                  <a:cubicBezTo>
                    <a:pt x="4945" y="1955"/>
                    <a:pt x="4987" y="1306"/>
                    <a:pt x="4699" y="806"/>
                  </a:cubicBezTo>
                  <a:cubicBezTo>
                    <a:pt x="4447" y="375"/>
                    <a:pt x="3981" y="102"/>
                    <a:pt x="3346" y="23"/>
                  </a:cubicBezTo>
                  <a:cubicBezTo>
                    <a:pt x="3223" y="8"/>
                    <a:pt x="3096" y="0"/>
                    <a:pt x="2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3320400" y="945750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65" y="0"/>
                  </a:moveTo>
                  <a:cubicBezTo>
                    <a:pt x="120" y="0"/>
                    <a:pt x="1" y="119"/>
                    <a:pt x="1" y="265"/>
                  </a:cubicBezTo>
                  <a:cubicBezTo>
                    <a:pt x="1" y="410"/>
                    <a:pt x="120" y="530"/>
                    <a:pt x="265" y="530"/>
                  </a:cubicBezTo>
                  <a:cubicBezTo>
                    <a:pt x="411" y="530"/>
                    <a:pt x="530" y="410"/>
                    <a:pt x="530" y="265"/>
                  </a:cubicBezTo>
                  <a:cubicBezTo>
                    <a:pt x="530" y="119"/>
                    <a:pt x="411" y="0"/>
                    <a:pt x="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3303850" y="970550"/>
              <a:ext cx="13275" cy="13275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6" y="1"/>
                  </a:moveTo>
                  <a:cubicBezTo>
                    <a:pt x="120" y="1"/>
                    <a:pt x="1" y="120"/>
                    <a:pt x="1" y="265"/>
                  </a:cubicBezTo>
                  <a:cubicBezTo>
                    <a:pt x="1" y="411"/>
                    <a:pt x="120" y="530"/>
                    <a:pt x="266" y="530"/>
                  </a:cubicBezTo>
                  <a:cubicBezTo>
                    <a:pt x="411" y="530"/>
                    <a:pt x="530" y="411"/>
                    <a:pt x="530" y="265"/>
                  </a:cubicBezTo>
                  <a:cubicBezTo>
                    <a:pt x="530" y="120"/>
                    <a:pt x="411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3193825" y="1103425"/>
              <a:ext cx="13250" cy="13275"/>
            </a:xfrm>
            <a:custGeom>
              <a:avLst/>
              <a:gdLst/>
              <a:ahLst/>
              <a:cxnLst/>
              <a:rect l="l" t="t" r="r" b="b"/>
              <a:pathLst>
                <a:path w="530" h="531" extrusionOk="0">
                  <a:moveTo>
                    <a:pt x="265" y="1"/>
                  </a:moveTo>
                  <a:cubicBezTo>
                    <a:pt x="119" y="1"/>
                    <a:pt x="0" y="120"/>
                    <a:pt x="0" y="266"/>
                  </a:cubicBezTo>
                  <a:cubicBezTo>
                    <a:pt x="0" y="411"/>
                    <a:pt x="119" y="530"/>
                    <a:pt x="265" y="530"/>
                  </a:cubicBezTo>
                  <a:cubicBezTo>
                    <a:pt x="410" y="530"/>
                    <a:pt x="529" y="411"/>
                    <a:pt x="529" y="266"/>
                  </a:cubicBezTo>
                  <a:cubicBezTo>
                    <a:pt x="529" y="120"/>
                    <a:pt x="410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1" name="Google Shape;1961;p51"/>
          <p:cNvGrpSpPr/>
          <p:nvPr/>
        </p:nvGrpSpPr>
        <p:grpSpPr>
          <a:xfrm>
            <a:off x="5839144" y="2400522"/>
            <a:ext cx="430231" cy="429400"/>
            <a:chOff x="5038400" y="803875"/>
            <a:chExt cx="388400" cy="387650"/>
          </a:xfrm>
        </p:grpSpPr>
        <p:sp>
          <p:nvSpPr>
            <p:cNvPr id="1962" name="Google Shape;1962;p51"/>
            <p:cNvSpPr/>
            <p:nvPr/>
          </p:nvSpPr>
          <p:spPr>
            <a:xfrm>
              <a:off x="5038400" y="803875"/>
              <a:ext cx="388400" cy="387650"/>
            </a:xfrm>
            <a:custGeom>
              <a:avLst/>
              <a:gdLst/>
              <a:ahLst/>
              <a:cxnLst/>
              <a:rect l="l" t="t" r="r" b="b"/>
              <a:pathLst>
                <a:path w="15536" h="15506" extrusionOk="0">
                  <a:moveTo>
                    <a:pt x="11337" y="598"/>
                  </a:moveTo>
                  <a:lnTo>
                    <a:pt x="14913" y="4172"/>
                  </a:lnTo>
                  <a:lnTo>
                    <a:pt x="14537" y="4548"/>
                  </a:lnTo>
                  <a:lnTo>
                    <a:pt x="14199" y="4598"/>
                  </a:lnTo>
                  <a:lnTo>
                    <a:pt x="10914" y="1313"/>
                  </a:lnTo>
                  <a:lnTo>
                    <a:pt x="10959" y="974"/>
                  </a:lnTo>
                  <a:lnTo>
                    <a:pt x="11337" y="598"/>
                  </a:lnTo>
                  <a:close/>
                  <a:moveTo>
                    <a:pt x="10646" y="1752"/>
                  </a:moveTo>
                  <a:lnTo>
                    <a:pt x="13757" y="4863"/>
                  </a:lnTo>
                  <a:lnTo>
                    <a:pt x="9389" y="9233"/>
                  </a:lnTo>
                  <a:lnTo>
                    <a:pt x="8730" y="8574"/>
                  </a:lnTo>
                  <a:cubicBezTo>
                    <a:pt x="8682" y="8526"/>
                    <a:pt x="8619" y="8502"/>
                    <a:pt x="8555" y="8502"/>
                  </a:cubicBezTo>
                  <a:cubicBezTo>
                    <a:pt x="8491" y="8502"/>
                    <a:pt x="8427" y="8526"/>
                    <a:pt x="8378" y="8574"/>
                  </a:cubicBezTo>
                  <a:cubicBezTo>
                    <a:pt x="8283" y="8672"/>
                    <a:pt x="8283" y="8830"/>
                    <a:pt x="8378" y="8926"/>
                  </a:cubicBezTo>
                  <a:lnTo>
                    <a:pt x="8595" y="9140"/>
                  </a:lnTo>
                  <a:lnTo>
                    <a:pt x="7420" y="8862"/>
                  </a:lnTo>
                  <a:lnTo>
                    <a:pt x="6644" y="8089"/>
                  </a:lnTo>
                  <a:lnTo>
                    <a:pt x="6366" y="6917"/>
                  </a:lnTo>
                  <a:lnTo>
                    <a:pt x="7674" y="8224"/>
                  </a:lnTo>
                  <a:cubicBezTo>
                    <a:pt x="7722" y="8272"/>
                    <a:pt x="7785" y="8296"/>
                    <a:pt x="7849" y="8296"/>
                  </a:cubicBezTo>
                  <a:cubicBezTo>
                    <a:pt x="7913" y="8296"/>
                    <a:pt x="7977" y="8272"/>
                    <a:pt x="8026" y="8224"/>
                  </a:cubicBezTo>
                  <a:cubicBezTo>
                    <a:pt x="8121" y="8129"/>
                    <a:pt x="8121" y="7970"/>
                    <a:pt x="8026" y="7872"/>
                  </a:cubicBezTo>
                  <a:lnTo>
                    <a:pt x="6274" y="6123"/>
                  </a:lnTo>
                  <a:lnTo>
                    <a:pt x="10646" y="1752"/>
                  </a:lnTo>
                  <a:close/>
                  <a:moveTo>
                    <a:pt x="5840" y="8401"/>
                  </a:moveTo>
                  <a:cubicBezTo>
                    <a:pt x="5991" y="8401"/>
                    <a:pt x="6144" y="8413"/>
                    <a:pt x="6297" y="8441"/>
                  </a:cubicBezTo>
                  <a:lnTo>
                    <a:pt x="7065" y="9209"/>
                  </a:lnTo>
                  <a:cubicBezTo>
                    <a:pt x="7248" y="10212"/>
                    <a:pt x="6763" y="11215"/>
                    <a:pt x="6512" y="11652"/>
                  </a:cubicBezTo>
                  <a:cubicBezTo>
                    <a:pt x="6385" y="11570"/>
                    <a:pt x="6271" y="11528"/>
                    <a:pt x="6173" y="11498"/>
                  </a:cubicBezTo>
                  <a:cubicBezTo>
                    <a:pt x="6041" y="11456"/>
                    <a:pt x="5937" y="11424"/>
                    <a:pt x="5784" y="11271"/>
                  </a:cubicBezTo>
                  <a:cubicBezTo>
                    <a:pt x="5633" y="11120"/>
                    <a:pt x="5599" y="11017"/>
                    <a:pt x="5556" y="10884"/>
                  </a:cubicBezTo>
                  <a:cubicBezTo>
                    <a:pt x="5506" y="10728"/>
                    <a:pt x="5440" y="10535"/>
                    <a:pt x="5210" y="10302"/>
                  </a:cubicBezTo>
                  <a:cubicBezTo>
                    <a:pt x="4974" y="10066"/>
                    <a:pt x="4783" y="10003"/>
                    <a:pt x="4627" y="9953"/>
                  </a:cubicBezTo>
                  <a:cubicBezTo>
                    <a:pt x="4495" y="9910"/>
                    <a:pt x="4392" y="9879"/>
                    <a:pt x="4241" y="9725"/>
                  </a:cubicBezTo>
                  <a:cubicBezTo>
                    <a:pt x="4087" y="9574"/>
                    <a:pt x="4056" y="9471"/>
                    <a:pt x="4011" y="9339"/>
                  </a:cubicBezTo>
                  <a:cubicBezTo>
                    <a:pt x="3979" y="9238"/>
                    <a:pt x="3942" y="9127"/>
                    <a:pt x="3857" y="8994"/>
                  </a:cubicBezTo>
                  <a:cubicBezTo>
                    <a:pt x="4227" y="8781"/>
                    <a:pt x="5002" y="8401"/>
                    <a:pt x="5840" y="8401"/>
                  </a:cubicBezTo>
                  <a:close/>
                  <a:moveTo>
                    <a:pt x="4590" y="10466"/>
                  </a:moveTo>
                  <a:cubicBezTo>
                    <a:pt x="4672" y="10501"/>
                    <a:pt x="4752" y="10551"/>
                    <a:pt x="4855" y="10651"/>
                  </a:cubicBezTo>
                  <a:cubicBezTo>
                    <a:pt x="4958" y="10755"/>
                    <a:pt x="5008" y="10834"/>
                    <a:pt x="5040" y="10916"/>
                  </a:cubicBezTo>
                  <a:lnTo>
                    <a:pt x="1041" y="14918"/>
                  </a:lnTo>
                  <a:cubicBezTo>
                    <a:pt x="980" y="14977"/>
                    <a:pt x="900" y="15011"/>
                    <a:pt x="816" y="15011"/>
                  </a:cubicBezTo>
                  <a:cubicBezTo>
                    <a:pt x="728" y="15011"/>
                    <a:pt x="649" y="14977"/>
                    <a:pt x="591" y="14918"/>
                  </a:cubicBezTo>
                  <a:cubicBezTo>
                    <a:pt x="530" y="14857"/>
                    <a:pt x="498" y="14778"/>
                    <a:pt x="498" y="14693"/>
                  </a:cubicBezTo>
                  <a:cubicBezTo>
                    <a:pt x="498" y="14606"/>
                    <a:pt x="530" y="14527"/>
                    <a:pt x="591" y="14468"/>
                  </a:cubicBezTo>
                  <a:lnTo>
                    <a:pt x="4590" y="10466"/>
                  </a:lnTo>
                  <a:close/>
                  <a:moveTo>
                    <a:pt x="11334" y="0"/>
                  </a:moveTo>
                  <a:cubicBezTo>
                    <a:pt x="11270" y="0"/>
                    <a:pt x="11206" y="24"/>
                    <a:pt x="11157" y="72"/>
                  </a:cubicBezTo>
                  <a:lnTo>
                    <a:pt x="10546" y="683"/>
                  </a:lnTo>
                  <a:cubicBezTo>
                    <a:pt x="10506" y="723"/>
                    <a:pt x="10482" y="773"/>
                    <a:pt x="10477" y="826"/>
                  </a:cubicBezTo>
                  <a:lnTo>
                    <a:pt x="10413" y="1287"/>
                  </a:lnTo>
                  <a:lnTo>
                    <a:pt x="5750" y="5950"/>
                  </a:lnTo>
                  <a:lnTo>
                    <a:pt x="5744" y="5953"/>
                  </a:lnTo>
                  <a:lnTo>
                    <a:pt x="5736" y="5964"/>
                  </a:lnTo>
                  <a:cubicBezTo>
                    <a:pt x="5731" y="5966"/>
                    <a:pt x="5731" y="5972"/>
                    <a:pt x="5728" y="5974"/>
                  </a:cubicBezTo>
                  <a:cubicBezTo>
                    <a:pt x="5726" y="5977"/>
                    <a:pt x="5723" y="5980"/>
                    <a:pt x="5723" y="5985"/>
                  </a:cubicBezTo>
                  <a:cubicBezTo>
                    <a:pt x="5718" y="5988"/>
                    <a:pt x="5718" y="5990"/>
                    <a:pt x="5715" y="5993"/>
                  </a:cubicBezTo>
                  <a:cubicBezTo>
                    <a:pt x="5712" y="5998"/>
                    <a:pt x="5712" y="6001"/>
                    <a:pt x="5710" y="6003"/>
                  </a:cubicBezTo>
                  <a:cubicBezTo>
                    <a:pt x="5705" y="6006"/>
                    <a:pt x="5705" y="6011"/>
                    <a:pt x="5702" y="6014"/>
                  </a:cubicBezTo>
                  <a:cubicBezTo>
                    <a:pt x="5699" y="6017"/>
                    <a:pt x="5699" y="6019"/>
                    <a:pt x="5697" y="6025"/>
                  </a:cubicBezTo>
                  <a:cubicBezTo>
                    <a:pt x="5697" y="6027"/>
                    <a:pt x="5691" y="6030"/>
                    <a:pt x="5691" y="6033"/>
                  </a:cubicBezTo>
                  <a:cubicBezTo>
                    <a:pt x="5689" y="6038"/>
                    <a:pt x="5689" y="6043"/>
                    <a:pt x="5689" y="6046"/>
                  </a:cubicBezTo>
                  <a:cubicBezTo>
                    <a:pt x="5689" y="6051"/>
                    <a:pt x="5686" y="6054"/>
                    <a:pt x="5686" y="6056"/>
                  </a:cubicBezTo>
                  <a:cubicBezTo>
                    <a:pt x="5686" y="6059"/>
                    <a:pt x="5681" y="6067"/>
                    <a:pt x="5681" y="6070"/>
                  </a:cubicBezTo>
                  <a:cubicBezTo>
                    <a:pt x="5681" y="6072"/>
                    <a:pt x="5681" y="6078"/>
                    <a:pt x="5678" y="6080"/>
                  </a:cubicBezTo>
                  <a:cubicBezTo>
                    <a:pt x="5678" y="6085"/>
                    <a:pt x="5678" y="6091"/>
                    <a:pt x="5675" y="6096"/>
                  </a:cubicBezTo>
                  <a:lnTo>
                    <a:pt x="5675" y="6107"/>
                  </a:lnTo>
                  <a:lnTo>
                    <a:pt x="5675" y="6123"/>
                  </a:lnTo>
                  <a:lnTo>
                    <a:pt x="5675" y="6130"/>
                  </a:lnTo>
                  <a:lnTo>
                    <a:pt x="5675" y="6133"/>
                  </a:lnTo>
                  <a:lnTo>
                    <a:pt x="5675" y="6146"/>
                  </a:lnTo>
                  <a:lnTo>
                    <a:pt x="5675" y="6157"/>
                  </a:lnTo>
                  <a:cubicBezTo>
                    <a:pt x="5675" y="6160"/>
                    <a:pt x="5675" y="6162"/>
                    <a:pt x="5678" y="6170"/>
                  </a:cubicBezTo>
                  <a:cubicBezTo>
                    <a:pt x="5678" y="6173"/>
                    <a:pt x="5678" y="6178"/>
                    <a:pt x="5681" y="6183"/>
                  </a:cubicBezTo>
                  <a:lnTo>
                    <a:pt x="5681" y="6186"/>
                  </a:lnTo>
                  <a:lnTo>
                    <a:pt x="6091" y="7922"/>
                  </a:lnTo>
                  <a:cubicBezTo>
                    <a:pt x="6004" y="7915"/>
                    <a:pt x="5918" y="7912"/>
                    <a:pt x="5832" y="7912"/>
                  </a:cubicBezTo>
                  <a:cubicBezTo>
                    <a:pt x="4521" y="7912"/>
                    <a:pt x="3395" y="8700"/>
                    <a:pt x="3338" y="8738"/>
                  </a:cubicBezTo>
                  <a:cubicBezTo>
                    <a:pt x="3280" y="8780"/>
                    <a:pt x="3243" y="8846"/>
                    <a:pt x="3238" y="8918"/>
                  </a:cubicBezTo>
                  <a:cubicBezTo>
                    <a:pt x="3230" y="8992"/>
                    <a:pt x="3256" y="9063"/>
                    <a:pt x="3309" y="9114"/>
                  </a:cubicBezTo>
                  <a:cubicBezTo>
                    <a:pt x="3463" y="9267"/>
                    <a:pt x="3494" y="9368"/>
                    <a:pt x="3537" y="9500"/>
                  </a:cubicBezTo>
                  <a:cubicBezTo>
                    <a:pt x="3587" y="9656"/>
                    <a:pt x="3653" y="9849"/>
                    <a:pt x="3886" y="10082"/>
                  </a:cubicBezTo>
                  <a:cubicBezTo>
                    <a:pt x="3960" y="10159"/>
                    <a:pt x="4032" y="10215"/>
                    <a:pt x="4101" y="10262"/>
                  </a:cubicBezTo>
                  <a:lnTo>
                    <a:pt x="239" y="14116"/>
                  </a:lnTo>
                  <a:cubicBezTo>
                    <a:pt x="88" y="14270"/>
                    <a:pt x="0" y="14474"/>
                    <a:pt x="0" y="14693"/>
                  </a:cubicBezTo>
                  <a:cubicBezTo>
                    <a:pt x="0" y="14910"/>
                    <a:pt x="88" y="15117"/>
                    <a:pt x="239" y="15268"/>
                  </a:cubicBezTo>
                  <a:cubicBezTo>
                    <a:pt x="392" y="15421"/>
                    <a:pt x="596" y="15506"/>
                    <a:pt x="816" y="15506"/>
                  </a:cubicBezTo>
                  <a:cubicBezTo>
                    <a:pt x="1033" y="15506"/>
                    <a:pt x="1239" y="15421"/>
                    <a:pt x="1390" y="15268"/>
                  </a:cubicBezTo>
                  <a:lnTo>
                    <a:pt x="5255" y="11403"/>
                  </a:lnTo>
                  <a:cubicBezTo>
                    <a:pt x="5302" y="11469"/>
                    <a:pt x="5358" y="11543"/>
                    <a:pt x="5435" y="11618"/>
                  </a:cubicBezTo>
                  <a:cubicBezTo>
                    <a:pt x="5670" y="11853"/>
                    <a:pt x="5861" y="11917"/>
                    <a:pt x="6017" y="11967"/>
                  </a:cubicBezTo>
                  <a:cubicBezTo>
                    <a:pt x="6149" y="12009"/>
                    <a:pt x="6252" y="12041"/>
                    <a:pt x="6403" y="12195"/>
                  </a:cubicBezTo>
                  <a:cubicBezTo>
                    <a:pt x="6448" y="12240"/>
                    <a:pt x="6512" y="12266"/>
                    <a:pt x="6578" y="12266"/>
                  </a:cubicBezTo>
                  <a:lnTo>
                    <a:pt x="6599" y="12266"/>
                  </a:lnTo>
                  <a:cubicBezTo>
                    <a:pt x="6671" y="12261"/>
                    <a:pt x="6737" y="12224"/>
                    <a:pt x="6782" y="12165"/>
                  </a:cubicBezTo>
                  <a:cubicBezTo>
                    <a:pt x="6822" y="12105"/>
                    <a:pt x="7711" y="10834"/>
                    <a:pt x="7594" y="9410"/>
                  </a:cubicBezTo>
                  <a:lnTo>
                    <a:pt x="7594" y="9410"/>
                  </a:lnTo>
                  <a:lnTo>
                    <a:pt x="9331" y="9820"/>
                  </a:lnTo>
                  <a:lnTo>
                    <a:pt x="9336" y="9820"/>
                  </a:lnTo>
                  <a:cubicBezTo>
                    <a:pt x="9339" y="9820"/>
                    <a:pt x="9344" y="9826"/>
                    <a:pt x="9349" y="9826"/>
                  </a:cubicBezTo>
                  <a:cubicBezTo>
                    <a:pt x="9352" y="9826"/>
                    <a:pt x="9355" y="9826"/>
                    <a:pt x="9363" y="9828"/>
                  </a:cubicBezTo>
                  <a:lnTo>
                    <a:pt x="9418" y="9828"/>
                  </a:lnTo>
                  <a:cubicBezTo>
                    <a:pt x="9424" y="9828"/>
                    <a:pt x="9429" y="9828"/>
                    <a:pt x="9434" y="9826"/>
                  </a:cubicBezTo>
                  <a:lnTo>
                    <a:pt x="9442" y="9826"/>
                  </a:lnTo>
                  <a:cubicBezTo>
                    <a:pt x="9447" y="9826"/>
                    <a:pt x="9450" y="9820"/>
                    <a:pt x="9458" y="9820"/>
                  </a:cubicBezTo>
                  <a:cubicBezTo>
                    <a:pt x="9461" y="9820"/>
                    <a:pt x="9463" y="9818"/>
                    <a:pt x="9468" y="9818"/>
                  </a:cubicBezTo>
                  <a:cubicBezTo>
                    <a:pt x="9471" y="9818"/>
                    <a:pt x="9476" y="9815"/>
                    <a:pt x="9479" y="9815"/>
                  </a:cubicBezTo>
                  <a:cubicBezTo>
                    <a:pt x="9484" y="9815"/>
                    <a:pt x="9487" y="9812"/>
                    <a:pt x="9490" y="9812"/>
                  </a:cubicBezTo>
                  <a:cubicBezTo>
                    <a:pt x="9495" y="9807"/>
                    <a:pt x="9498" y="9807"/>
                    <a:pt x="9500" y="9804"/>
                  </a:cubicBezTo>
                  <a:cubicBezTo>
                    <a:pt x="9503" y="9802"/>
                    <a:pt x="9508" y="9802"/>
                    <a:pt x="9511" y="9799"/>
                  </a:cubicBezTo>
                  <a:cubicBezTo>
                    <a:pt x="9513" y="9794"/>
                    <a:pt x="9516" y="9794"/>
                    <a:pt x="9521" y="9791"/>
                  </a:cubicBezTo>
                  <a:cubicBezTo>
                    <a:pt x="9524" y="9789"/>
                    <a:pt x="9527" y="9789"/>
                    <a:pt x="9529" y="9786"/>
                  </a:cubicBezTo>
                  <a:cubicBezTo>
                    <a:pt x="9535" y="9781"/>
                    <a:pt x="9537" y="9778"/>
                    <a:pt x="9540" y="9778"/>
                  </a:cubicBezTo>
                  <a:cubicBezTo>
                    <a:pt x="9543" y="9775"/>
                    <a:pt x="9548" y="9775"/>
                    <a:pt x="9548" y="9773"/>
                  </a:cubicBezTo>
                  <a:lnTo>
                    <a:pt x="9556" y="9762"/>
                  </a:lnTo>
                  <a:cubicBezTo>
                    <a:pt x="9556" y="9762"/>
                    <a:pt x="9561" y="9762"/>
                    <a:pt x="9561" y="9759"/>
                  </a:cubicBezTo>
                  <a:lnTo>
                    <a:pt x="14225" y="5093"/>
                  </a:lnTo>
                  <a:lnTo>
                    <a:pt x="14686" y="5029"/>
                  </a:lnTo>
                  <a:cubicBezTo>
                    <a:pt x="14739" y="5024"/>
                    <a:pt x="14789" y="4998"/>
                    <a:pt x="14829" y="4961"/>
                  </a:cubicBezTo>
                  <a:lnTo>
                    <a:pt x="15440" y="4349"/>
                  </a:lnTo>
                  <a:cubicBezTo>
                    <a:pt x="15535" y="4254"/>
                    <a:pt x="15535" y="4095"/>
                    <a:pt x="15437" y="4000"/>
                  </a:cubicBezTo>
                  <a:lnTo>
                    <a:pt x="11509" y="72"/>
                  </a:lnTo>
                  <a:cubicBezTo>
                    <a:pt x="11462" y="24"/>
                    <a:pt x="11398" y="0"/>
                    <a:pt x="1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1"/>
            <p:cNvSpPr/>
            <p:nvPr/>
          </p:nvSpPr>
          <p:spPr>
            <a:xfrm>
              <a:off x="5050900" y="1065525"/>
              <a:ext cx="113575" cy="113575"/>
            </a:xfrm>
            <a:custGeom>
              <a:avLst/>
              <a:gdLst/>
              <a:ahLst/>
              <a:cxnLst/>
              <a:rect l="l" t="t" r="r" b="b"/>
              <a:pathLst>
                <a:path w="4543" h="4543" extrusionOk="0">
                  <a:moveTo>
                    <a:pt x="4093" y="0"/>
                  </a:moveTo>
                  <a:lnTo>
                    <a:pt x="93" y="4000"/>
                  </a:lnTo>
                  <a:cubicBezTo>
                    <a:pt x="35" y="4061"/>
                    <a:pt x="1" y="4140"/>
                    <a:pt x="1" y="4225"/>
                  </a:cubicBezTo>
                  <a:cubicBezTo>
                    <a:pt x="1" y="4312"/>
                    <a:pt x="35" y="4391"/>
                    <a:pt x="93" y="4450"/>
                  </a:cubicBezTo>
                  <a:cubicBezTo>
                    <a:pt x="154" y="4511"/>
                    <a:pt x="234" y="4542"/>
                    <a:pt x="318" y="4542"/>
                  </a:cubicBezTo>
                  <a:cubicBezTo>
                    <a:pt x="406" y="4542"/>
                    <a:pt x="485" y="4511"/>
                    <a:pt x="543" y="4450"/>
                  </a:cubicBezTo>
                  <a:lnTo>
                    <a:pt x="4543" y="450"/>
                  </a:lnTo>
                  <a:cubicBezTo>
                    <a:pt x="4508" y="368"/>
                    <a:pt x="4458" y="289"/>
                    <a:pt x="4358" y="185"/>
                  </a:cubicBezTo>
                  <a:cubicBezTo>
                    <a:pt x="4257" y="82"/>
                    <a:pt x="4178" y="35"/>
                    <a:pt x="4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1"/>
            <p:cNvSpPr/>
            <p:nvPr/>
          </p:nvSpPr>
          <p:spPr>
            <a:xfrm>
              <a:off x="5197600" y="976775"/>
              <a:ext cx="55750" cy="55625"/>
            </a:xfrm>
            <a:custGeom>
              <a:avLst/>
              <a:gdLst/>
              <a:ahLst/>
              <a:cxnLst/>
              <a:rect l="l" t="t" r="r" b="b"/>
              <a:pathLst>
                <a:path w="2230" h="2225" extrusionOk="0">
                  <a:moveTo>
                    <a:pt x="1" y="1"/>
                  </a:moveTo>
                  <a:lnTo>
                    <a:pt x="279" y="1171"/>
                  </a:lnTo>
                  <a:lnTo>
                    <a:pt x="1054" y="1946"/>
                  </a:lnTo>
                  <a:lnTo>
                    <a:pt x="2230" y="2224"/>
                  </a:lnTo>
                  <a:lnTo>
                    <a:pt x="2013" y="2010"/>
                  </a:lnTo>
                  <a:cubicBezTo>
                    <a:pt x="1917" y="1912"/>
                    <a:pt x="1917" y="1753"/>
                    <a:pt x="2013" y="1658"/>
                  </a:cubicBezTo>
                  <a:cubicBezTo>
                    <a:pt x="2010" y="1658"/>
                    <a:pt x="1661" y="1308"/>
                    <a:pt x="1661" y="1308"/>
                  </a:cubicBezTo>
                  <a:cubicBezTo>
                    <a:pt x="1613" y="1356"/>
                    <a:pt x="1549" y="1380"/>
                    <a:pt x="1486" y="1380"/>
                  </a:cubicBezTo>
                  <a:cubicBezTo>
                    <a:pt x="1422" y="1380"/>
                    <a:pt x="1357" y="1356"/>
                    <a:pt x="1309" y="13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1"/>
            <p:cNvSpPr/>
            <p:nvPr/>
          </p:nvSpPr>
          <p:spPr>
            <a:xfrm>
              <a:off x="5134800" y="1013900"/>
              <a:ext cx="84875" cy="81350"/>
            </a:xfrm>
            <a:custGeom>
              <a:avLst/>
              <a:gdLst/>
              <a:ahLst/>
              <a:cxnLst/>
              <a:rect l="l" t="t" r="r" b="b"/>
              <a:pathLst>
                <a:path w="3395" h="3254" extrusionOk="0">
                  <a:moveTo>
                    <a:pt x="1988" y="1"/>
                  </a:moveTo>
                  <a:cubicBezTo>
                    <a:pt x="1148" y="1"/>
                    <a:pt x="372" y="380"/>
                    <a:pt x="1" y="593"/>
                  </a:cubicBezTo>
                  <a:cubicBezTo>
                    <a:pt x="86" y="726"/>
                    <a:pt x="123" y="840"/>
                    <a:pt x="155" y="938"/>
                  </a:cubicBezTo>
                  <a:cubicBezTo>
                    <a:pt x="200" y="1070"/>
                    <a:pt x="231" y="1173"/>
                    <a:pt x="385" y="1324"/>
                  </a:cubicBezTo>
                  <a:cubicBezTo>
                    <a:pt x="536" y="1478"/>
                    <a:pt x="639" y="1509"/>
                    <a:pt x="771" y="1554"/>
                  </a:cubicBezTo>
                  <a:cubicBezTo>
                    <a:pt x="925" y="1602"/>
                    <a:pt x="1118" y="1668"/>
                    <a:pt x="1354" y="1901"/>
                  </a:cubicBezTo>
                  <a:cubicBezTo>
                    <a:pt x="1589" y="2137"/>
                    <a:pt x="1650" y="2327"/>
                    <a:pt x="1700" y="2483"/>
                  </a:cubicBezTo>
                  <a:cubicBezTo>
                    <a:pt x="1743" y="2616"/>
                    <a:pt x="1777" y="2719"/>
                    <a:pt x="1928" y="2870"/>
                  </a:cubicBezTo>
                  <a:cubicBezTo>
                    <a:pt x="2081" y="3023"/>
                    <a:pt x="2182" y="3055"/>
                    <a:pt x="2314" y="3097"/>
                  </a:cubicBezTo>
                  <a:cubicBezTo>
                    <a:pt x="2415" y="3132"/>
                    <a:pt x="2526" y="3169"/>
                    <a:pt x="2659" y="3254"/>
                  </a:cubicBezTo>
                  <a:cubicBezTo>
                    <a:pt x="2913" y="2814"/>
                    <a:pt x="3394" y="1811"/>
                    <a:pt x="3209" y="808"/>
                  </a:cubicBezTo>
                  <a:lnTo>
                    <a:pt x="2441" y="40"/>
                  </a:lnTo>
                  <a:cubicBezTo>
                    <a:pt x="2290" y="13"/>
                    <a:pt x="2138" y="1"/>
                    <a:pt x="1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1"/>
            <p:cNvSpPr/>
            <p:nvPr/>
          </p:nvSpPr>
          <p:spPr>
            <a:xfrm>
              <a:off x="5195350" y="847600"/>
              <a:ext cx="187050" cy="187100"/>
            </a:xfrm>
            <a:custGeom>
              <a:avLst/>
              <a:gdLst/>
              <a:ahLst/>
              <a:cxnLst/>
              <a:rect l="l" t="t" r="r" b="b"/>
              <a:pathLst>
                <a:path w="7482" h="7484" extrusionOk="0">
                  <a:moveTo>
                    <a:pt x="4371" y="803"/>
                  </a:moveTo>
                  <a:cubicBezTo>
                    <a:pt x="4437" y="803"/>
                    <a:pt x="4498" y="829"/>
                    <a:pt x="4546" y="877"/>
                  </a:cubicBezTo>
                  <a:lnTo>
                    <a:pt x="5668" y="1997"/>
                  </a:lnTo>
                  <a:cubicBezTo>
                    <a:pt x="5763" y="2095"/>
                    <a:pt x="5763" y="2253"/>
                    <a:pt x="5668" y="2349"/>
                  </a:cubicBezTo>
                  <a:cubicBezTo>
                    <a:pt x="5620" y="2399"/>
                    <a:pt x="5554" y="2423"/>
                    <a:pt x="5493" y="2423"/>
                  </a:cubicBezTo>
                  <a:cubicBezTo>
                    <a:pt x="5430" y="2423"/>
                    <a:pt x="5366" y="2399"/>
                    <a:pt x="5316" y="2349"/>
                  </a:cubicBezTo>
                  <a:lnTo>
                    <a:pt x="4371" y="1404"/>
                  </a:lnTo>
                  <a:lnTo>
                    <a:pt x="4067" y="1705"/>
                  </a:lnTo>
                  <a:cubicBezTo>
                    <a:pt x="4019" y="1754"/>
                    <a:pt x="3955" y="1779"/>
                    <a:pt x="3892" y="1779"/>
                  </a:cubicBezTo>
                  <a:cubicBezTo>
                    <a:pt x="3828" y="1779"/>
                    <a:pt x="3764" y="1754"/>
                    <a:pt x="3715" y="1705"/>
                  </a:cubicBezTo>
                  <a:cubicBezTo>
                    <a:pt x="3619" y="1610"/>
                    <a:pt x="3619" y="1451"/>
                    <a:pt x="3715" y="1356"/>
                  </a:cubicBezTo>
                  <a:lnTo>
                    <a:pt x="4194" y="877"/>
                  </a:lnTo>
                  <a:cubicBezTo>
                    <a:pt x="4241" y="829"/>
                    <a:pt x="4305" y="803"/>
                    <a:pt x="4371" y="803"/>
                  </a:cubicBezTo>
                  <a:close/>
                  <a:moveTo>
                    <a:pt x="3188" y="1989"/>
                  </a:moveTo>
                  <a:cubicBezTo>
                    <a:pt x="3252" y="1989"/>
                    <a:pt x="3316" y="2012"/>
                    <a:pt x="3365" y="2060"/>
                  </a:cubicBezTo>
                  <a:cubicBezTo>
                    <a:pt x="3463" y="2158"/>
                    <a:pt x="3463" y="2312"/>
                    <a:pt x="3365" y="2412"/>
                  </a:cubicBezTo>
                  <a:lnTo>
                    <a:pt x="2163" y="3614"/>
                  </a:lnTo>
                  <a:cubicBezTo>
                    <a:pt x="2113" y="3662"/>
                    <a:pt x="2052" y="3685"/>
                    <a:pt x="1989" y="3685"/>
                  </a:cubicBezTo>
                  <a:cubicBezTo>
                    <a:pt x="1925" y="3685"/>
                    <a:pt x="1862" y="3662"/>
                    <a:pt x="1811" y="3614"/>
                  </a:cubicBezTo>
                  <a:cubicBezTo>
                    <a:pt x="1716" y="3516"/>
                    <a:pt x="1716" y="3357"/>
                    <a:pt x="1811" y="3262"/>
                  </a:cubicBezTo>
                  <a:lnTo>
                    <a:pt x="3013" y="2060"/>
                  </a:lnTo>
                  <a:cubicBezTo>
                    <a:pt x="3061" y="2012"/>
                    <a:pt x="3124" y="1989"/>
                    <a:pt x="3188" y="1989"/>
                  </a:cubicBezTo>
                  <a:close/>
                  <a:moveTo>
                    <a:pt x="4371" y="1"/>
                  </a:moveTo>
                  <a:lnTo>
                    <a:pt x="1" y="4374"/>
                  </a:lnTo>
                  <a:lnTo>
                    <a:pt x="1751" y="6123"/>
                  </a:lnTo>
                  <a:cubicBezTo>
                    <a:pt x="1846" y="6218"/>
                    <a:pt x="1846" y="6377"/>
                    <a:pt x="1751" y="6475"/>
                  </a:cubicBezTo>
                  <a:lnTo>
                    <a:pt x="2100" y="6825"/>
                  </a:lnTo>
                  <a:cubicBezTo>
                    <a:pt x="2149" y="6777"/>
                    <a:pt x="2213" y="6753"/>
                    <a:pt x="2277" y="6753"/>
                  </a:cubicBezTo>
                  <a:cubicBezTo>
                    <a:pt x="2341" y="6753"/>
                    <a:pt x="2404" y="6777"/>
                    <a:pt x="2452" y="6825"/>
                  </a:cubicBezTo>
                  <a:lnTo>
                    <a:pt x="3111" y="7484"/>
                  </a:lnTo>
                  <a:lnTo>
                    <a:pt x="7481" y="3114"/>
                  </a:lnTo>
                  <a:lnTo>
                    <a:pt x="4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1"/>
            <p:cNvSpPr/>
            <p:nvPr/>
          </p:nvSpPr>
          <p:spPr>
            <a:xfrm>
              <a:off x="5285825" y="867650"/>
              <a:ext cx="53625" cy="40525"/>
            </a:xfrm>
            <a:custGeom>
              <a:avLst/>
              <a:gdLst/>
              <a:ahLst/>
              <a:cxnLst/>
              <a:rect l="l" t="t" r="r" b="b"/>
              <a:pathLst>
                <a:path w="2145" h="1621" extrusionOk="0">
                  <a:moveTo>
                    <a:pt x="752" y="1"/>
                  </a:moveTo>
                  <a:cubicBezTo>
                    <a:pt x="686" y="1"/>
                    <a:pt x="622" y="27"/>
                    <a:pt x="577" y="75"/>
                  </a:cubicBezTo>
                  <a:lnTo>
                    <a:pt x="96" y="554"/>
                  </a:lnTo>
                  <a:cubicBezTo>
                    <a:pt x="0" y="649"/>
                    <a:pt x="0" y="808"/>
                    <a:pt x="96" y="906"/>
                  </a:cubicBezTo>
                  <a:cubicBezTo>
                    <a:pt x="145" y="954"/>
                    <a:pt x="209" y="978"/>
                    <a:pt x="273" y="978"/>
                  </a:cubicBezTo>
                  <a:cubicBezTo>
                    <a:pt x="336" y="978"/>
                    <a:pt x="400" y="954"/>
                    <a:pt x="448" y="906"/>
                  </a:cubicBezTo>
                  <a:lnTo>
                    <a:pt x="752" y="602"/>
                  </a:lnTo>
                  <a:lnTo>
                    <a:pt x="1697" y="1547"/>
                  </a:lnTo>
                  <a:cubicBezTo>
                    <a:pt x="1747" y="1597"/>
                    <a:pt x="1811" y="1621"/>
                    <a:pt x="1874" y="1621"/>
                  </a:cubicBezTo>
                  <a:cubicBezTo>
                    <a:pt x="1935" y="1621"/>
                    <a:pt x="1999" y="1597"/>
                    <a:pt x="2049" y="1547"/>
                  </a:cubicBezTo>
                  <a:cubicBezTo>
                    <a:pt x="2144" y="1451"/>
                    <a:pt x="2144" y="1295"/>
                    <a:pt x="2049" y="1197"/>
                  </a:cubicBezTo>
                  <a:lnTo>
                    <a:pt x="927" y="75"/>
                  </a:lnTo>
                  <a:cubicBezTo>
                    <a:pt x="882" y="27"/>
                    <a:pt x="81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1"/>
            <p:cNvSpPr/>
            <p:nvPr/>
          </p:nvSpPr>
          <p:spPr>
            <a:xfrm>
              <a:off x="5238250" y="897250"/>
              <a:ext cx="43625" cy="42500"/>
            </a:xfrm>
            <a:custGeom>
              <a:avLst/>
              <a:gdLst/>
              <a:ahLst/>
              <a:cxnLst/>
              <a:rect l="l" t="t" r="r" b="b"/>
              <a:pathLst>
                <a:path w="1745" h="1700" extrusionOk="0">
                  <a:moveTo>
                    <a:pt x="1475" y="1"/>
                  </a:moveTo>
                  <a:cubicBezTo>
                    <a:pt x="1412" y="1"/>
                    <a:pt x="1347" y="25"/>
                    <a:pt x="1297" y="74"/>
                  </a:cubicBezTo>
                  <a:lnTo>
                    <a:pt x="98" y="1276"/>
                  </a:lnTo>
                  <a:cubicBezTo>
                    <a:pt x="0" y="1371"/>
                    <a:pt x="0" y="1530"/>
                    <a:pt x="98" y="1628"/>
                  </a:cubicBezTo>
                  <a:cubicBezTo>
                    <a:pt x="146" y="1676"/>
                    <a:pt x="209" y="1699"/>
                    <a:pt x="273" y="1699"/>
                  </a:cubicBezTo>
                  <a:cubicBezTo>
                    <a:pt x="336" y="1699"/>
                    <a:pt x="397" y="1676"/>
                    <a:pt x="447" y="1628"/>
                  </a:cubicBezTo>
                  <a:lnTo>
                    <a:pt x="1649" y="426"/>
                  </a:lnTo>
                  <a:cubicBezTo>
                    <a:pt x="1744" y="331"/>
                    <a:pt x="1744" y="172"/>
                    <a:pt x="1649" y="74"/>
                  </a:cubicBezTo>
                  <a:cubicBezTo>
                    <a:pt x="1602" y="25"/>
                    <a:pt x="1539" y="1"/>
                    <a:pt x="1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1"/>
            <p:cNvSpPr/>
            <p:nvPr/>
          </p:nvSpPr>
          <p:spPr>
            <a:xfrm>
              <a:off x="5311225" y="818750"/>
              <a:ext cx="99950" cy="100075"/>
            </a:xfrm>
            <a:custGeom>
              <a:avLst/>
              <a:gdLst/>
              <a:ahLst/>
              <a:cxnLst/>
              <a:rect l="l" t="t" r="r" b="b"/>
              <a:pathLst>
                <a:path w="3998" h="4003" extrusionOk="0">
                  <a:moveTo>
                    <a:pt x="424" y="1"/>
                  </a:moveTo>
                  <a:lnTo>
                    <a:pt x="46" y="379"/>
                  </a:lnTo>
                  <a:lnTo>
                    <a:pt x="1" y="718"/>
                  </a:lnTo>
                  <a:lnTo>
                    <a:pt x="3286" y="4003"/>
                  </a:lnTo>
                  <a:lnTo>
                    <a:pt x="3624" y="3955"/>
                  </a:lnTo>
                  <a:lnTo>
                    <a:pt x="3998" y="357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8" name="Google Shape;2038;p51"/>
          <p:cNvGrpSpPr/>
          <p:nvPr/>
        </p:nvGrpSpPr>
        <p:grpSpPr>
          <a:xfrm>
            <a:off x="7116436" y="3995018"/>
            <a:ext cx="430757" cy="430591"/>
            <a:chOff x="5418425" y="3457825"/>
            <a:chExt cx="388875" cy="388725"/>
          </a:xfrm>
        </p:grpSpPr>
        <p:sp>
          <p:nvSpPr>
            <p:cNvPr id="2039" name="Google Shape;2039;p51"/>
            <p:cNvSpPr/>
            <p:nvPr/>
          </p:nvSpPr>
          <p:spPr>
            <a:xfrm>
              <a:off x="5439200" y="3770500"/>
              <a:ext cx="55425" cy="55475"/>
            </a:xfrm>
            <a:custGeom>
              <a:avLst/>
              <a:gdLst/>
              <a:ahLst/>
              <a:cxnLst/>
              <a:rect l="l" t="t" r="r" b="b"/>
              <a:pathLst>
                <a:path w="2217" h="2219" extrusionOk="0">
                  <a:moveTo>
                    <a:pt x="1107" y="500"/>
                  </a:moveTo>
                  <a:cubicBezTo>
                    <a:pt x="1446" y="500"/>
                    <a:pt x="1721" y="776"/>
                    <a:pt x="1721" y="1112"/>
                  </a:cubicBezTo>
                  <a:cubicBezTo>
                    <a:pt x="1721" y="1451"/>
                    <a:pt x="1446" y="1726"/>
                    <a:pt x="1107" y="1726"/>
                  </a:cubicBezTo>
                  <a:cubicBezTo>
                    <a:pt x="771" y="1726"/>
                    <a:pt x="496" y="1451"/>
                    <a:pt x="496" y="1112"/>
                  </a:cubicBezTo>
                  <a:cubicBezTo>
                    <a:pt x="496" y="776"/>
                    <a:pt x="771" y="500"/>
                    <a:pt x="1107" y="500"/>
                  </a:cubicBezTo>
                  <a:close/>
                  <a:moveTo>
                    <a:pt x="1107" y="0"/>
                  </a:moveTo>
                  <a:cubicBezTo>
                    <a:pt x="496" y="0"/>
                    <a:pt x="1" y="498"/>
                    <a:pt x="1" y="1109"/>
                  </a:cubicBezTo>
                  <a:cubicBezTo>
                    <a:pt x="1" y="1721"/>
                    <a:pt x="496" y="2218"/>
                    <a:pt x="1107" y="2218"/>
                  </a:cubicBezTo>
                  <a:cubicBezTo>
                    <a:pt x="1721" y="2218"/>
                    <a:pt x="2216" y="1721"/>
                    <a:pt x="2216" y="1109"/>
                  </a:cubicBezTo>
                  <a:cubicBezTo>
                    <a:pt x="2216" y="498"/>
                    <a:pt x="1721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5418425" y="3457825"/>
              <a:ext cx="388875" cy="388725"/>
            </a:xfrm>
            <a:custGeom>
              <a:avLst/>
              <a:gdLst/>
              <a:ahLst/>
              <a:cxnLst/>
              <a:rect l="l" t="t" r="r" b="b"/>
              <a:pathLst>
                <a:path w="15555" h="15549" extrusionOk="0">
                  <a:moveTo>
                    <a:pt x="13619" y="498"/>
                  </a:moveTo>
                  <a:cubicBezTo>
                    <a:pt x="14413" y="498"/>
                    <a:pt x="15057" y="1144"/>
                    <a:pt x="15057" y="1938"/>
                  </a:cubicBezTo>
                  <a:cubicBezTo>
                    <a:pt x="15057" y="2322"/>
                    <a:pt x="14908" y="2682"/>
                    <a:pt x="14638" y="2957"/>
                  </a:cubicBezTo>
                  <a:lnTo>
                    <a:pt x="3871" y="13719"/>
                  </a:lnTo>
                  <a:cubicBezTo>
                    <a:pt x="3876" y="13685"/>
                    <a:pt x="3876" y="13651"/>
                    <a:pt x="3876" y="13616"/>
                  </a:cubicBezTo>
                  <a:cubicBezTo>
                    <a:pt x="3876" y="12552"/>
                    <a:pt x="3008" y="11681"/>
                    <a:pt x="1938" y="11681"/>
                  </a:cubicBezTo>
                  <a:cubicBezTo>
                    <a:pt x="1907" y="11681"/>
                    <a:pt x="1870" y="11681"/>
                    <a:pt x="1838" y="11684"/>
                  </a:cubicBezTo>
                  <a:lnTo>
                    <a:pt x="12603" y="919"/>
                  </a:lnTo>
                  <a:cubicBezTo>
                    <a:pt x="12873" y="646"/>
                    <a:pt x="13235" y="498"/>
                    <a:pt x="13619" y="498"/>
                  </a:cubicBezTo>
                  <a:close/>
                  <a:moveTo>
                    <a:pt x="1938" y="12176"/>
                  </a:moveTo>
                  <a:cubicBezTo>
                    <a:pt x="2732" y="12176"/>
                    <a:pt x="3378" y="12822"/>
                    <a:pt x="3378" y="13616"/>
                  </a:cubicBezTo>
                  <a:cubicBezTo>
                    <a:pt x="3378" y="14410"/>
                    <a:pt x="2732" y="15056"/>
                    <a:pt x="1938" y="15056"/>
                  </a:cubicBezTo>
                  <a:cubicBezTo>
                    <a:pt x="1144" y="15056"/>
                    <a:pt x="501" y="14410"/>
                    <a:pt x="501" y="13616"/>
                  </a:cubicBezTo>
                  <a:cubicBezTo>
                    <a:pt x="501" y="12822"/>
                    <a:pt x="1144" y="12176"/>
                    <a:pt x="1938" y="12176"/>
                  </a:cubicBezTo>
                  <a:close/>
                  <a:moveTo>
                    <a:pt x="13619" y="0"/>
                  </a:moveTo>
                  <a:cubicBezTo>
                    <a:pt x="13103" y="0"/>
                    <a:pt x="12616" y="204"/>
                    <a:pt x="12248" y="567"/>
                  </a:cubicBezTo>
                  <a:lnTo>
                    <a:pt x="549" y="12266"/>
                  </a:lnTo>
                  <a:cubicBezTo>
                    <a:pt x="210" y="12613"/>
                    <a:pt x="1" y="13090"/>
                    <a:pt x="1" y="13614"/>
                  </a:cubicBezTo>
                  <a:cubicBezTo>
                    <a:pt x="1" y="14678"/>
                    <a:pt x="866" y="15549"/>
                    <a:pt x="1936" y="15549"/>
                  </a:cubicBezTo>
                  <a:cubicBezTo>
                    <a:pt x="2460" y="15549"/>
                    <a:pt x="2936" y="15339"/>
                    <a:pt x="3283" y="15001"/>
                  </a:cubicBezTo>
                  <a:lnTo>
                    <a:pt x="14982" y="3301"/>
                  </a:lnTo>
                  <a:cubicBezTo>
                    <a:pt x="15353" y="2939"/>
                    <a:pt x="15554" y="2454"/>
                    <a:pt x="15554" y="1938"/>
                  </a:cubicBezTo>
                  <a:cubicBezTo>
                    <a:pt x="15554" y="871"/>
                    <a:pt x="14689" y="0"/>
                    <a:pt x="13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5729050" y="3539750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5" y="0"/>
                  </a:moveTo>
                  <a:cubicBezTo>
                    <a:pt x="120" y="0"/>
                    <a:pt x="0" y="119"/>
                    <a:pt x="0" y="265"/>
                  </a:cubicBezTo>
                  <a:cubicBezTo>
                    <a:pt x="0" y="411"/>
                    <a:pt x="120" y="530"/>
                    <a:pt x="265" y="530"/>
                  </a:cubicBezTo>
                  <a:cubicBezTo>
                    <a:pt x="411" y="530"/>
                    <a:pt x="530" y="411"/>
                    <a:pt x="530" y="265"/>
                  </a:cubicBezTo>
                  <a:cubicBezTo>
                    <a:pt x="530" y="119"/>
                    <a:pt x="413" y="0"/>
                    <a:pt x="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5740625" y="3507450"/>
              <a:ext cx="13275" cy="13275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5" y="1"/>
                  </a:moveTo>
                  <a:cubicBezTo>
                    <a:pt x="120" y="1"/>
                    <a:pt x="1" y="120"/>
                    <a:pt x="1" y="265"/>
                  </a:cubicBezTo>
                  <a:cubicBezTo>
                    <a:pt x="1" y="411"/>
                    <a:pt x="120" y="530"/>
                    <a:pt x="265" y="530"/>
                  </a:cubicBezTo>
                  <a:cubicBezTo>
                    <a:pt x="411" y="530"/>
                    <a:pt x="530" y="411"/>
                    <a:pt x="530" y="265"/>
                  </a:cubicBezTo>
                  <a:cubicBezTo>
                    <a:pt x="530" y="120"/>
                    <a:pt x="414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5464350" y="3470275"/>
              <a:ext cx="330575" cy="330550"/>
            </a:xfrm>
            <a:custGeom>
              <a:avLst/>
              <a:gdLst/>
              <a:ahLst/>
              <a:cxnLst/>
              <a:rect l="l" t="t" r="r" b="b"/>
              <a:pathLst>
                <a:path w="13223" h="13222" extrusionOk="0">
                  <a:moveTo>
                    <a:pt x="11316" y="1488"/>
                  </a:moveTo>
                  <a:cubicBezTo>
                    <a:pt x="11462" y="1488"/>
                    <a:pt x="11581" y="1607"/>
                    <a:pt x="11581" y="1752"/>
                  </a:cubicBezTo>
                  <a:cubicBezTo>
                    <a:pt x="11581" y="1898"/>
                    <a:pt x="11465" y="2017"/>
                    <a:pt x="11316" y="2017"/>
                  </a:cubicBezTo>
                  <a:cubicBezTo>
                    <a:pt x="11171" y="2017"/>
                    <a:pt x="11052" y="1898"/>
                    <a:pt x="11052" y="1752"/>
                  </a:cubicBezTo>
                  <a:cubicBezTo>
                    <a:pt x="11052" y="1607"/>
                    <a:pt x="11171" y="1488"/>
                    <a:pt x="11316" y="1488"/>
                  </a:cubicBezTo>
                  <a:close/>
                  <a:moveTo>
                    <a:pt x="10853" y="2779"/>
                  </a:moveTo>
                  <a:cubicBezTo>
                    <a:pt x="10999" y="2779"/>
                    <a:pt x="11118" y="2898"/>
                    <a:pt x="11118" y="3044"/>
                  </a:cubicBezTo>
                  <a:cubicBezTo>
                    <a:pt x="11118" y="3190"/>
                    <a:pt x="11001" y="3309"/>
                    <a:pt x="10853" y="3309"/>
                  </a:cubicBezTo>
                  <a:cubicBezTo>
                    <a:pt x="10708" y="3309"/>
                    <a:pt x="10588" y="3190"/>
                    <a:pt x="10588" y="3044"/>
                  </a:cubicBezTo>
                  <a:cubicBezTo>
                    <a:pt x="10588" y="2898"/>
                    <a:pt x="10708" y="2779"/>
                    <a:pt x="10853" y="2779"/>
                  </a:cubicBezTo>
                  <a:close/>
                  <a:moveTo>
                    <a:pt x="11782" y="0"/>
                  </a:moveTo>
                  <a:cubicBezTo>
                    <a:pt x="11398" y="0"/>
                    <a:pt x="11038" y="148"/>
                    <a:pt x="10766" y="421"/>
                  </a:cubicBezTo>
                  <a:lnTo>
                    <a:pt x="1" y="11186"/>
                  </a:lnTo>
                  <a:cubicBezTo>
                    <a:pt x="33" y="11183"/>
                    <a:pt x="70" y="11183"/>
                    <a:pt x="101" y="11183"/>
                  </a:cubicBezTo>
                  <a:cubicBezTo>
                    <a:pt x="1168" y="11183"/>
                    <a:pt x="2039" y="12049"/>
                    <a:pt x="2039" y="13118"/>
                  </a:cubicBezTo>
                  <a:cubicBezTo>
                    <a:pt x="2039" y="13153"/>
                    <a:pt x="2039" y="13187"/>
                    <a:pt x="2034" y="13221"/>
                  </a:cubicBezTo>
                  <a:lnTo>
                    <a:pt x="12801" y="2454"/>
                  </a:lnTo>
                  <a:cubicBezTo>
                    <a:pt x="13071" y="2184"/>
                    <a:pt x="13222" y="1824"/>
                    <a:pt x="13222" y="1435"/>
                  </a:cubicBezTo>
                  <a:cubicBezTo>
                    <a:pt x="13222" y="646"/>
                    <a:pt x="12576" y="0"/>
                    <a:pt x="1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5430950" y="3762225"/>
              <a:ext cx="71950" cy="72025"/>
            </a:xfrm>
            <a:custGeom>
              <a:avLst/>
              <a:gdLst/>
              <a:ahLst/>
              <a:cxnLst/>
              <a:rect l="l" t="t" r="r" b="b"/>
              <a:pathLst>
                <a:path w="2878" h="2881" extrusionOk="0">
                  <a:moveTo>
                    <a:pt x="1437" y="336"/>
                  </a:moveTo>
                  <a:cubicBezTo>
                    <a:pt x="2051" y="336"/>
                    <a:pt x="2546" y="831"/>
                    <a:pt x="2546" y="1443"/>
                  </a:cubicBezTo>
                  <a:cubicBezTo>
                    <a:pt x="2546" y="2057"/>
                    <a:pt x="2051" y="2552"/>
                    <a:pt x="1437" y="2552"/>
                  </a:cubicBezTo>
                  <a:cubicBezTo>
                    <a:pt x="826" y="2552"/>
                    <a:pt x="331" y="2057"/>
                    <a:pt x="331" y="1443"/>
                  </a:cubicBezTo>
                  <a:cubicBezTo>
                    <a:pt x="331" y="831"/>
                    <a:pt x="826" y="336"/>
                    <a:pt x="1437" y="336"/>
                  </a:cubicBezTo>
                  <a:close/>
                  <a:moveTo>
                    <a:pt x="1437" y="0"/>
                  </a:moveTo>
                  <a:cubicBezTo>
                    <a:pt x="643" y="0"/>
                    <a:pt x="0" y="646"/>
                    <a:pt x="0" y="1440"/>
                  </a:cubicBezTo>
                  <a:cubicBezTo>
                    <a:pt x="0" y="2234"/>
                    <a:pt x="643" y="2880"/>
                    <a:pt x="1437" y="2880"/>
                  </a:cubicBezTo>
                  <a:cubicBezTo>
                    <a:pt x="2231" y="2880"/>
                    <a:pt x="2877" y="2234"/>
                    <a:pt x="2877" y="1440"/>
                  </a:cubicBezTo>
                  <a:cubicBezTo>
                    <a:pt x="2877" y="646"/>
                    <a:pt x="2231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5451575" y="3782925"/>
              <a:ext cx="30675" cy="30600"/>
            </a:xfrm>
            <a:custGeom>
              <a:avLst/>
              <a:gdLst/>
              <a:ahLst/>
              <a:cxnLst/>
              <a:rect l="l" t="t" r="r" b="b"/>
              <a:pathLst>
                <a:path w="1227" h="1224" extrusionOk="0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51"/>
                    <a:pt x="276" y="1224"/>
                    <a:pt x="612" y="1224"/>
                  </a:cubicBezTo>
                  <a:cubicBezTo>
                    <a:pt x="951" y="1224"/>
                    <a:pt x="1226" y="951"/>
                    <a:pt x="1226" y="612"/>
                  </a:cubicBezTo>
                  <a:cubicBezTo>
                    <a:pt x="1226" y="276"/>
                    <a:pt x="951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5500525" y="3832925"/>
              <a:ext cx="150" cy="12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"/>
                    <a:pt x="3" y="1"/>
                    <a:pt x="2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3D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5432075" y="3764400"/>
              <a:ext cx="350" cy="35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8" y="6"/>
                  </a:moveTo>
                  <a:cubicBezTo>
                    <a:pt x="13" y="1"/>
                    <a:pt x="0" y="14"/>
                    <a:pt x="8" y="6"/>
                  </a:cubicBezTo>
                  <a:close/>
                </a:path>
              </a:pathLst>
            </a:custGeom>
            <a:solidFill>
              <a:srgbClr val="3D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5" name="Google Shape;2055;p51"/>
          <p:cNvGrpSpPr/>
          <p:nvPr/>
        </p:nvGrpSpPr>
        <p:grpSpPr>
          <a:xfrm>
            <a:off x="3183961" y="2447406"/>
            <a:ext cx="431034" cy="430674"/>
            <a:chOff x="3565900" y="806375"/>
            <a:chExt cx="389125" cy="388800"/>
          </a:xfrm>
        </p:grpSpPr>
        <p:sp>
          <p:nvSpPr>
            <p:cNvPr id="2056" name="Google Shape;2056;p51"/>
            <p:cNvSpPr/>
            <p:nvPr/>
          </p:nvSpPr>
          <p:spPr>
            <a:xfrm>
              <a:off x="3582125" y="1055325"/>
              <a:ext cx="129325" cy="123700"/>
            </a:xfrm>
            <a:custGeom>
              <a:avLst/>
              <a:gdLst/>
              <a:ahLst/>
              <a:cxnLst/>
              <a:rect l="l" t="t" r="r" b="b"/>
              <a:pathLst>
                <a:path w="5173" h="4948" extrusionOk="0">
                  <a:moveTo>
                    <a:pt x="2635" y="906"/>
                  </a:moveTo>
                  <a:cubicBezTo>
                    <a:pt x="2715" y="906"/>
                    <a:pt x="2794" y="944"/>
                    <a:pt x="2840" y="1014"/>
                  </a:cubicBezTo>
                  <a:cubicBezTo>
                    <a:pt x="2915" y="1131"/>
                    <a:pt x="2885" y="1287"/>
                    <a:pt x="2772" y="1361"/>
                  </a:cubicBezTo>
                  <a:cubicBezTo>
                    <a:pt x="2504" y="1544"/>
                    <a:pt x="2224" y="1745"/>
                    <a:pt x="1938" y="1957"/>
                  </a:cubicBezTo>
                  <a:cubicBezTo>
                    <a:pt x="1893" y="1991"/>
                    <a:pt x="1843" y="2007"/>
                    <a:pt x="1790" y="2007"/>
                  </a:cubicBezTo>
                  <a:cubicBezTo>
                    <a:pt x="1713" y="2007"/>
                    <a:pt x="1641" y="1975"/>
                    <a:pt x="1591" y="1909"/>
                  </a:cubicBezTo>
                  <a:cubicBezTo>
                    <a:pt x="1509" y="1798"/>
                    <a:pt x="1533" y="1644"/>
                    <a:pt x="1641" y="1560"/>
                  </a:cubicBezTo>
                  <a:cubicBezTo>
                    <a:pt x="1933" y="1343"/>
                    <a:pt x="2221" y="1136"/>
                    <a:pt x="2499" y="948"/>
                  </a:cubicBezTo>
                  <a:cubicBezTo>
                    <a:pt x="2540" y="920"/>
                    <a:pt x="2588" y="906"/>
                    <a:pt x="2635" y="906"/>
                  </a:cubicBezTo>
                  <a:close/>
                  <a:moveTo>
                    <a:pt x="3214" y="0"/>
                  </a:moveTo>
                  <a:cubicBezTo>
                    <a:pt x="1851" y="0"/>
                    <a:pt x="551" y="536"/>
                    <a:pt x="0" y="797"/>
                  </a:cubicBezTo>
                  <a:cubicBezTo>
                    <a:pt x="156" y="1012"/>
                    <a:pt x="217" y="1197"/>
                    <a:pt x="276" y="1361"/>
                  </a:cubicBezTo>
                  <a:cubicBezTo>
                    <a:pt x="342" y="1565"/>
                    <a:pt x="400" y="1740"/>
                    <a:pt x="649" y="1988"/>
                  </a:cubicBezTo>
                  <a:cubicBezTo>
                    <a:pt x="898" y="2235"/>
                    <a:pt x="1072" y="2293"/>
                    <a:pt x="1273" y="2362"/>
                  </a:cubicBezTo>
                  <a:cubicBezTo>
                    <a:pt x="1506" y="2436"/>
                    <a:pt x="1763" y="2523"/>
                    <a:pt x="2094" y="2854"/>
                  </a:cubicBezTo>
                  <a:cubicBezTo>
                    <a:pt x="2425" y="3185"/>
                    <a:pt x="2512" y="3447"/>
                    <a:pt x="2586" y="3674"/>
                  </a:cubicBezTo>
                  <a:cubicBezTo>
                    <a:pt x="2653" y="3876"/>
                    <a:pt x="2713" y="4050"/>
                    <a:pt x="2962" y="4299"/>
                  </a:cubicBezTo>
                  <a:cubicBezTo>
                    <a:pt x="3208" y="4548"/>
                    <a:pt x="3386" y="4604"/>
                    <a:pt x="3587" y="4672"/>
                  </a:cubicBezTo>
                  <a:cubicBezTo>
                    <a:pt x="3756" y="4731"/>
                    <a:pt x="3936" y="4789"/>
                    <a:pt x="4153" y="4948"/>
                  </a:cubicBezTo>
                  <a:cubicBezTo>
                    <a:pt x="4463" y="4294"/>
                    <a:pt x="5172" y="2560"/>
                    <a:pt x="4881" y="930"/>
                  </a:cubicBezTo>
                  <a:lnTo>
                    <a:pt x="4881" y="930"/>
                  </a:lnTo>
                  <a:cubicBezTo>
                    <a:pt x="4532" y="1716"/>
                    <a:pt x="3897" y="2637"/>
                    <a:pt x="3388" y="3312"/>
                  </a:cubicBezTo>
                  <a:cubicBezTo>
                    <a:pt x="3338" y="3378"/>
                    <a:pt x="3264" y="3410"/>
                    <a:pt x="3190" y="3410"/>
                  </a:cubicBezTo>
                  <a:cubicBezTo>
                    <a:pt x="3137" y="3410"/>
                    <a:pt x="3084" y="3394"/>
                    <a:pt x="3039" y="3359"/>
                  </a:cubicBezTo>
                  <a:cubicBezTo>
                    <a:pt x="2930" y="3277"/>
                    <a:pt x="2907" y="3121"/>
                    <a:pt x="2991" y="3013"/>
                  </a:cubicBezTo>
                  <a:cubicBezTo>
                    <a:pt x="3436" y="2420"/>
                    <a:pt x="4204" y="1335"/>
                    <a:pt x="4513" y="511"/>
                  </a:cubicBezTo>
                  <a:lnTo>
                    <a:pt x="4437" y="435"/>
                  </a:lnTo>
                  <a:cubicBezTo>
                    <a:pt x="4196" y="525"/>
                    <a:pt x="3912" y="665"/>
                    <a:pt x="3595" y="842"/>
                  </a:cubicBezTo>
                  <a:cubicBezTo>
                    <a:pt x="3558" y="866"/>
                    <a:pt x="3513" y="874"/>
                    <a:pt x="3473" y="874"/>
                  </a:cubicBezTo>
                  <a:cubicBezTo>
                    <a:pt x="3388" y="874"/>
                    <a:pt x="3304" y="829"/>
                    <a:pt x="3259" y="750"/>
                  </a:cubicBezTo>
                  <a:cubicBezTo>
                    <a:pt x="3190" y="630"/>
                    <a:pt x="3232" y="477"/>
                    <a:pt x="3351" y="411"/>
                  </a:cubicBezTo>
                  <a:cubicBezTo>
                    <a:pt x="3592" y="273"/>
                    <a:pt x="3817" y="159"/>
                    <a:pt x="4024" y="69"/>
                  </a:cubicBezTo>
                  <a:cubicBezTo>
                    <a:pt x="3755" y="21"/>
                    <a:pt x="3483" y="0"/>
                    <a:pt x="3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3809500" y="822450"/>
              <a:ext cx="129375" cy="123850"/>
            </a:xfrm>
            <a:custGeom>
              <a:avLst/>
              <a:gdLst/>
              <a:ahLst/>
              <a:cxnLst/>
              <a:rect l="l" t="t" r="r" b="b"/>
              <a:pathLst>
                <a:path w="5175" h="4954" extrusionOk="0">
                  <a:moveTo>
                    <a:pt x="1019" y="1"/>
                  </a:moveTo>
                  <a:cubicBezTo>
                    <a:pt x="710" y="657"/>
                    <a:pt x="0" y="2391"/>
                    <a:pt x="291" y="4024"/>
                  </a:cubicBezTo>
                  <a:cubicBezTo>
                    <a:pt x="638" y="3236"/>
                    <a:pt x="1273" y="2314"/>
                    <a:pt x="1784" y="1642"/>
                  </a:cubicBezTo>
                  <a:cubicBezTo>
                    <a:pt x="1833" y="1576"/>
                    <a:pt x="1908" y="1541"/>
                    <a:pt x="1983" y="1541"/>
                  </a:cubicBezTo>
                  <a:cubicBezTo>
                    <a:pt x="2035" y="1541"/>
                    <a:pt x="2087" y="1557"/>
                    <a:pt x="2131" y="1592"/>
                  </a:cubicBezTo>
                  <a:cubicBezTo>
                    <a:pt x="2239" y="1674"/>
                    <a:pt x="2263" y="1830"/>
                    <a:pt x="2181" y="1939"/>
                  </a:cubicBezTo>
                  <a:cubicBezTo>
                    <a:pt x="1734" y="2531"/>
                    <a:pt x="966" y="3617"/>
                    <a:pt x="659" y="4440"/>
                  </a:cubicBezTo>
                  <a:lnTo>
                    <a:pt x="736" y="4517"/>
                  </a:lnTo>
                  <a:cubicBezTo>
                    <a:pt x="1559" y="4210"/>
                    <a:pt x="2644" y="3442"/>
                    <a:pt x="3237" y="2995"/>
                  </a:cubicBezTo>
                  <a:cubicBezTo>
                    <a:pt x="3282" y="2961"/>
                    <a:pt x="3334" y="2945"/>
                    <a:pt x="3386" y="2945"/>
                  </a:cubicBezTo>
                  <a:cubicBezTo>
                    <a:pt x="3461" y="2945"/>
                    <a:pt x="3536" y="2979"/>
                    <a:pt x="3584" y="3045"/>
                  </a:cubicBezTo>
                  <a:cubicBezTo>
                    <a:pt x="3666" y="3153"/>
                    <a:pt x="3642" y="3310"/>
                    <a:pt x="3534" y="3392"/>
                  </a:cubicBezTo>
                  <a:cubicBezTo>
                    <a:pt x="2856" y="3900"/>
                    <a:pt x="1940" y="4533"/>
                    <a:pt x="1152" y="4885"/>
                  </a:cubicBezTo>
                  <a:cubicBezTo>
                    <a:pt x="1420" y="4932"/>
                    <a:pt x="1691" y="4953"/>
                    <a:pt x="1959" y="4953"/>
                  </a:cubicBezTo>
                  <a:cubicBezTo>
                    <a:pt x="3323" y="4953"/>
                    <a:pt x="4624" y="4415"/>
                    <a:pt x="5175" y="4157"/>
                  </a:cubicBezTo>
                  <a:cubicBezTo>
                    <a:pt x="5013" y="3937"/>
                    <a:pt x="4950" y="3754"/>
                    <a:pt x="4897" y="3588"/>
                  </a:cubicBezTo>
                  <a:cubicBezTo>
                    <a:pt x="4831" y="3384"/>
                    <a:pt x="4773" y="3209"/>
                    <a:pt x="4524" y="2960"/>
                  </a:cubicBezTo>
                  <a:cubicBezTo>
                    <a:pt x="4275" y="2714"/>
                    <a:pt x="4100" y="2656"/>
                    <a:pt x="3899" y="2587"/>
                  </a:cubicBezTo>
                  <a:cubicBezTo>
                    <a:pt x="3666" y="2510"/>
                    <a:pt x="3409" y="2426"/>
                    <a:pt x="3079" y="2095"/>
                  </a:cubicBezTo>
                  <a:cubicBezTo>
                    <a:pt x="2748" y="1764"/>
                    <a:pt x="2660" y="1502"/>
                    <a:pt x="2584" y="1274"/>
                  </a:cubicBezTo>
                  <a:cubicBezTo>
                    <a:pt x="2517" y="1073"/>
                    <a:pt x="2459" y="896"/>
                    <a:pt x="2210" y="649"/>
                  </a:cubicBezTo>
                  <a:cubicBezTo>
                    <a:pt x="1962" y="401"/>
                    <a:pt x="1787" y="345"/>
                    <a:pt x="1586" y="274"/>
                  </a:cubicBezTo>
                  <a:cubicBezTo>
                    <a:pt x="1416" y="218"/>
                    <a:pt x="1234" y="160"/>
                    <a:pt x="1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3661275" y="906625"/>
              <a:ext cx="198200" cy="188500"/>
            </a:xfrm>
            <a:custGeom>
              <a:avLst/>
              <a:gdLst/>
              <a:ahLst/>
              <a:cxnLst/>
              <a:rect l="l" t="t" r="r" b="b"/>
              <a:pathLst>
                <a:path w="7928" h="7540" extrusionOk="0">
                  <a:moveTo>
                    <a:pt x="3967" y="498"/>
                  </a:moveTo>
                  <a:cubicBezTo>
                    <a:pt x="4362" y="498"/>
                    <a:pt x="4757" y="649"/>
                    <a:pt x="5056" y="951"/>
                  </a:cubicBezTo>
                  <a:cubicBezTo>
                    <a:pt x="5156" y="1046"/>
                    <a:pt x="5156" y="1205"/>
                    <a:pt x="5056" y="1301"/>
                  </a:cubicBezTo>
                  <a:cubicBezTo>
                    <a:pt x="5008" y="1348"/>
                    <a:pt x="4944" y="1372"/>
                    <a:pt x="4881" y="1372"/>
                  </a:cubicBezTo>
                  <a:cubicBezTo>
                    <a:pt x="4817" y="1372"/>
                    <a:pt x="4753" y="1348"/>
                    <a:pt x="4704" y="1301"/>
                  </a:cubicBezTo>
                  <a:cubicBezTo>
                    <a:pt x="4501" y="1098"/>
                    <a:pt x="4234" y="997"/>
                    <a:pt x="3966" y="997"/>
                  </a:cubicBezTo>
                  <a:cubicBezTo>
                    <a:pt x="3698" y="997"/>
                    <a:pt x="3430" y="1098"/>
                    <a:pt x="3227" y="1301"/>
                  </a:cubicBezTo>
                  <a:cubicBezTo>
                    <a:pt x="3176" y="1351"/>
                    <a:pt x="3113" y="1375"/>
                    <a:pt x="3049" y="1375"/>
                  </a:cubicBezTo>
                  <a:cubicBezTo>
                    <a:pt x="2988" y="1375"/>
                    <a:pt x="2925" y="1351"/>
                    <a:pt x="2875" y="1301"/>
                  </a:cubicBezTo>
                  <a:cubicBezTo>
                    <a:pt x="2779" y="1205"/>
                    <a:pt x="2779" y="1046"/>
                    <a:pt x="2875" y="951"/>
                  </a:cubicBezTo>
                  <a:cubicBezTo>
                    <a:pt x="3176" y="649"/>
                    <a:pt x="3572" y="498"/>
                    <a:pt x="3967" y="498"/>
                  </a:cubicBezTo>
                  <a:close/>
                  <a:moveTo>
                    <a:pt x="2348" y="1581"/>
                  </a:moveTo>
                  <a:cubicBezTo>
                    <a:pt x="2412" y="1581"/>
                    <a:pt x="2476" y="1605"/>
                    <a:pt x="2525" y="1653"/>
                  </a:cubicBezTo>
                  <a:cubicBezTo>
                    <a:pt x="2620" y="1748"/>
                    <a:pt x="2620" y="1907"/>
                    <a:pt x="2525" y="2002"/>
                  </a:cubicBezTo>
                  <a:lnTo>
                    <a:pt x="1503" y="3026"/>
                  </a:lnTo>
                  <a:cubicBezTo>
                    <a:pt x="1453" y="3074"/>
                    <a:pt x="1390" y="3098"/>
                    <a:pt x="1326" y="3098"/>
                  </a:cubicBezTo>
                  <a:cubicBezTo>
                    <a:pt x="1265" y="3098"/>
                    <a:pt x="1202" y="3074"/>
                    <a:pt x="1151" y="3026"/>
                  </a:cubicBezTo>
                  <a:cubicBezTo>
                    <a:pt x="1056" y="2928"/>
                    <a:pt x="1056" y="2770"/>
                    <a:pt x="1151" y="2674"/>
                  </a:cubicBezTo>
                  <a:lnTo>
                    <a:pt x="2173" y="1653"/>
                  </a:lnTo>
                  <a:cubicBezTo>
                    <a:pt x="2221" y="1605"/>
                    <a:pt x="2284" y="1581"/>
                    <a:pt x="2348" y="1581"/>
                  </a:cubicBezTo>
                  <a:close/>
                  <a:moveTo>
                    <a:pt x="3962" y="1"/>
                  </a:moveTo>
                  <a:cubicBezTo>
                    <a:pt x="3417" y="1"/>
                    <a:pt x="2909" y="213"/>
                    <a:pt x="2520" y="599"/>
                  </a:cubicBezTo>
                  <a:lnTo>
                    <a:pt x="794" y="2328"/>
                  </a:lnTo>
                  <a:cubicBezTo>
                    <a:pt x="0" y="3122"/>
                    <a:pt x="0" y="4416"/>
                    <a:pt x="794" y="5213"/>
                  </a:cubicBezTo>
                  <a:lnTo>
                    <a:pt x="2520" y="6938"/>
                  </a:lnTo>
                  <a:cubicBezTo>
                    <a:pt x="2904" y="7322"/>
                    <a:pt x="3417" y="7539"/>
                    <a:pt x="3962" y="7539"/>
                  </a:cubicBezTo>
                  <a:cubicBezTo>
                    <a:pt x="4510" y="7539"/>
                    <a:pt x="5019" y="7328"/>
                    <a:pt x="5405" y="6938"/>
                  </a:cubicBezTo>
                  <a:lnTo>
                    <a:pt x="7134" y="5210"/>
                  </a:lnTo>
                  <a:cubicBezTo>
                    <a:pt x="7928" y="4416"/>
                    <a:pt x="7928" y="3122"/>
                    <a:pt x="7134" y="2325"/>
                  </a:cubicBezTo>
                  <a:lnTo>
                    <a:pt x="6419" y="1613"/>
                  </a:lnTo>
                  <a:lnTo>
                    <a:pt x="5405" y="599"/>
                  </a:lnTo>
                  <a:cubicBezTo>
                    <a:pt x="5021" y="215"/>
                    <a:pt x="4510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3730750" y="919075"/>
              <a:ext cx="59300" cy="21925"/>
            </a:xfrm>
            <a:custGeom>
              <a:avLst/>
              <a:gdLst/>
              <a:ahLst/>
              <a:cxnLst/>
              <a:rect l="l" t="t" r="r" b="b"/>
              <a:pathLst>
                <a:path w="2372" h="877" extrusionOk="0">
                  <a:moveTo>
                    <a:pt x="1187" y="0"/>
                  </a:moveTo>
                  <a:cubicBezTo>
                    <a:pt x="792" y="0"/>
                    <a:pt x="397" y="151"/>
                    <a:pt x="96" y="453"/>
                  </a:cubicBezTo>
                  <a:cubicBezTo>
                    <a:pt x="0" y="548"/>
                    <a:pt x="0" y="707"/>
                    <a:pt x="96" y="803"/>
                  </a:cubicBezTo>
                  <a:cubicBezTo>
                    <a:pt x="146" y="853"/>
                    <a:pt x="209" y="877"/>
                    <a:pt x="273" y="877"/>
                  </a:cubicBezTo>
                  <a:cubicBezTo>
                    <a:pt x="334" y="877"/>
                    <a:pt x="397" y="853"/>
                    <a:pt x="448" y="803"/>
                  </a:cubicBezTo>
                  <a:cubicBezTo>
                    <a:pt x="651" y="600"/>
                    <a:pt x="919" y="499"/>
                    <a:pt x="1187" y="499"/>
                  </a:cubicBezTo>
                  <a:cubicBezTo>
                    <a:pt x="1455" y="499"/>
                    <a:pt x="1723" y="600"/>
                    <a:pt x="1927" y="803"/>
                  </a:cubicBezTo>
                  <a:cubicBezTo>
                    <a:pt x="1975" y="851"/>
                    <a:pt x="2038" y="876"/>
                    <a:pt x="2102" y="876"/>
                  </a:cubicBezTo>
                  <a:cubicBezTo>
                    <a:pt x="2165" y="876"/>
                    <a:pt x="2229" y="851"/>
                    <a:pt x="2277" y="803"/>
                  </a:cubicBezTo>
                  <a:cubicBezTo>
                    <a:pt x="2372" y="707"/>
                    <a:pt x="2372" y="548"/>
                    <a:pt x="2277" y="453"/>
                  </a:cubicBezTo>
                  <a:cubicBezTo>
                    <a:pt x="1976" y="151"/>
                    <a:pt x="1582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3687675" y="946150"/>
              <a:ext cx="39125" cy="37925"/>
            </a:xfrm>
            <a:custGeom>
              <a:avLst/>
              <a:gdLst/>
              <a:ahLst/>
              <a:cxnLst/>
              <a:rect l="l" t="t" r="r" b="b"/>
              <a:pathLst>
                <a:path w="1565" h="1517" extrusionOk="0">
                  <a:moveTo>
                    <a:pt x="1292" y="0"/>
                  </a:moveTo>
                  <a:cubicBezTo>
                    <a:pt x="1229" y="0"/>
                    <a:pt x="1166" y="24"/>
                    <a:pt x="1117" y="72"/>
                  </a:cubicBezTo>
                  <a:lnTo>
                    <a:pt x="95" y="1093"/>
                  </a:lnTo>
                  <a:cubicBezTo>
                    <a:pt x="0" y="1189"/>
                    <a:pt x="0" y="1347"/>
                    <a:pt x="95" y="1445"/>
                  </a:cubicBezTo>
                  <a:cubicBezTo>
                    <a:pt x="146" y="1493"/>
                    <a:pt x="209" y="1517"/>
                    <a:pt x="270" y="1517"/>
                  </a:cubicBezTo>
                  <a:cubicBezTo>
                    <a:pt x="334" y="1517"/>
                    <a:pt x="397" y="1493"/>
                    <a:pt x="447" y="1445"/>
                  </a:cubicBezTo>
                  <a:lnTo>
                    <a:pt x="1469" y="421"/>
                  </a:lnTo>
                  <a:cubicBezTo>
                    <a:pt x="1564" y="326"/>
                    <a:pt x="1564" y="167"/>
                    <a:pt x="1469" y="72"/>
                  </a:cubicBezTo>
                  <a:cubicBezTo>
                    <a:pt x="1419" y="24"/>
                    <a:pt x="1355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3565900" y="806375"/>
              <a:ext cx="389125" cy="388800"/>
            </a:xfrm>
            <a:custGeom>
              <a:avLst/>
              <a:gdLst/>
              <a:ahLst/>
              <a:cxnLst/>
              <a:rect l="l" t="t" r="r" b="b"/>
              <a:pathLst>
                <a:path w="15565" h="15552" extrusionOk="0">
                  <a:moveTo>
                    <a:pt x="10761" y="641"/>
                  </a:moveTo>
                  <a:cubicBezTo>
                    <a:pt x="10975" y="797"/>
                    <a:pt x="11160" y="861"/>
                    <a:pt x="11324" y="917"/>
                  </a:cubicBezTo>
                  <a:cubicBezTo>
                    <a:pt x="11528" y="983"/>
                    <a:pt x="11703" y="1044"/>
                    <a:pt x="11952" y="1290"/>
                  </a:cubicBezTo>
                  <a:cubicBezTo>
                    <a:pt x="12198" y="1539"/>
                    <a:pt x="12256" y="1716"/>
                    <a:pt x="12325" y="1917"/>
                  </a:cubicBezTo>
                  <a:cubicBezTo>
                    <a:pt x="12402" y="2147"/>
                    <a:pt x="12486" y="2407"/>
                    <a:pt x="12817" y="2738"/>
                  </a:cubicBezTo>
                  <a:cubicBezTo>
                    <a:pt x="13148" y="3069"/>
                    <a:pt x="13410" y="3153"/>
                    <a:pt x="13638" y="3230"/>
                  </a:cubicBezTo>
                  <a:cubicBezTo>
                    <a:pt x="13839" y="3296"/>
                    <a:pt x="14016" y="3354"/>
                    <a:pt x="14262" y="3603"/>
                  </a:cubicBezTo>
                  <a:cubicBezTo>
                    <a:pt x="14511" y="3852"/>
                    <a:pt x="14567" y="4027"/>
                    <a:pt x="14638" y="4228"/>
                  </a:cubicBezTo>
                  <a:cubicBezTo>
                    <a:pt x="14694" y="4397"/>
                    <a:pt x="14752" y="4580"/>
                    <a:pt x="14911" y="4794"/>
                  </a:cubicBezTo>
                  <a:cubicBezTo>
                    <a:pt x="14362" y="5058"/>
                    <a:pt x="13062" y="5596"/>
                    <a:pt x="11699" y="5596"/>
                  </a:cubicBezTo>
                  <a:cubicBezTo>
                    <a:pt x="11431" y="5596"/>
                    <a:pt x="11160" y="5575"/>
                    <a:pt x="10893" y="5528"/>
                  </a:cubicBezTo>
                  <a:cubicBezTo>
                    <a:pt x="11679" y="5178"/>
                    <a:pt x="12600" y="4543"/>
                    <a:pt x="13275" y="4035"/>
                  </a:cubicBezTo>
                  <a:cubicBezTo>
                    <a:pt x="13384" y="3950"/>
                    <a:pt x="13408" y="3796"/>
                    <a:pt x="13325" y="3685"/>
                  </a:cubicBezTo>
                  <a:cubicBezTo>
                    <a:pt x="13275" y="3621"/>
                    <a:pt x="13201" y="3587"/>
                    <a:pt x="13126" y="3587"/>
                  </a:cubicBezTo>
                  <a:cubicBezTo>
                    <a:pt x="13074" y="3587"/>
                    <a:pt x="13021" y="3603"/>
                    <a:pt x="12976" y="3638"/>
                  </a:cubicBezTo>
                  <a:cubicBezTo>
                    <a:pt x="12386" y="4082"/>
                    <a:pt x="11301" y="4850"/>
                    <a:pt x="10475" y="5160"/>
                  </a:cubicBezTo>
                  <a:lnTo>
                    <a:pt x="10398" y="5083"/>
                  </a:lnTo>
                  <a:cubicBezTo>
                    <a:pt x="10708" y="4260"/>
                    <a:pt x="11475" y="3174"/>
                    <a:pt x="11920" y="2582"/>
                  </a:cubicBezTo>
                  <a:cubicBezTo>
                    <a:pt x="12005" y="2473"/>
                    <a:pt x="11981" y="2317"/>
                    <a:pt x="11872" y="2235"/>
                  </a:cubicBezTo>
                  <a:cubicBezTo>
                    <a:pt x="11827" y="2200"/>
                    <a:pt x="11775" y="2184"/>
                    <a:pt x="11723" y="2184"/>
                  </a:cubicBezTo>
                  <a:cubicBezTo>
                    <a:pt x="11648" y="2184"/>
                    <a:pt x="11573" y="2219"/>
                    <a:pt x="11523" y="2285"/>
                  </a:cubicBezTo>
                  <a:cubicBezTo>
                    <a:pt x="11015" y="2963"/>
                    <a:pt x="10382" y="3879"/>
                    <a:pt x="10033" y="4667"/>
                  </a:cubicBezTo>
                  <a:cubicBezTo>
                    <a:pt x="9742" y="3034"/>
                    <a:pt x="10448" y="1300"/>
                    <a:pt x="10761" y="641"/>
                  </a:cubicBezTo>
                  <a:close/>
                  <a:moveTo>
                    <a:pt x="7780" y="4008"/>
                  </a:moveTo>
                  <a:cubicBezTo>
                    <a:pt x="8325" y="4008"/>
                    <a:pt x="8834" y="4220"/>
                    <a:pt x="9223" y="4606"/>
                  </a:cubicBezTo>
                  <a:lnTo>
                    <a:pt x="10949" y="6335"/>
                  </a:lnTo>
                  <a:cubicBezTo>
                    <a:pt x="11743" y="7132"/>
                    <a:pt x="11743" y="8426"/>
                    <a:pt x="10949" y="9220"/>
                  </a:cubicBezTo>
                  <a:lnTo>
                    <a:pt x="9223" y="10946"/>
                  </a:lnTo>
                  <a:cubicBezTo>
                    <a:pt x="8839" y="11330"/>
                    <a:pt x="8325" y="11544"/>
                    <a:pt x="7780" y="11544"/>
                  </a:cubicBezTo>
                  <a:cubicBezTo>
                    <a:pt x="7232" y="11544"/>
                    <a:pt x="6724" y="11332"/>
                    <a:pt x="6335" y="10946"/>
                  </a:cubicBezTo>
                  <a:lnTo>
                    <a:pt x="4609" y="9220"/>
                  </a:lnTo>
                  <a:cubicBezTo>
                    <a:pt x="3815" y="8426"/>
                    <a:pt x="3815" y="7132"/>
                    <a:pt x="4609" y="6335"/>
                  </a:cubicBezTo>
                  <a:lnTo>
                    <a:pt x="6335" y="4606"/>
                  </a:lnTo>
                  <a:cubicBezTo>
                    <a:pt x="6721" y="4223"/>
                    <a:pt x="7232" y="4008"/>
                    <a:pt x="7780" y="4008"/>
                  </a:cubicBezTo>
                  <a:close/>
                  <a:moveTo>
                    <a:pt x="3859" y="9961"/>
                  </a:moveTo>
                  <a:cubicBezTo>
                    <a:pt x="4129" y="9961"/>
                    <a:pt x="4401" y="9982"/>
                    <a:pt x="4670" y="10030"/>
                  </a:cubicBezTo>
                  <a:cubicBezTo>
                    <a:pt x="4464" y="10123"/>
                    <a:pt x="4239" y="10234"/>
                    <a:pt x="3998" y="10374"/>
                  </a:cubicBezTo>
                  <a:cubicBezTo>
                    <a:pt x="3879" y="10443"/>
                    <a:pt x="3836" y="10591"/>
                    <a:pt x="3905" y="10710"/>
                  </a:cubicBezTo>
                  <a:cubicBezTo>
                    <a:pt x="3950" y="10790"/>
                    <a:pt x="4032" y="10837"/>
                    <a:pt x="4119" y="10837"/>
                  </a:cubicBezTo>
                  <a:cubicBezTo>
                    <a:pt x="4162" y="10837"/>
                    <a:pt x="4201" y="10827"/>
                    <a:pt x="4241" y="10803"/>
                  </a:cubicBezTo>
                  <a:cubicBezTo>
                    <a:pt x="4559" y="10623"/>
                    <a:pt x="4839" y="10485"/>
                    <a:pt x="5083" y="10398"/>
                  </a:cubicBezTo>
                  <a:lnTo>
                    <a:pt x="5157" y="10472"/>
                  </a:lnTo>
                  <a:cubicBezTo>
                    <a:pt x="4850" y="11298"/>
                    <a:pt x="4082" y="12383"/>
                    <a:pt x="3635" y="12973"/>
                  </a:cubicBezTo>
                  <a:cubicBezTo>
                    <a:pt x="3553" y="13085"/>
                    <a:pt x="3577" y="13238"/>
                    <a:pt x="3685" y="13323"/>
                  </a:cubicBezTo>
                  <a:cubicBezTo>
                    <a:pt x="3733" y="13355"/>
                    <a:pt x="3781" y="13370"/>
                    <a:pt x="3834" y="13370"/>
                  </a:cubicBezTo>
                  <a:cubicBezTo>
                    <a:pt x="3910" y="13370"/>
                    <a:pt x="3984" y="13339"/>
                    <a:pt x="4032" y="13272"/>
                  </a:cubicBezTo>
                  <a:cubicBezTo>
                    <a:pt x="4543" y="12595"/>
                    <a:pt x="5176" y="11676"/>
                    <a:pt x="5525" y="10890"/>
                  </a:cubicBezTo>
                  <a:lnTo>
                    <a:pt x="5525" y="10890"/>
                  </a:lnTo>
                  <a:cubicBezTo>
                    <a:pt x="5816" y="12521"/>
                    <a:pt x="5109" y="14254"/>
                    <a:pt x="4797" y="14914"/>
                  </a:cubicBezTo>
                  <a:cubicBezTo>
                    <a:pt x="4585" y="14752"/>
                    <a:pt x="4400" y="14691"/>
                    <a:pt x="4233" y="14636"/>
                  </a:cubicBezTo>
                  <a:cubicBezTo>
                    <a:pt x="4029" y="14569"/>
                    <a:pt x="3855" y="14509"/>
                    <a:pt x="3606" y="14262"/>
                  </a:cubicBezTo>
                  <a:cubicBezTo>
                    <a:pt x="3360" y="14014"/>
                    <a:pt x="3302" y="13839"/>
                    <a:pt x="3233" y="13635"/>
                  </a:cubicBezTo>
                  <a:cubicBezTo>
                    <a:pt x="3156" y="13405"/>
                    <a:pt x="3071" y="13145"/>
                    <a:pt x="2740" y="12815"/>
                  </a:cubicBezTo>
                  <a:cubicBezTo>
                    <a:pt x="2409" y="12484"/>
                    <a:pt x="2147" y="12399"/>
                    <a:pt x="1920" y="12322"/>
                  </a:cubicBezTo>
                  <a:cubicBezTo>
                    <a:pt x="1719" y="12256"/>
                    <a:pt x="1541" y="12198"/>
                    <a:pt x="1295" y="11949"/>
                  </a:cubicBezTo>
                  <a:cubicBezTo>
                    <a:pt x="1046" y="11700"/>
                    <a:pt x="991" y="11525"/>
                    <a:pt x="919" y="11324"/>
                  </a:cubicBezTo>
                  <a:cubicBezTo>
                    <a:pt x="864" y="11155"/>
                    <a:pt x="805" y="10972"/>
                    <a:pt x="647" y="10758"/>
                  </a:cubicBezTo>
                  <a:cubicBezTo>
                    <a:pt x="1195" y="10497"/>
                    <a:pt x="2494" y="9961"/>
                    <a:pt x="3859" y="9961"/>
                  </a:cubicBezTo>
                  <a:close/>
                  <a:moveTo>
                    <a:pt x="10690" y="0"/>
                  </a:moveTo>
                  <a:cubicBezTo>
                    <a:pt x="10677" y="0"/>
                    <a:pt x="10665" y="1"/>
                    <a:pt x="10652" y="3"/>
                  </a:cubicBezTo>
                  <a:cubicBezTo>
                    <a:pt x="10575" y="14"/>
                    <a:pt x="10506" y="62"/>
                    <a:pt x="10469" y="130"/>
                  </a:cubicBezTo>
                  <a:cubicBezTo>
                    <a:pt x="10419" y="220"/>
                    <a:pt x="9360" y="2139"/>
                    <a:pt x="9479" y="4167"/>
                  </a:cubicBezTo>
                  <a:cubicBezTo>
                    <a:pt x="9014" y="3746"/>
                    <a:pt x="8418" y="3519"/>
                    <a:pt x="7785" y="3519"/>
                  </a:cubicBezTo>
                  <a:cubicBezTo>
                    <a:pt x="7108" y="3519"/>
                    <a:pt x="6473" y="3783"/>
                    <a:pt x="5993" y="4260"/>
                  </a:cubicBezTo>
                  <a:lnTo>
                    <a:pt x="4265" y="5985"/>
                  </a:lnTo>
                  <a:cubicBezTo>
                    <a:pt x="3309" y="6941"/>
                    <a:pt x="3280" y="8476"/>
                    <a:pt x="4172" y="9474"/>
                  </a:cubicBezTo>
                  <a:cubicBezTo>
                    <a:pt x="4067" y="9468"/>
                    <a:pt x="3961" y="9465"/>
                    <a:pt x="3856" y="9465"/>
                  </a:cubicBezTo>
                  <a:cubicBezTo>
                    <a:pt x="1949" y="9465"/>
                    <a:pt x="221" y="10416"/>
                    <a:pt x="136" y="10461"/>
                  </a:cubicBezTo>
                  <a:cubicBezTo>
                    <a:pt x="70" y="10498"/>
                    <a:pt x="25" y="10567"/>
                    <a:pt x="11" y="10644"/>
                  </a:cubicBezTo>
                  <a:cubicBezTo>
                    <a:pt x="1" y="10721"/>
                    <a:pt x="27" y="10800"/>
                    <a:pt x="80" y="10853"/>
                  </a:cubicBezTo>
                  <a:cubicBezTo>
                    <a:pt x="329" y="11102"/>
                    <a:pt x="385" y="11277"/>
                    <a:pt x="453" y="11478"/>
                  </a:cubicBezTo>
                  <a:cubicBezTo>
                    <a:pt x="530" y="11711"/>
                    <a:pt x="615" y="11968"/>
                    <a:pt x="946" y="12298"/>
                  </a:cubicBezTo>
                  <a:cubicBezTo>
                    <a:pt x="1277" y="12629"/>
                    <a:pt x="1539" y="12717"/>
                    <a:pt x="1766" y="12791"/>
                  </a:cubicBezTo>
                  <a:cubicBezTo>
                    <a:pt x="1970" y="12857"/>
                    <a:pt x="2145" y="12918"/>
                    <a:pt x="2394" y="13167"/>
                  </a:cubicBezTo>
                  <a:cubicBezTo>
                    <a:pt x="2640" y="13413"/>
                    <a:pt x="2698" y="13590"/>
                    <a:pt x="2767" y="13791"/>
                  </a:cubicBezTo>
                  <a:cubicBezTo>
                    <a:pt x="2844" y="14022"/>
                    <a:pt x="2928" y="14281"/>
                    <a:pt x="3259" y="14612"/>
                  </a:cubicBezTo>
                  <a:cubicBezTo>
                    <a:pt x="3590" y="14943"/>
                    <a:pt x="3852" y="15027"/>
                    <a:pt x="4080" y="15104"/>
                  </a:cubicBezTo>
                  <a:cubicBezTo>
                    <a:pt x="4281" y="15170"/>
                    <a:pt x="4458" y="15231"/>
                    <a:pt x="4704" y="15477"/>
                  </a:cubicBezTo>
                  <a:cubicBezTo>
                    <a:pt x="4752" y="15525"/>
                    <a:pt x="4816" y="15551"/>
                    <a:pt x="4882" y="15551"/>
                  </a:cubicBezTo>
                  <a:cubicBezTo>
                    <a:pt x="4890" y="15551"/>
                    <a:pt x="4903" y="15551"/>
                    <a:pt x="4913" y="15549"/>
                  </a:cubicBezTo>
                  <a:cubicBezTo>
                    <a:pt x="4990" y="15538"/>
                    <a:pt x="5059" y="15491"/>
                    <a:pt x="5096" y="15422"/>
                  </a:cubicBezTo>
                  <a:cubicBezTo>
                    <a:pt x="5146" y="15332"/>
                    <a:pt x="6205" y="13413"/>
                    <a:pt x="6086" y="11385"/>
                  </a:cubicBezTo>
                  <a:lnTo>
                    <a:pt x="6086" y="11385"/>
                  </a:lnTo>
                  <a:cubicBezTo>
                    <a:pt x="6552" y="11806"/>
                    <a:pt x="7148" y="12034"/>
                    <a:pt x="7780" y="12034"/>
                  </a:cubicBezTo>
                  <a:cubicBezTo>
                    <a:pt x="8458" y="12034"/>
                    <a:pt x="9093" y="11769"/>
                    <a:pt x="9572" y="11293"/>
                  </a:cubicBezTo>
                  <a:lnTo>
                    <a:pt x="11301" y="9567"/>
                  </a:lnTo>
                  <a:cubicBezTo>
                    <a:pt x="12256" y="8609"/>
                    <a:pt x="12285" y="7073"/>
                    <a:pt x="11393" y="6078"/>
                  </a:cubicBezTo>
                  <a:lnTo>
                    <a:pt x="11393" y="6078"/>
                  </a:lnTo>
                  <a:cubicBezTo>
                    <a:pt x="11499" y="6086"/>
                    <a:pt x="11605" y="6089"/>
                    <a:pt x="11711" y="6089"/>
                  </a:cubicBezTo>
                  <a:cubicBezTo>
                    <a:pt x="13617" y="6089"/>
                    <a:pt x="15342" y="5136"/>
                    <a:pt x="15430" y="5088"/>
                  </a:cubicBezTo>
                  <a:cubicBezTo>
                    <a:pt x="15496" y="5054"/>
                    <a:pt x="15541" y="4982"/>
                    <a:pt x="15554" y="4908"/>
                  </a:cubicBezTo>
                  <a:cubicBezTo>
                    <a:pt x="15565" y="4831"/>
                    <a:pt x="15538" y="4755"/>
                    <a:pt x="15485" y="4699"/>
                  </a:cubicBezTo>
                  <a:cubicBezTo>
                    <a:pt x="15237" y="4450"/>
                    <a:pt x="15181" y="4276"/>
                    <a:pt x="15112" y="4074"/>
                  </a:cubicBezTo>
                  <a:cubicBezTo>
                    <a:pt x="15035" y="3841"/>
                    <a:pt x="14948" y="3585"/>
                    <a:pt x="14617" y="3254"/>
                  </a:cubicBezTo>
                  <a:cubicBezTo>
                    <a:pt x="14286" y="2923"/>
                    <a:pt x="14027" y="2836"/>
                    <a:pt x="13797" y="2762"/>
                  </a:cubicBezTo>
                  <a:cubicBezTo>
                    <a:pt x="13595" y="2695"/>
                    <a:pt x="13421" y="2634"/>
                    <a:pt x="13172" y="2386"/>
                  </a:cubicBezTo>
                  <a:cubicBezTo>
                    <a:pt x="12923" y="2139"/>
                    <a:pt x="12868" y="1962"/>
                    <a:pt x="12799" y="1761"/>
                  </a:cubicBezTo>
                  <a:cubicBezTo>
                    <a:pt x="12722" y="1531"/>
                    <a:pt x="12637" y="1271"/>
                    <a:pt x="12306" y="940"/>
                  </a:cubicBezTo>
                  <a:cubicBezTo>
                    <a:pt x="11976" y="610"/>
                    <a:pt x="11713" y="525"/>
                    <a:pt x="11486" y="448"/>
                  </a:cubicBezTo>
                  <a:cubicBezTo>
                    <a:pt x="11282" y="382"/>
                    <a:pt x="11107" y="321"/>
                    <a:pt x="10859" y="75"/>
                  </a:cubicBezTo>
                  <a:cubicBezTo>
                    <a:pt x="10812" y="27"/>
                    <a:pt x="10752" y="0"/>
                    <a:pt x="10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3619775" y="1078025"/>
              <a:ext cx="35150" cy="27550"/>
            </a:xfrm>
            <a:custGeom>
              <a:avLst/>
              <a:gdLst/>
              <a:ahLst/>
              <a:cxnLst/>
              <a:rect l="l" t="t" r="r" b="b"/>
              <a:pathLst>
                <a:path w="1406" h="1102" extrusionOk="0">
                  <a:moveTo>
                    <a:pt x="1124" y="1"/>
                  </a:moveTo>
                  <a:cubicBezTo>
                    <a:pt x="1077" y="1"/>
                    <a:pt x="1030" y="14"/>
                    <a:pt x="988" y="43"/>
                  </a:cubicBezTo>
                  <a:cubicBezTo>
                    <a:pt x="710" y="228"/>
                    <a:pt x="424" y="437"/>
                    <a:pt x="133" y="657"/>
                  </a:cubicBezTo>
                  <a:cubicBezTo>
                    <a:pt x="22" y="739"/>
                    <a:pt x="0" y="895"/>
                    <a:pt x="82" y="1004"/>
                  </a:cubicBezTo>
                  <a:cubicBezTo>
                    <a:pt x="133" y="1070"/>
                    <a:pt x="204" y="1102"/>
                    <a:pt x="281" y="1102"/>
                  </a:cubicBezTo>
                  <a:cubicBezTo>
                    <a:pt x="334" y="1102"/>
                    <a:pt x="387" y="1086"/>
                    <a:pt x="429" y="1054"/>
                  </a:cubicBezTo>
                  <a:cubicBezTo>
                    <a:pt x="715" y="837"/>
                    <a:pt x="996" y="638"/>
                    <a:pt x="1263" y="458"/>
                  </a:cubicBezTo>
                  <a:cubicBezTo>
                    <a:pt x="1377" y="382"/>
                    <a:pt x="1406" y="225"/>
                    <a:pt x="1329" y="114"/>
                  </a:cubicBezTo>
                  <a:cubicBezTo>
                    <a:pt x="1284" y="41"/>
                    <a:pt x="1205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51"/>
          <p:cNvGrpSpPr/>
          <p:nvPr/>
        </p:nvGrpSpPr>
        <p:grpSpPr>
          <a:xfrm>
            <a:off x="3406107" y="4437321"/>
            <a:ext cx="283045" cy="430591"/>
            <a:chOff x="3312400" y="3405225"/>
            <a:chExt cx="255525" cy="388725"/>
          </a:xfrm>
        </p:grpSpPr>
        <p:sp>
          <p:nvSpPr>
            <p:cNvPr id="2075" name="Google Shape;2075;p51"/>
            <p:cNvSpPr/>
            <p:nvPr/>
          </p:nvSpPr>
          <p:spPr>
            <a:xfrm>
              <a:off x="3312400" y="3405225"/>
              <a:ext cx="255525" cy="388725"/>
            </a:xfrm>
            <a:custGeom>
              <a:avLst/>
              <a:gdLst/>
              <a:ahLst/>
              <a:cxnLst/>
              <a:rect l="l" t="t" r="r" b="b"/>
              <a:pathLst>
                <a:path w="10221" h="15549" extrusionOk="0">
                  <a:moveTo>
                    <a:pt x="8275" y="1758"/>
                  </a:moveTo>
                  <a:cubicBezTo>
                    <a:pt x="9164" y="2599"/>
                    <a:pt x="9723" y="3793"/>
                    <a:pt x="9723" y="5114"/>
                  </a:cubicBezTo>
                  <a:lnTo>
                    <a:pt x="9723" y="10440"/>
                  </a:lnTo>
                  <a:cubicBezTo>
                    <a:pt x="9723" y="11760"/>
                    <a:pt x="9167" y="12952"/>
                    <a:pt x="8275" y="13796"/>
                  </a:cubicBezTo>
                  <a:lnTo>
                    <a:pt x="8275" y="1758"/>
                  </a:lnTo>
                  <a:close/>
                  <a:moveTo>
                    <a:pt x="3891" y="659"/>
                  </a:moveTo>
                  <a:lnTo>
                    <a:pt x="3891" y="14889"/>
                  </a:lnTo>
                  <a:cubicBezTo>
                    <a:pt x="3365" y="14744"/>
                    <a:pt x="2875" y="14511"/>
                    <a:pt x="2441" y="14201"/>
                  </a:cubicBezTo>
                  <a:lnTo>
                    <a:pt x="2441" y="10988"/>
                  </a:lnTo>
                  <a:cubicBezTo>
                    <a:pt x="2441" y="10853"/>
                    <a:pt x="2330" y="10741"/>
                    <a:pt x="2192" y="10741"/>
                  </a:cubicBezTo>
                  <a:cubicBezTo>
                    <a:pt x="2057" y="10741"/>
                    <a:pt x="1946" y="10853"/>
                    <a:pt x="1946" y="10988"/>
                  </a:cubicBezTo>
                  <a:lnTo>
                    <a:pt x="1946" y="13791"/>
                  </a:lnTo>
                  <a:cubicBezTo>
                    <a:pt x="1054" y="12952"/>
                    <a:pt x="495" y="11755"/>
                    <a:pt x="495" y="10437"/>
                  </a:cubicBezTo>
                  <a:lnTo>
                    <a:pt x="495" y="5109"/>
                  </a:lnTo>
                  <a:cubicBezTo>
                    <a:pt x="495" y="3791"/>
                    <a:pt x="1051" y="2599"/>
                    <a:pt x="1946" y="1755"/>
                  </a:cubicBezTo>
                  <a:lnTo>
                    <a:pt x="1946" y="9995"/>
                  </a:lnTo>
                  <a:cubicBezTo>
                    <a:pt x="1946" y="10133"/>
                    <a:pt x="2057" y="10244"/>
                    <a:pt x="2192" y="10244"/>
                  </a:cubicBezTo>
                  <a:cubicBezTo>
                    <a:pt x="2330" y="10244"/>
                    <a:pt x="2441" y="10133"/>
                    <a:pt x="2441" y="9995"/>
                  </a:cubicBezTo>
                  <a:lnTo>
                    <a:pt x="2441" y="1347"/>
                  </a:lnTo>
                  <a:cubicBezTo>
                    <a:pt x="2875" y="1040"/>
                    <a:pt x="3365" y="805"/>
                    <a:pt x="3891" y="659"/>
                  </a:cubicBezTo>
                  <a:close/>
                  <a:moveTo>
                    <a:pt x="5109" y="498"/>
                  </a:moveTo>
                  <a:cubicBezTo>
                    <a:pt x="5352" y="498"/>
                    <a:pt x="5599" y="516"/>
                    <a:pt x="5832" y="553"/>
                  </a:cubicBezTo>
                  <a:lnTo>
                    <a:pt x="5832" y="2356"/>
                  </a:lnTo>
                  <a:cubicBezTo>
                    <a:pt x="5832" y="2494"/>
                    <a:pt x="5945" y="2605"/>
                    <a:pt x="6080" y="2605"/>
                  </a:cubicBezTo>
                  <a:cubicBezTo>
                    <a:pt x="6215" y="2605"/>
                    <a:pt x="6329" y="2494"/>
                    <a:pt x="6329" y="2356"/>
                  </a:cubicBezTo>
                  <a:lnTo>
                    <a:pt x="6329" y="662"/>
                  </a:lnTo>
                  <a:cubicBezTo>
                    <a:pt x="6856" y="807"/>
                    <a:pt x="7346" y="1043"/>
                    <a:pt x="7777" y="1350"/>
                  </a:cubicBezTo>
                  <a:lnTo>
                    <a:pt x="7777" y="14206"/>
                  </a:lnTo>
                  <a:cubicBezTo>
                    <a:pt x="7346" y="14513"/>
                    <a:pt x="6856" y="14749"/>
                    <a:pt x="6329" y="14894"/>
                  </a:cubicBezTo>
                  <a:lnTo>
                    <a:pt x="6329" y="3348"/>
                  </a:lnTo>
                  <a:cubicBezTo>
                    <a:pt x="6329" y="3213"/>
                    <a:pt x="6215" y="3102"/>
                    <a:pt x="6080" y="3102"/>
                  </a:cubicBezTo>
                  <a:cubicBezTo>
                    <a:pt x="5945" y="3102"/>
                    <a:pt x="5832" y="3213"/>
                    <a:pt x="5832" y="3348"/>
                  </a:cubicBezTo>
                  <a:lnTo>
                    <a:pt x="5832" y="15000"/>
                  </a:lnTo>
                  <a:cubicBezTo>
                    <a:pt x="5599" y="15035"/>
                    <a:pt x="5355" y="15056"/>
                    <a:pt x="5109" y="15056"/>
                  </a:cubicBezTo>
                  <a:cubicBezTo>
                    <a:pt x="4863" y="15056"/>
                    <a:pt x="4622" y="15035"/>
                    <a:pt x="4384" y="14995"/>
                  </a:cubicBezTo>
                  <a:lnTo>
                    <a:pt x="4384" y="553"/>
                  </a:lnTo>
                  <a:cubicBezTo>
                    <a:pt x="4619" y="516"/>
                    <a:pt x="4860" y="498"/>
                    <a:pt x="5109" y="498"/>
                  </a:cubicBezTo>
                  <a:close/>
                  <a:moveTo>
                    <a:pt x="5109" y="0"/>
                  </a:moveTo>
                  <a:cubicBezTo>
                    <a:pt x="2290" y="0"/>
                    <a:pt x="0" y="2295"/>
                    <a:pt x="0" y="5109"/>
                  </a:cubicBezTo>
                  <a:lnTo>
                    <a:pt x="0" y="10440"/>
                  </a:lnTo>
                  <a:cubicBezTo>
                    <a:pt x="0" y="13259"/>
                    <a:pt x="2293" y="15548"/>
                    <a:pt x="5109" y="15548"/>
                  </a:cubicBezTo>
                  <a:cubicBezTo>
                    <a:pt x="7928" y="15548"/>
                    <a:pt x="10218" y="13256"/>
                    <a:pt x="10218" y="10440"/>
                  </a:cubicBezTo>
                  <a:lnTo>
                    <a:pt x="10218" y="5109"/>
                  </a:lnTo>
                  <a:cubicBezTo>
                    <a:pt x="10220" y="2295"/>
                    <a:pt x="7928" y="0"/>
                    <a:pt x="5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1"/>
            <p:cNvSpPr/>
            <p:nvPr/>
          </p:nvSpPr>
          <p:spPr>
            <a:xfrm>
              <a:off x="3519250" y="3449150"/>
              <a:ext cx="36225" cy="300975"/>
            </a:xfrm>
            <a:custGeom>
              <a:avLst/>
              <a:gdLst/>
              <a:ahLst/>
              <a:cxnLst/>
              <a:rect l="l" t="t" r="r" b="b"/>
              <a:pathLst>
                <a:path w="1449" h="12039" extrusionOk="0">
                  <a:moveTo>
                    <a:pt x="1" y="1"/>
                  </a:moveTo>
                  <a:lnTo>
                    <a:pt x="1" y="12039"/>
                  </a:lnTo>
                  <a:cubicBezTo>
                    <a:pt x="890" y="11197"/>
                    <a:pt x="1449" y="10003"/>
                    <a:pt x="1449" y="8683"/>
                  </a:cubicBezTo>
                  <a:lnTo>
                    <a:pt x="1449" y="3352"/>
                  </a:lnTo>
                  <a:cubicBezTo>
                    <a:pt x="1449" y="2034"/>
                    <a:pt x="890" y="84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1"/>
            <p:cNvSpPr/>
            <p:nvPr/>
          </p:nvSpPr>
          <p:spPr>
            <a:xfrm>
              <a:off x="3421975" y="3417650"/>
              <a:ext cx="42450" cy="363975"/>
            </a:xfrm>
            <a:custGeom>
              <a:avLst/>
              <a:gdLst/>
              <a:ahLst/>
              <a:cxnLst/>
              <a:rect l="l" t="t" r="r" b="b"/>
              <a:pathLst>
                <a:path w="1698" h="14559" extrusionOk="0">
                  <a:moveTo>
                    <a:pt x="726" y="1"/>
                  </a:moveTo>
                  <a:cubicBezTo>
                    <a:pt x="480" y="1"/>
                    <a:pt x="236" y="19"/>
                    <a:pt x="1" y="56"/>
                  </a:cubicBezTo>
                  <a:lnTo>
                    <a:pt x="1" y="14503"/>
                  </a:lnTo>
                  <a:cubicBezTo>
                    <a:pt x="236" y="14538"/>
                    <a:pt x="477" y="14559"/>
                    <a:pt x="726" y="14559"/>
                  </a:cubicBezTo>
                  <a:cubicBezTo>
                    <a:pt x="969" y="14559"/>
                    <a:pt x="1216" y="14538"/>
                    <a:pt x="1449" y="14503"/>
                  </a:cubicBezTo>
                  <a:lnTo>
                    <a:pt x="1449" y="2851"/>
                  </a:lnTo>
                  <a:cubicBezTo>
                    <a:pt x="1449" y="2716"/>
                    <a:pt x="1562" y="2605"/>
                    <a:pt x="1697" y="2605"/>
                  </a:cubicBezTo>
                  <a:lnTo>
                    <a:pt x="1697" y="2108"/>
                  </a:lnTo>
                  <a:cubicBezTo>
                    <a:pt x="1562" y="2108"/>
                    <a:pt x="1449" y="1997"/>
                    <a:pt x="1449" y="1859"/>
                  </a:cubicBezTo>
                  <a:lnTo>
                    <a:pt x="1449" y="56"/>
                  </a:lnTo>
                  <a:cubicBezTo>
                    <a:pt x="1216" y="19"/>
                    <a:pt x="972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>
              <a:off x="3324775" y="3449150"/>
              <a:ext cx="42450" cy="300975"/>
            </a:xfrm>
            <a:custGeom>
              <a:avLst/>
              <a:gdLst/>
              <a:ahLst/>
              <a:cxnLst/>
              <a:rect l="l" t="t" r="r" b="b"/>
              <a:pathLst>
                <a:path w="1698" h="12039" extrusionOk="0">
                  <a:moveTo>
                    <a:pt x="1451" y="1"/>
                  </a:moveTo>
                  <a:cubicBezTo>
                    <a:pt x="559" y="842"/>
                    <a:pt x="0" y="2036"/>
                    <a:pt x="0" y="3357"/>
                  </a:cubicBezTo>
                  <a:lnTo>
                    <a:pt x="0" y="8685"/>
                  </a:lnTo>
                  <a:cubicBezTo>
                    <a:pt x="0" y="10003"/>
                    <a:pt x="556" y="11195"/>
                    <a:pt x="1451" y="12039"/>
                  </a:cubicBezTo>
                  <a:lnTo>
                    <a:pt x="1451" y="9236"/>
                  </a:lnTo>
                  <a:cubicBezTo>
                    <a:pt x="1451" y="9101"/>
                    <a:pt x="1562" y="8987"/>
                    <a:pt x="1697" y="8987"/>
                  </a:cubicBezTo>
                  <a:lnTo>
                    <a:pt x="1697" y="8492"/>
                  </a:lnTo>
                  <a:cubicBezTo>
                    <a:pt x="1562" y="8492"/>
                    <a:pt x="1451" y="8378"/>
                    <a:pt x="1451" y="8243"/>
                  </a:cubicBez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>
              <a:off x="3464400" y="3421700"/>
              <a:ext cx="42450" cy="355900"/>
            </a:xfrm>
            <a:custGeom>
              <a:avLst/>
              <a:gdLst/>
              <a:ahLst/>
              <a:cxnLst/>
              <a:rect l="l" t="t" r="r" b="b"/>
              <a:pathLst>
                <a:path w="1698" h="14236" extrusionOk="0">
                  <a:moveTo>
                    <a:pt x="249" y="0"/>
                  </a:moveTo>
                  <a:lnTo>
                    <a:pt x="249" y="1694"/>
                  </a:lnTo>
                  <a:cubicBezTo>
                    <a:pt x="249" y="1829"/>
                    <a:pt x="135" y="1943"/>
                    <a:pt x="0" y="1943"/>
                  </a:cubicBezTo>
                  <a:lnTo>
                    <a:pt x="0" y="2438"/>
                  </a:lnTo>
                  <a:cubicBezTo>
                    <a:pt x="141" y="2443"/>
                    <a:pt x="249" y="2552"/>
                    <a:pt x="249" y="2689"/>
                  </a:cubicBezTo>
                  <a:lnTo>
                    <a:pt x="249" y="14235"/>
                  </a:lnTo>
                  <a:cubicBezTo>
                    <a:pt x="776" y="14090"/>
                    <a:pt x="1266" y="13854"/>
                    <a:pt x="1697" y="13547"/>
                  </a:cubicBezTo>
                  <a:lnTo>
                    <a:pt x="1697" y="688"/>
                  </a:lnTo>
                  <a:cubicBezTo>
                    <a:pt x="1266" y="381"/>
                    <a:pt x="776" y="146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>
              <a:off x="3367200" y="3421750"/>
              <a:ext cx="42500" cy="355850"/>
            </a:xfrm>
            <a:custGeom>
              <a:avLst/>
              <a:gdLst/>
              <a:ahLst/>
              <a:cxnLst/>
              <a:rect l="l" t="t" r="r" b="b"/>
              <a:pathLst>
                <a:path w="1700" h="14234" extrusionOk="0">
                  <a:moveTo>
                    <a:pt x="1699" y="1"/>
                  </a:moveTo>
                  <a:cubicBezTo>
                    <a:pt x="1173" y="146"/>
                    <a:pt x="683" y="382"/>
                    <a:pt x="249" y="689"/>
                  </a:cubicBezTo>
                  <a:lnTo>
                    <a:pt x="249" y="9339"/>
                  </a:lnTo>
                  <a:cubicBezTo>
                    <a:pt x="249" y="9474"/>
                    <a:pt x="138" y="9588"/>
                    <a:pt x="0" y="9588"/>
                  </a:cubicBezTo>
                  <a:lnTo>
                    <a:pt x="0" y="10083"/>
                  </a:lnTo>
                  <a:cubicBezTo>
                    <a:pt x="138" y="10083"/>
                    <a:pt x="249" y="10192"/>
                    <a:pt x="249" y="10332"/>
                  </a:cubicBezTo>
                  <a:lnTo>
                    <a:pt x="249" y="13545"/>
                  </a:lnTo>
                  <a:cubicBezTo>
                    <a:pt x="683" y="13852"/>
                    <a:pt x="1173" y="14088"/>
                    <a:pt x="1699" y="14233"/>
                  </a:cubicBezTo>
                  <a:lnTo>
                    <a:pt x="1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51"/>
          <p:cNvGrpSpPr/>
          <p:nvPr/>
        </p:nvGrpSpPr>
        <p:grpSpPr>
          <a:xfrm>
            <a:off x="5028390" y="3180015"/>
            <a:ext cx="432917" cy="430646"/>
            <a:chOff x="3519925" y="2128800"/>
            <a:chExt cx="390825" cy="388775"/>
          </a:xfrm>
        </p:grpSpPr>
        <p:sp>
          <p:nvSpPr>
            <p:cNvPr id="2089" name="Google Shape;2089;p51"/>
            <p:cNvSpPr/>
            <p:nvPr/>
          </p:nvSpPr>
          <p:spPr>
            <a:xfrm>
              <a:off x="3533550" y="2336250"/>
              <a:ext cx="169700" cy="168900"/>
            </a:xfrm>
            <a:custGeom>
              <a:avLst/>
              <a:gdLst/>
              <a:ahLst/>
              <a:cxnLst/>
              <a:rect l="l" t="t" r="r" b="b"/>
              <a:pathLst>
                <a:path w="6788" h="6756" extrusionOk="0">
                  <a:moveTo>
                    <a:pt x="6337" y="0"/>
                  </a:moveTo>
                  <a:lnTo>
                    <a:pt x="122" y="6212"/>
                  </a:lnTo>
                  <a:cubicBezTo>
                    <a:pt x="0" y="6337"/>
                    <a:pt x="0" y="6538"/>
                    <a:pt x="122" y="6662"/>
                  </a:cubicBezTo>
                  <a:cubicBezTo>
                    <a:pt x="183" y="6725"/>
                    <a:pt x="264" y="6756"/>
                    <a:pt x="346" y="6756"/>
                  </a:cubicBezTo>
                  <a:cubicBezTo>
                    <a:pt x="428" y="6756"/>
                    <a:pt x="510" y="6725"/>
                    <a:pt x="572" y="6662"/>
                  </a:cubicBezTo>
                  <a:lnTo>
                    <a:pt x="6787" y="450"/>
                  </a:lnTo>
                  <a:cubicBezTo>
                    <a:pt x="6708" y="381"/>
                    <a:pt x="6631" y="307"/>
                    <a:pt x="6554" y="230"/>
                  </a:cubicBezTo>
                  <a:cubicBezTo>
                    <a:pt x="6480" y="156"/>
                    <a:pt x="6406" y="80"/>
                    <a:pt x="6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>
              <a:off x="3673250" y="2141150"/>
              <a:ext cx="225125" cy="225025"/>
            </a:xfrm>
            <a:custGeom>
              <a:avLst/>
              <a:gdLst/>
              <a:ahLst/>
              <a:cxnLst/>
              <a:rect l="l" t="t" r="r" b="b"/>
              <a:pathLst>
                <a:path w="9005" h="9001" extrusionOk="0">
                  <a:moveTo>
                    <a:pt x="4500" y="498"/>
                  </a:moveTo>
                  <a:cubicBezTo>
                    <a:pt x="4619" y="498"/>
                    <a:pt x="4739" y="504"/>
                    <a:pt x="4860" y="514"/>
                  </a:cubicBezTo>
                  <a:cubicBezTo>
                    <a:pt x="4995" y="528"/>
                    <a:pt x="5095" y="647"/>
                    <a:pt x="5082" y="782"/>
                  </a:cubicBezTo>
                  <a:cubicBezTo>
                    <a:pt x="5070" y="911"/>
                    <a:pt x="4964" y="1008"/>
                    <a:pt x="4839" y="1008"/>
                  </a:cubicBezTo>
                  <a:cubicBezTo>
                    <a:pt x="4831" y="1008"/>
                    <a:pt x="4823" y="1008"/>
                    <a:pt x="4815" y="1007"/>
                  </a:cubicBezTo>
                  <a:cubicBezTo>
                    <a:pt x="4710" y="997"/>
                    <a:pt x="4605" y="993"/>
                    <a:pt x="4501" y="993"/>
                  </a:cubicBezTo>
                  <a:cubicBezTo>
                    <a:pt x="3574" y="993"/>
                    <a:pt x="2684" y="1359"/>
                    <a:pt x="2022" y="2021"/>
                  </a:cubicBezTo>
                  <a:cubicBezTo>
                    <a:pt x="1972" y="2071"/>
                    <a:pt x="1911" y="2092"/>
                    <a:pt x="1848" y="2092"/>
                  </a:cubicBezTo>
                  <a:cubicBezTo>
                    <a:pt x="1784" y="2092"/>
                    <a:pt x="1721" y="2071"/>
                    <a:pt x="1670" y="2021"/>
                  </a:cubicBezTo>
                  <a:cubicBezTo>
                    <a:pt x="1575" y="1923"/>
                    <a:pt x="1575" y="1766"/>
                    <a:pt x="1670" y="1669"/>
                  </a:cubicBezTo>
                  <a:cubicBezTo>
                    <a:pt x="2427" y="915"/>
                    <a:pt x="3441" y="498"/>
                    <a:pt x="4500" y="498"/>
                  </a:cubicBezTo>
                  <a:close/>
                  <a:moveTo>
                    <a:pt x="5802" y="731"/>
                  </a:moveTo>
                  <a:cubicBezTo>
                    <a:pt x="5831" y="731"/>
                    <a:pt x="5861" y="736"/>
                    <a:pt x="5890" y="747"/>
                  </a:cubicBezTo>
                  <a:cubicBezTo>
                    <a:pt x="6437" y="949"/>
                    <a:pt x="6919" y="1258"/>
                    <a:pt x="7332" y="1669"/>
                  </a:cubicBezTo>
                  <a:cubicBezTo>
                    <a:pt x="7433" y="1769"/>
                    <a:pt x="7433" y="1925"/>
                    <a:pt x="7332" y="2021"/>
                  </a:cubicBezTo>
                  <a:cubicBezTo>
                    <a:pt x="7284" y="2071"/>
                    <a:pt x="7221" y="2092"/>
                    <a:pt x="7157" y="2092"/>
                  </a:cubicBezTo>
                  <a:cubicBezTo>
                    <a:pt x="7094" y="2092"/>
                    <a:pt x="7030" y="2071"/>
                    <a:pt x="6983" y="2021"/>
                  </a:cubicBezTo>
                  <a:cubicBezTo>
                    <a:pt x="6623" y="1658"/>
                    <a:pt x="6194" y="1388"/>
                    <a:pt x="5717" y="1211"/>
                  </a:cubicBezTo>
                  <a:cubicBezTo>
                    <a:pt x="5590" y="1163"/>
                    <a:pt x="5524" y="1020"/>
                    <a:pt x="5572" y="893"/>
                  </a:cubicBezTo>
                  <a:cubicBezTo>
                    <a:pt x="5609" y="793"/>
                    <a:pt x="5702" y="731"/>
                    <a:pt x="5802" y="731"/>
                  </a:cubicBezTo>
                  <a:close/>
                  <a:moveTo>
                    <a:pt x="4500" y="1"/>
                  </a:moveTo>
                  <a:cubicBezTo>
                    <a:pt x="3301" y="1"/>
                    <a:pt x="2168" y="472"/>
                    <a:pt x="1318" y="1319"/>
                  </a:cubicBezTo>
                  <a:cubicBezTo>
                    <a:pt x="469" y="2169"/>
                    <a:pt x="0" y="3302"/>
                    <a:pt x="0" y="4501"/>
                  </a:cubicBezTo>
                  <a:cubicBezTo>
                    <a:pt x="0" y="5427"/>
                    <a:pt x="278" y="6311"/>
                    <a:pt x="794" y="7055"/>
                  </a:cubicBezTo>
                  <a:lnTo>
                    <a:pt x="2986" y="4866"/>
                  </a:lnTo>
                  <a:cubicBezTo>
                    <a:pt x="3145" y="4707"/>
                    <a:pt x="3353" y="4628"/>
                    <a:pt x="3562" y="4628"/>
                  </a:cubicBezTo>
                  <a:cubicBezTo>
                    <a:pt x="3770" y="4628"/>
                    <a:pt x="3978" y="4707"/>
                    <a:pt x="4137" y="4866"/>
                  </a:cubicBezTo>
                  <a:cubicBezTo>
                    <a:pt x="4455" y="5184"/>
                    <a:pt x="4455" y="5700"/>
                    <a:pt x="4137" y="6017"/>
                  </a:cubicBezTo>
                  <a:lnTo>
                    <a:pt x="3902" y="6253"/>
                  </a:lnTo>
                  <a:cubicBezTo>
                    <a:pt x="3854" y="6301"/>
                    <a:pt x="3791" y="6325"/>
                    <a:pt x="3727" y="6325"/>
                  </a:cubicBezTo>
                  <a:cubicBezTo>
                    <a:pt x="3663" y="6325"/>
                    <a:pt x="3600" y="6301"/>
                    <a:pt x="3552" y="6253"/>
                  </a:cubicBezTo>
                  <a:lnTo>
                    <a:pt x="3200" y="6602"/>
                  </a:lnTo>
                  <a:cubicBezTo>
                    <a:pt x="3296" y="6698"/>
                    <a:pt x="3296" y="6857"/>
                    <a:pt x="3200" y="6952"/>
                  </a:cubicBezTo>
                  <a:lnTo>
                    <a:pt x="1946" y="8206"/>
                  </a:lnTo>
                  <a:cubicBezTo>
                    <a:pt x="2692" y="8723"/>
                    <a:pt x="3573" y="9001"/>
                    <a:pt x="4500" y="9001"/>
                  </a:cubicBezTo>
                  <a:cubicBezTo>
                    <a:pt x="5702" y="9001"/>
                    <a:pt x="6832" y="8532"/>
                    <a:pt x="7684" y="7685"/>
                  </a:cubicBezTo>
                  <a:cubicBezTo>
                    <a:pt x="8534" y="6835"/>
                    <a:pt x="9000" y="5702"/>
                    <a:pt x="9000" y="4501"/>
                  </a:cubicBezTo>
                  <a:cubicBezTo>
                    <a:pt x="9005" y="3302"/>
                    <a:pt x="8534" y="2169"/>
                    <a:pt x="7684" y="1319"/>
                  </a:cubicBezTo>
                  <a:cubicBezTo>
                    <a:pt x="6835" y="469"/>
                    <a:pt x="5702" y="1"/>
                    <a:pt x="4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3700825" y="2269250"/>
              <a:ext cx="70175" cy="69400"/>
            </a:xfrm>
            <a:custGeom>
              <a:avLst/>
              <a:gdLst/>
              <a:ahLst/>
              <a:cxnLst/>
              <a:rect l="l" t="t" r="r" b="b"/>
              <a:pathLst>
                <a:path w="2807" h="2776" extrusionOk="0">
                  <a:moveTo>
                    <a:pt x="2459" y="0"/>
                  </a:moveTo>
                  <a:cubicBezTo>
                    <a:pt x="2378" y="0"/>
                    <a:pt x="2296" y="31"/>
                    <a:pt x="2232" y="91"/>
                  </a:cubicBezTo>
                  <a:lnTo>
                    <a:pt x="1" y="2325"/>
                  </a:lnTo>
                  <a:cubicBezTo>
                    <a:pt x="70" y="2405"/>
                    <a:pt x="141" y="2484"/>
                    <a:pt x="218" y="2558"/>
                  </a:cubicBezTo>
                  <a:cubicBezTo>
                    <a:pt x="295" y="2630"/>
                    <a:pt x="371" y="2707"/>
                    <a:pt x="451" y="2775"/>
                  </a:cubicBezTo>
                  <a:lnTo>
                    <a:pt x="1748" y="1478"/>
                  </a:lnTo>
                  <a:cubicBezTo>
                    <a:pt x="1796" y="1431"/>
                    <a:pt x="1859" y="1407"/>
                    <a:pt x="1923" y="1407"/>
                  </a:cubicBezTo>
                  <a:cubicBezTo>
                    <a:pt x="1986" y="1407"/>
                    <a:pt x="2050" y="1431"/>
                    <a:pt x="2097" y="1478"/>
                  </a:cubicBezTo>
                  <a:lnTo>
                    <a:pt x="2449" y="1129"/>
                  </a:lnTo>
                  <a:cubicBezTo>
                    <a:pt x="2351" y="1031"/>
                    <a:pt x="2351" y="872"/>
                    <a:pt x="2449" y="777"/>
                  </a:cubicBezTo>
                  <a:lnTo>
                    <a:pt x="2682" y="541"/>
                  </a:lnTo>
                  <a:cubicBezTo>
                    <a:pt x="2807" y="420"/>
                    <a:pt x="2807" y="218"/>
                    <a:pt x="2682" y="91"/>
                  </a:cubicBezTo>
                  <a:cubicBezTo>
                    <a:pt x="2621" y="31"/>
                    <a:pt x="2541" y="0"/>
                    <a:pt x="2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3811400" y="2159425"/>
              <a:ext cx="47550" cy="34050"/>
            </a:xfrm>
            <a:custGeom>
              <a:avLst/>
              <a:gdLst/>
              <a:ahLst/>
              <a:cxnLst/>
              <a:rect l="l" t="t" r="r" b="b"/>
              <a:pathLst>
                <a:path w="1902" h="1362" extrusionOk="0">
                  <a:moveTo>
                    <a:pt x="278" y="1"/>
                  </a:moveTo>
                  <a:cubicBezTo>
                    <a:pt x="178" y="1"/>
                    <a:pt x="83" y="63"/>
                    <a:pt x="46" y="162"/>
                  </a:cubicBezTo>
                  <a:cubicBezTo>
                    <a:pt x="1" y="289"/>
                    <a:pt x="67" y="432"/>
                    <a:pt x="191" y="480"/>
                  </a:cubicBezTo>
                  <a:cubicBezTo>
                    <a:pt x="668" y="654"/>
                    <a:pt x="1094" y="924"/>
                    <a:pt x="1457" y="1290"/>
                  </a:cubicBezTo>
                  <a:cubicBezTo>
                    <a:pt x="1504" y="1340"/>
                    <a:pt x="1568" y="1361"/>
                    <a:pt x="1631" y="1361"/>
                  </a:cubicBezTo>
                  <a:cubicBezTo>
                    <a:pt x="1695" y="1361"/>
                    <a:pt x="1756" y="1340"/>
                    <a:pt x="1806" y="1290"/>
                  </a:cubicBezTo>
                  <a:cubicBezTo>
                    <a:pt x="1901" y="1192"/>
                    <a:pt x="1901" y="1035"/>
                    <a:pt x="1806" y="938"/>
                  </a:cubicBezTo>
                  <a:cubicBezTo>
                    <a:pt x="1396" y="527"/>
                    <a:pt x="909" y="218"/>
                    <a:pt x="364" y="16"/>
                  </a:cubicBezTo>
                  <a:cubicBezTo>
                    <a:pt x="336" y="6"/>
                    <a:pt x="307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3712550" y="2153600"/>
              <a:ext cx="88100" cy="39875"/>
            </a:xfrm>
            <a:custGeom>
              <a:avLst/>
              <a:gdLst/>
              <a:ahLst/>
              <a:cxnLst/>
              <a:rect l="l" t="t" r="r" b="b"/>
              <a:pathLst>
                <a:path w="3524" h="1595" extrusionOk="0">
                  <a:moveTo>
                    <a:pt x="2925" y="0"/>
                  </a:moveTo>
                  <a:cubicBezTo>
                    <a:pt x="1867" y="0"/>
                    <a:pt x="852" y="417"/>
                    <a:pt x="96" y="1171"/>
                  </a:cubicBezTo>
                  <a:cubicBezTo>
                    <a:pt x="0" y="1268"/>
                    <a:pt x="0" y="1427"/>
                    <a:pt x="96" y="1523"/>
                  </a:cubicBezTo>
                  <a:cubicBezTo>
                    <a:pt x="146" y="1573"/>
                    <a:pt x="210" y="1594"/>
                    <a:pt x="273" y="1594"/>
                  </a:cubicBezTo>
                  <a:cubicBezTo>
                    <a:pt x="334" y="1594"/>
                    <a:pt x="397" y="1573"/>
                    <a:pt x="448" y="1523"/>
                  </a:cubicBezTo>
                  <a:cubicBezTo>
                    <a:pt x="1107" y="861"/>
                    <a:pt x="1997" y="495"/>
                    <a:pt x="2926" y="495"/>
                  </a:cubicBezTo>
                  <a:cubicBezTo>
                    <a:pt x="3030" y="495"/>
                    <a:pt x="3135" y="499"/>
                    <a:pt x="3240" y="509"/>
                  </a:cubicBezTo>
                  <a:cubicBezTo>
                    <a:pt x="3248" y="510"/>
                    <a:pt x="3256" y="510"/>
                    <a:pt x="3264" y="510"/>
                  </a:cubicBezTo>
                  <a:cubicBezTo>
                    <a:pt x="3389" y="510"/>
                    <a:pt x="3498" y="413"/>
                    <a:pt x="3508" y="284"/>
                  </a:cubicBezTo>
                  <a:cubicBezTo>
                    <a:pt x="3523" y="149"/>
                    <a:pt x="3423" y="30"/>
                    <a:pt x="3285" y="16"/>
                  </a:cubicBezTo>
                  <a:cubicBezTo>
                    <a:pt x="3165" y="6"/>
                    <a:pt x="3045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3519925" y="2128800"/>
              <a:ext cx="390825" cy="388775"/>
            </a:xfrm>
            <a:custGeom>
              <a:avLst/>
              <a:gdLst/>
              <a:ahLst/>
              <a:cxnLst/>
              <a:rect l="l" t="t" r="r" b="b"/>
              <a:pathLst>
                <a:path w="15633" h="15551" extrusionOk="0">
                  <a:moveTo>
                    <a:pt x="10633" y="498"/>
                  </a:moveTo>
                  <a:cubicBezTo>
                    <a:pt x="11835" y="498"/>
                    <a:pt x="12965" y="969"/>
                    <a:pt x="13817" y="1816"/>
                  </a:cubicBezTo>
                  <a:cubicBezTo>
                    <a:pt x="14667" y="2665"/>
                    <a:pt x="15133" y="3798"/>
                    <a:pt x="15133" y="4997"/>
                  </a:cubicBezTo>
                  <a:cubicBezTo>
                    <a:pt x="15133" y="6199"/>
                    <a:pt x="14667" y="7332"/>
                    <a:pt x="13817" y="8182"/>
                  </a:cubicBezTo>
                  <a:cubicBezTo>
                    <a:pt x="12965" y="9029"/>
                    <a:pt x="11837" y="9497"/>
                    <a:pt x="10633" y="9497"/>
                  </a:cubicBezTo>
                  <a:cubicBezTo>
                    <a:pt x="9706" y="9497"/>
                    <a:pt x="8825" y="9219"/>
                    <a:pt x="8079" y="8703"/>
                  </a:cubicBezTo>
                  <a:lnTo>
                    <a:pt x="9333" y="7451"/>
                  </a:lnTo>
                  <a:cubicBezTo>
                    <a:pt x="9429" y="7353"/>
                    <a:pt x="9429" y="7197"/>
                    <a:pt x="9333" y="7099"/>
                  </a:cubicBezTo>
                  <a:cubicBezTo>
                    <a:pt x="9286" y="7051"/>
                    <a:pt x="9222" y="7028"/>
                    <a:pt x="9158" y="7028"/>
                  </a:cubicBezTo>
                  <a:cubicBezTo>
                    <a:pt x="9094" y="7028"/>
                    <a:pt x="9030" y="7051"/>
                    <a:pt x="8981" y="7099"/>
                  </a:cubicBezTo>
                  <a:lnTo>
                    <a:pt x="7684" y="8396"/>
                  </a:lnTo>
                  <a:cubicBezTo>
                    <a:pt x="7605" y="8327"/>
                    <a:pt x="7525" y="8253"/>
                    <a:pt x="7454" y="8179"/>
                  </a:cubicBezTo>
                  <a:cubicBezTo>
                    <a:pt x="7377" y="8102"/>
                    <a:pt x="7306" y="8026"/>
                    <a:pt x="7234" y="7946"/>
                  </a:cubicBezTo>
                  <a:lnTo>
                    <a:pt x="9468" y="5712"/>
                  </a:lnTo>
                  <a:cubicBezTo>
                    <a:pt x="9529" y="5651"/>
                    <a:pt x="9611" y="5621"/>
                    <a:pt x="9692" y="5621"/>
                  </a:cubicBezTo>
                  <a:cubicBezTo>
                    <a:pt x="9774" y="5621"/>
                    <a:pt x="9856" y="5651"/>
                    <a:pt x="9918" y="5712"/>
                  </a:cubicBezTo>
                  <a:cubicBezTo>
                    <a:pt x="10040" y="5836"/>
                    <a:pt x="10040" y="6038"/>
                    <a:pt x="9918" y="6162"/>
                  </a:cubicBezTo>
                  <a:lnTo>
                    <a:pt x="9683" y="6398"/>
                  </a:lnTo>
                  <a:cubicBezTo>
                    <a:pt x="9587" y="6493"/>
                    <a:pt x="9587" y="6652"/>
                    <a:pt x="9683" y="6750"/>
                  </a:cubicBezTo>
                  <a:cubicBezTo>
                    <a:pt x="9732" y="6797"/>
                    <a:pt x="9796" y="6821"/>
                    <a:pt x="9860" y="6821"/>
                  </a:cubicBezTo>
                  <a:cubicBezTo>
                    <a:pt x="9924" y="6821"/>
                    <a:pt x="9987" y="6797"/>
                    <a:pt x="10035" y="6750"/>
                  </a:cubicBezTo>
                  <a:lnTo>
                    <a:pt x="10270" y="6514"/>
                  </a:lnTo>
                  <a:cubicBezTo>
                    <a:pt x="10588" y="6196"/>
                    <a:pt x="10588" y="5680"/>
                    <a:pt x="10270" y="5363"/>
                  </a:cubicBezTo>
                  <a:cubicBezTo>
                    <a:pt x="10111" y="5204"/>
                    <a:pt x="9903" y="5124"/>
                    <a:pt x="9695" y="5124"/>
                  </a:cubicBezTo>
                  <a:cubicBezTo>
                    <a:pt x="9486" y="5124"/>
                    <a:pt x="9278" y="5204"/>
                    <a:pt x="9119" y="5363"/>
                  </a:cubicBezTo>
                  <a:lnTo>
                    <a:pt x="6927" y="7552"/>
                  </a:lnTo>
                  <a:cubicBezTo>
                    <a:pt x="6411" y="6808"/>
                    <a:pt x="6133" y="5924"/>
                    <a:pt x="6133" y="4997"/>
                  </a:cubicBezTo>
                  <a:cubicBezTo>
                    <a:pt x="6133" y="3798"/>
                    <a:pt x="6604" y="2665"/>
                    <a:pt x="7451" y="1816"/>
                  </a:cubicBezTo>
                  <a:cubicBezTo>
                    <a:pt x="8301" y="966"/>
                    <a:pt x="9431" y="498"/>
                    <a:pt x="10633" y="498"/>
                  </a:cubicBezTo>
                  <a:close/>
                  <a:moveTo>
                    <a:pt x="6885" y="8298"/>
                  </a:moveTo>
                  <a:cubicBezTo>
                    <a:pt x="6954" y="8378"/>
                    <a:pt x="7028" y="8454"/>
                    <a:pt x="7105" y="8528"/>
                  </a:cubicBezTo>
                  <a:cubicBezTo>
                    <a:pt x="7179" y="8605"/>
                    <a:pt x="7255" y="8679"/>
                    <a:pt x="7335" y="8748"/>
                  </a:cubicBezTo>
                  <a:lnTo>
                    <a:pt x="1122" y="14960"/>
                  </a:lnTo>
                  <a:cubicBezTo>
                    <a:pt x="1059" y="15023"/>
                    <a:pt x="977" y="15054"/>
                    <a:pt x="895" y="15054"/>
                  </a:cubicBezTo>
                  <a:cubicBezTo>
                    <a:pt x="814" y="15054"/>
                    <a:pt x="733" y="15023"/>
                    <a:pt x="672" y="14960"/>
                  </a:cubicBezTo>
                  <a:cubicBezTo>
                    <a:pt x="548" y="14839"/>
                    <a:pt x="548" y="14638"/>
                    <a:pt x="672" y="14510"/>
                  </a:cubicBezTo>
                  <a:lnTo>
                    <a:pt x="6885" y="8298"/>
                  </a:lnTo>
                  <a:close/>
                  <a:moveTo>
                    <a:pt x="10633" y="0"/>
                  </a:moveTo>
                  <a:cubicBezTo>
                    <a:pt x="9299" y="0"/>
                    <a:pt x="8042" y="519"/>
                    <a:pt x="7099" y="1461"/>
                  </a:cubicBezTo>
                  <a:cubicBezTo>
                    <a:pt x="6157" y="2406"/>
                    <a:pt x="5638" y="3663"/>
                    <a:pt x="5638" y="4995"/>
                  </a:cubicBezTo>
                  <a:cubicBezTo>
                    <a:pt x="5638" y="6054"/>
                    <a:pt x="5964" y="7065"/>
                    <a:pt x="6570" y="7906"/>
                  </a:cubicBezTo>
                  <a:lnTo>
                    <a:pt x="318" y="14161"/>
                  </a:lnTo>
                  <a:cubicBezTo>
                    <a:pt x="0" y="14479"/>
                    <a:pt x="0" y="14995"/>
                    <a:pt x="318" y="15313"/>
                  </a:cubicBezTo>
                  <a:cubicBezTo>
                    <a:pt x="477" y="15471"/>
                    <a:pt x="683" y="15551"/>
                    <a:pt x="892" y="15551"/>
                  </a:cubicBezTo>
                  <a:cubicBezTo>
                    <a:pt x="1101" y="15551"/>
                    <a:pt x="1310" y="15471"/>
                    <a:pt x="1469" y="15313"/>
                  </a:cubicBezTo>
                  <a:lnTo>
                    <a:pt x="7721" y="9058"/>
                  </a:lnTo>
                  <a:cubicBezTo>
                    <a:pt x="8566" y="9664"/>
                    <a:pt x="9574" y="9992"/>
                    <a:pt x="10633" y="9992"/>
                  </a:cubicBezTo>
                  <a:cubicBezTo>
                    <a:pt x="11967" y="9992"/>
                    <a:pt x="13224" y="9473"/>
                    <a:pt x="14167" y="8528"/>
                  </a:cubicBezTo>
                  <a:cubicBezTo>
                    <a:pt x="15112" y="7586"/>
                    <a:pt x="15630" y="6329"/>
                    <a:pt x="15630" y="4995"/>
                  </a:cubicBezTo>
                  <a:cubicBezTo>
                    <a:pt x="15633" y="3663"/>
                    <a:pt x="15114" y="2406"/>
                    <a:pt x="14167" y="1461"/>
                  </a:cubicBezTo>
                  <a:cubicBezTo>
                    <a:pt x="13224" y="519"/>
                    <a:pt x="11967" y="0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51"/>
          <p:cNvGrpSpPr/>
          <p:nvPr/>
        </p:nvGrpSpPr>
        <p:grpSpPr>
          <a:xfrm>
            <a:off x="2010562" y="2471165"/>
            <a:ext cx="232755" cy="430646"/>
            <a:chOff x="4205675" y="813075"/>
            <a:chExt cx="210125" cy="388775"/>
          </a:xfrm>
        </p:grpSpPr>
        <p:sp>
          <p:nvSpPr>
            <p:cNvPr id="2096" name="Google Shape;2096;p51"/>
            <p:cNvSpPr/>
            <p:nvPr/>
          </p:nvSpPr>
          <p:spPr>
            <a:xfrm>
              <a:off x="4220825" y="937475"/>
              <a:ext cx="179550" cy="103250"/>
            </a:xfrm>
            <a:custGeom>
              <a:avLst/>
              <a:gdLst/>
              <a:ahLst/>
              <a:cxnLst/>
              <a:rect l="l" t="t" r="r" b="b"/>
              <a:pathLst>
                <a:path w="7182" h="4130" extrusionOk="0">
                  <a:moveTo>
                    <a:pt x="3590" y="0"/>
                  </a:moveTo>
                  <a:cubicBezTo>
                    <a:pt x="1867" y="0"/>
                    <a:pt x="411" y="1189"/>
                    <a:pt x="1" y="2790"/>
                  </a:cubicBezTo>
                  <a:lnTo>
                    <a:pt x="1390" y="1721"/>
                  </a:lnTo>
                  <a:cubicBezTo>
                    <a:pt x="1435" y="1688"/>
                    <a:pt x="1489" y="1670"/>
                    <a:pt x="1542" y="1670"/>
                  </a:cubicBezTo>
                  <a:cubicBezTo>
                    <a:pt x="1584" y="1670"/>
                    <a:pt x="1625" y="1681"/>
                    <a:pt x="1663" y="1702"/>
                  </a:cubicBezTo>
                  <a:cubicBezTo>
                    <a:pt x="1747" y="1750"/>
                    <a:pt x="1798" y="1845"/>
                    <a:pt x="1787" y="1943"/>
                  </a:cubicBezTo>
                  <a:lnTo>
                    <a:pt x="1602" y="3825"/>
                  </a:lnTo>
                  <a:lnTo>
                    <a:pt x="2722" y="2308"/>
                  </a:lnTo>
                  <a:cubicBezTo>
                    <a:pt x="2768" y="2244"/>
                    <a:pt x="2842" y="2206"/>
                    <a:pt x="2921" y="2206"/>
                  </a:cubicBezTo>
                  <a:cubicBezTo>
                    <a:pt x="2936" y="2206"/>
                    <a:pt x="2952" y="2207"/>
                    <a:pt x="2968" y="2211"/>
                  </a:cubicBezTo>
                  <a:cubicBezTo>
                    <a:pt x="3066" y="2232"/>
                    <a:pt x="3137" y="2301"/>
                    <a:pt x="3161" y="2396"/>
                  </a:cubicBezTo>
                  <a:lnTo>
                    <a:pt x="3590" y="4130"/>
                  </a:lnTo>
                  <a:lnTo>
                    <a:pt x="4021" y="2396"/>
                  </a:lnTo>
                  <a:cubicBezTo>
                    <a:pt x="4045" y="2303"/>
                    <a:pt x="4119" y="2232"/>
                    <a:pt x="4214" y="2211"/>
                  </a:cubicBezTo>
                  <a:cubicBezTo>
                    <a:pt x="4230" y="2207"/>
                    <a:pt x="4246" y="2206"/>
                    <a:pt x="4261" y="2206"/>
                  </a:cubicBezTo>
                  <a:cubicBezTo>
                    <a:pt x="4340" y="2206"/>
                    <a:pt x="4414" y="2244"/>
                    <a:pt x="4461" y="2308"/>
                  </a:cubicBezTo>
                  <a:lnTo>
                    <a:pt x="5580" y="3825"/>
                  </a:lnTo>
                  <a:lnTo>
                    <a:pt x="5395" y="1943"/>
                  </a:lnTo>
                  <a:cubicBezTo>
                    <a:pt x="5384" y="1845"/>
                    <a:pt x="5435" y="1753"/>
                    <a:pt x="5519" y="1702"/>
                  </a:cubicBezTo>
                  <a:cubicBezTo>
                    <a:pt x="5557" y="1681"/>
                    <a:pt x="5599" y="1670"/>
                    <a:pt x="5640" y="1670"/>
                  </a:cubicBezTo>
                  <a:cubicBezTo>
                    <a:pt x="5694" y="1670"/>
                    <a:pt x="5747" y="1688"/>
                    <a:pt x="5792" y="1721"/>
                  </a:cubicBezTo>
                  <a:lnTo>
                    <a:pt x="7182" y="2790"/>
                  </a:lnTo>
                  <a:cubicBezTo>
                    <a:pt x="6771" y="1189"/>
                    <a:pt x="5318" y="0"/>
                    <a:pt x="3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4232600" y="825450"/>
              <a:ext cx="156525" cy="100725"/>
            </a:xfrm>
            <a:custGeom>
              <a:avLst/>
              <a:gdLst/>
              <a:ahLst/>
              <a:cxnLst/>
              <a:rect l="l" t="t" r="r" b="b"/>
              <a:pathLst>
                <a:path w="6261" h="4029" extrusionOk="0">
                  <a:moveTo>
                    <a:pt x="4186" y="731"/>
                  </a:moveTo>
                  <a:cubicBezTo>
                    <a:pt x="4197" y="731"/>
                    <a:pt x="4208" y="732"/>
                    <a:pt x="4220" y="733"/>
                  </a:cubicBezTo>
                  <a:cubicBezTo>
                    <a:pt x="4355" y="754"/>
                    <a:pt x="4450" y="879"/>
                    <a:pt x="4432" y="1014"/>
                  </a:cubicBezTo>
                  <a:cubicBezTo>
                    <a:pt x="4381" y="1382"/>
                    <a:pt x="4320" y="1742"/>
                    <a:pt x="4260" y="2081"/>
                  </a:cubicBezTo>
                  <a:cubicBezTo>
                    <a:pt x="4236" y="2200"/>
                    <a:pt x="4133" y="2282"/>
                    <a:pt x="4013" y="2282"/>
                  </a:cubicBezTo>
                  <a:cubicBezTo>
                    <a:pt x="3998" y="2282"/>
                    <a:pt x="3984" y="2282"/>
                    <a:pt x="3968" y="2279"/>
                  </a:cubicBezTo>
                  <a:cubicBezTo>
                    <a:pt x="3831" y="2253"/>
                    <a:pt x="3743" y="2120"/>
                    <a:pt x="3770" y="1988"/>
                  </a:cubicBezTo>
                  <a:cubicBezTo>
                    <a:pt x="3831" y="1657"/>
                    <a:pt x="3889" y="1305"/>
                    <a:pt x="3937" y="945"/>
                  </a:cubicBezTo>
                  <a:cubicBezTo>
                    <a:pt x="3956" y="821"/>
                    <a:pt x="4062" y="731"/>
                    <a:pt x="4186" y="731"/>
                  </a:cubicBezTo>
                  <a:close/>
                  <a:moveTo>
                    <a:pt x="1396" y="0"/>
                  </a:moveTo>
                  <a:cubicBezTo>
                    <a:pt x="1022" y="0"/>
                    <a:pt x="848" y="87"/>
                    <a:pt x="641" y="191"/>
                  </a:cubicBezTo>
                  <a:cubicBezTo>
                    <a:pt x="472" y="278"/>
                    <a:pt x="284" y="371"/>
                    <a:pt x="1" y="413"/>
                  </a:cubicBezTo>
                  <a:cubicBezTo>
                    <a:pt x="249" y="1138"/>
                    <a:pt x="1030" y="3020"/>
                    <a:pt x="2513" y="4029"/>
                  </a:cubicBezTo>
                  <a:cubicBezTo>
                    <a:pt x="2163" y="3155"/>
                    <a:pt x="1946" y="1935"/>
                    <a:pt x="1816" y="1014"/>
                  </a:cubicBezTo>
                  <a:cubicBezTo>
                    <a:pt x="1795" y="879"/>
                    <a:pt x="1893" y="754"/>
                    <a:pt x="2028" y="733"/>
                  </a:cubicBezTo>
                  <a:cubicBezTo>
                    <a:pt x="2040" y="732"/>
                    <a:pt x="2051" y="731"/>
                    <a:pt x="2062" y="731"/>
                  </a:cubicBezTo>
                  <a:cubicBezTo>
                    <a:pt x="2184" y="731"/>
                    <a:pt x="2292" y="821"/>
                    <a:pt x="2309" y="945"/>
                  </a:cubicBezTo>
                  <a:cubicBezTo>
                    <a:pt x="2420" y="1723"/>
                    <a:pt x="2650" y="3116"/>
                    <a:pt x="3034" y="3986"/>
                  </a:cubicBezTo>
                  <a:lnTo>
                    <a:pt x="3219" y="3986"/>
                  </a:lnTo>
                  <a:cubicBezTo>
                    <a:pt x="3341" y="3708"/>
                    <a:pt x="3458" y="3356"/>
                    <a:pt x="3563" y="2941"/>
                  </a:cubicBezTo>
                  <a:cubicBezTo>
                    <a:pt x="3590" y="2828"/>
                    <a:pt x="3694" y="2754"/>
                    <a:pt x="3806" y="2754"/>
                  </a:cubicBezTo>
                  <a:cubicBezTo>
                    <a:pt x="3826" y="2754"/>
                    <a:pt x="3846" y="2756"/>
                    <a:pt x="3865" y="2761"/>
                  </a:cubicBezTo>
                  <a:cubicBezTo>
                    <a:pt x="3998" y="2795"/>
                    <a:pt x="4077" y="2930"/>
                    <a:pt x="4043" y="3063"/>
                  </a:cubicBezTo>
                  <a:cubicBezTo>
                    <a:pt x="3947" y="3430"/>
                    <a:pt x="3844" y="3753"/>
                    <a:pt x="3738" y="4026"/>
                  </a:cubicBezTo>
                  <a:cubicBezTo>
                    <a:pt x="5220" y="3018"/>
                    <a:pt x="6004" y="1138"/>
                    <a:pt x="6261" y="413"/>
                  </a:cubicBezTo>
                  <a:cubicBezTo>
                    <a:pt x="5972" y="371"/>
                    <a:pt x="5787" y="278"/>
                    <a:pt x="5617" y="191"/>
                  </a:cubicBezTo>
                  <a:cubicBezTo>
                    <a:pt x="5414" y="87"/>
                    <a:pt x="5236" y="0"/>
                    <a:pt x="4863" y="0"/>
                  </a:cubicBezTo>
                  <a:cubicBezTo>
                    <a:pt x="4490" y="0"/>
                    <a:pt x="4315" y="87"/>
                    <a:pt x="4109" y="191"/>
                  </a:cubicBezTo>
                  <a:cubicBezTo>
                    <a:pt x="3881" y="307"/>
                    <a:pt x="3622" y="437"/>
                    <a:pt x="3129" y="437"/>
                  </a:cubicBezTo>
                  <a:cubicBezTo>
                    <a:pt x="2637" y="437"/>
                    <a:pt x="2378" y="307"/>
                    <a:pt x="2150" y="191"/>
                  </a:cubicBezTo>
                  <a:cubicBezTo>
                    <a:pt x="1946" y="87"/>
                    <a:pt x="1769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4218050" y="999075"/>
              <a:ext cx="185300" cy="190400"/>
            </a:xfrm>
            <a:custGeom>
              <a:avLst/>
              <a:gdLst/>
              <a:ahLst/>
              <a:cxnLst/>
              <a:rect l="l" t="t" r="r" b="b"/>
              <a:pathLst>
                <a:path w="7412" h="7616" extrusionOk="0">
                  <a:moveTo>
                    <a:pt x="1761" y="3021"/>
                  </a:moveTo>
                  <a:cubicBezTo>
                    <a:pt x="1896" y="3021"/>
                    <a:pt x="2009" y="3132"/>
                    <a:pt x="2009" y="3267"/>
                  </a:cubicBezTo>
                  <a:lnTo>
                    <a:pt x="2009" y="3709"/>
                  </a:lnTo>
                  <a:cubicBezTo>
                    <a:pt x="2009" y="3844"/>
                    <a:pt x="1896" y="3955"/>
                    <a:pt x="1761" y="3955"/>
                  </a:cubicBezTo>
                  <a:cubicBezTo>
                    <a:pt x="1623" y="3955"/>
                    <a:pt x="1512" y="3844"/>
                    <a:pt x="1512" y="3709"/>
                  </a:cubicBezTo>
                  <a:lnTo>
                    <a:pt x="1512" y="3267"/>
                  </a:lnTo>
                  <a:cubicBezTo>
                    <a:pt x="1512" y="3132"/>
                    <a:pt x="1623" y="3021"/>
                    <a:pt x="1761" y="3021"/>
                  </a:cubicBezTo>
                  <a:close/>
                  <a:moveTo>
                    <a:pt x="5715" y="3021"/>
                  </a:moveTo>
                  <a:cubicBezTo>
                    <a:pt x="5850" y="3021"/>
                    <a:pt x="5961" y="3132"/>
                    <a:pt x="5961" y="3267"/>
                  </a:cubicBezTo>
                  <a:lnTo>
                    <a:pt x="5961" y="3709"/>
                  </a:lnTo>
                  <a:cubicBezTo>
                    <a:pt x="5961" y="3844"/>
                    <a:pt x="5850" y="3955"/>
                    <a:pt x="5715" y="3955"/>
                  </a:cubicBezTo>
                  <a:cubicBezTo>
                    <a:pt x="5577" y="3955"/>
                    <a:pt x="5466" y="3844"/>
                    <a:pt x="5466" y="3709"/>
                  </a:cubicBezTo>
                  <a:lnTo>
                    <a:pt x="5466" y="3267"/>
                  </a:lnTo>
                  <a:cubicBezTo>
                    <a:pt x="5466" y="3132"/>
                    <a:pt x="5577" y="3021"/>
                    <a:pt x="5715" y="3021"/>
                  </a:cubicBezTo>
                  <a:close/>
                  <a:moveTo>
                    <a:pt x="3735" y="4424"/>
                  </a:moveTo>
                  <a:cubicBezTo>
                    <a:pt x="3870" y="4424"/>
                    <a:pt x="3984" y="4535"/>
                    <a:pt x="3984" y="4670"/>
                  </a:cubicBezTo>
                  <a:lnTo>
                    <a:pt x="3984" y="5109"/>
                  </a:lnTo>
                  <a:cubicBezTo>
                    <a:pt x="3984" y="5247"/>
                    <a:pt x="3870" y="5358"/>
                    <a:pt x="3735" y="5358"/>
                  </a:cubicBezTo>
                  <a:cubicBezTo>
                    <a:pt x="3600" y="5358"/>
                    <a:pt x="3486" y="5247"/>
                    <a:pt x="3486" y="5109"/>
                  </a:cubicBezTo>
                  <a:lnTo>
                    <a:pt x="3486" y="4670"/>
                  </a:lnTo>
                  <a:cubicBezTo>
                    <a:pt x="3486" y="4535"/>
                    <a:pt x="3600" y="4424"/>
                    <a:pt x="3735" y="4424"/>
                  </a:cubicBezTo>
                  <a:close/>
                  <a:moveTo>
                    <a:pt x="1761" y="5827"/>
                  </a:moveTo>
                  <a:cubicBezTo>
                    <a:pt x="1896" y="5827"/>
                    <a:pt x="2009" y="5938"/>
                    <a:pt x="2009" y="6073"/>
                  </a:cubicBezTo>
                  <a:lnTo>
                    <a:pt x="2009" y="6515"/>
                  </a:lnTo>
                  <a:cubicBezTo>
                    <a:pt x="2009" y="6650"/>
                    <a:pt x="1896" y="6761"/>
                    <a:pt x="1761" y="6761"/>
                  </a:cubicBezTo>
                  <a:cubicBezTo>
                    <a:pt x="1623" y="6761"/>
                    <a:pt x="1512" y="6650"/>
                    <a:pt x="1512" y="6515"/>
                  </a:cubicBezTo>
                  <a:lnTo>
                    <a:pt x="1512" y="6073"/>
                  </a:lnTo>
                  <a:cubicBezTo>
                    <a:pt x="1512" y="5938"/>
                    <a:pt x="1623" y="5827"/>
                    <a:pt x="1761" y="5827"/>
                  </a:cubicBezTo>
                  <a:close/>
                  <a:moveTo>
                    <a:pt x="5715" y="5827"/>
                  </a:moveTo>
                  <a:cubicBezTo>
                    <a:pt x="5850" y="5827"/>
                    <a:pt x="5961" y="5938"/>
                    <a:pt x="5961" y="6073"/>
                  </a:cubicBezTo>
                  <a:lnTo>
                    <a:pt x="5961" y="6515"/>
                  </a:lnTo>
                  <a:cubicBezTo>
                    <a:pt x="5961" y="6650"/>
                    <a:pt x="5850" y="6761"/>
                    <a:pt x="5715" y="6761"/>
                  </a:cubicBezTo>
                  <a:cubicBezTo>
                    <a:pt x="5577" y="6761"/>
                    <a:pt x="5466" y="6650"/>
                    <a:pt x="5466" y="6515"/>
                  </a:cubicBezTo>
                  <a:lnTo>
                    <a:pt x="5466" y="6073"/>
                  </a:lnTo>
                  <a:cubicBezTo>
                    <a:pt x="5466" y="5938"/>
                    <a:pt x="5577" y="5827"/>
                    <a:pt x="5715" y="5827"/>
                  </a:cubicBezTo>
                  <a:close/>
                  <a:moveTo>
                    <a:pt x="1353" y="1"/>
                  </a:moveTo>
                  <a:lnTo>
                    <a:pt x="6" y="1038"/>
                  </a:lnTo>
                  <a:cubicBezTo>
                    <a:pt x="3" y="1107"/>
                    <a:pt x="0" y="1173"/>
                    <a:pt x="0" y="1242"/>
                  </a:cubicBezTo>
                  <a:lnTo>
                    <a:pt x="0" y="6954"/>
                  </a:lnTo>
                  <a:cubicBezTo>
                    <a:pt x="469" y="7126"/>
                    <a:pt x="1962" y="7616"/>
                    <a:pt x="3706" y="7616"/>
                  </a:cubicBezTo>
                  <a:cubicBezTo>
                    <a:pt x="5450" y="7616"/>
                    <a:pt x="6941" y="7126"/>
                    <a:pt x="7412" y="6954"/>
                  </a:cubicBezTo>
                  <a:lnTo>
                    <a:pt x="7412" y="1242"/>
                  </a:lnTo>
                  <a:cubicBezTo>
                    <a:pt x="7412" y="1173"/>
                    <a:pt x="7406" y="1104"/>
                    <a:pt x="7404" y="1038"/>
                  </a:cubicBezTo>
                  <a:lnTo>
                    <a:pt x="6059" y="1"/>
                  </a:lnTo>
                  <a:lnTo>
                    <a:pt x="6276" y="2211"/>
                  </a:lnTo>
                  <a:cubicBezTo>
                    <a:pt x="6287" y="2325"/>
                    <a:pt x="6223" y="2428"/>
                    <a:pt x="6117" y="2468"/>
                  </a:cubicBezTo>
                  <a:cubicBezTo>
                    <a:pt x="6088" y="2479"/>
                    <a:pt x="6058" y="2484"/>
                    <a:pt x="6029" y="2484"/>
                  </a:cubicBezTo>
                  <a:cubicBezTo>
                    <a:pt x="5951" y="2484"/>
                    <a:pt x="5877" y="2447"/>
                    <a:pt x="5829" y="2380"/>
                  </a:cubicBezTo>
                  <a:lnTo>
                    <a:pt x="4490" y="562"/>
                  </a:lnTo>
                  <a:lnTo>
                    <a:pt x="3947" y="2753"/>
                  </a:lnTo>
                  <a:cubicBezTo>
                    <a:pt x="3920" y="2865"/>
                    <a:pt x="3823" y="2944"/>
                    <a:pt x="3706" y="2944"/>
                  </a:cubicBezTo>
                  <a:cubicBezTo>
                    <a:pt x="3592" y="2944"/>
                    <a:pt x="3494" y="2865"/>
                    <a:pt x="3465" y="2753"/>
                  </a:cubicBezTo>
                  <a:lnTo>
                    <a:pt x="2923" y="562"/>
                  </a:lnTo>
                  <a:lnTo>
                    <a:pt x="1581" y="2380"/>
                  </a:lnTo>
                  <a:cubicBezTo>
                    <a:pt x="1532" y="2446"/>
                    <a:pt x="1456" y="2483"/>
                    <a:pt x="1379" y="2483"/>
                  </a:cubicBezTo>
                  <a:cubicBezTo>
                    <a:pt x="1350" y="2483"/>
                    <a:pt x="1322" y="2478"/>
                    <a:pt x="1295" y="2468"/>
                  </a:cubicBezTo>
                  <a:cubicBezTo>
                    <a:pt x="1189" y="2428"/>
                    <a:pt x="1125" y="2322"/>
                    <a:pt x="1136" y="2211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205675" y="813075"/>
              <a:ext cx="210125" cy="388775"/>
            </a:xfrm>
            <a:custGeom>
              <a:avLst/>
              <a:gdLst/>
              <a:ahLst/>
              <a:cxnLst/>
              <a:rect l="l" t="t" r="r" b="b"/>
              <a:pathLst>
                <a:path w="8405" h="15551" extrusionOk="0">
                  <a:moveTo>
                    <a:pt x="5935" y="498"/>
                  </a:moveTo>
                  <a:cubicBezTo>
                    <a:pt x="6308" y="498"/>
                    <a:pt x="6483" y="588"/>
                    <a:pt x="6689" y="688"/>
                  </a:cubicBezTo>
                  <a:cubicBezTo>
                    <a:pt x="6859" y="776"/>
                    <a:pt x="7047" y="868"/>
                    <a:pt x="7335" y="911"/>
                  </a:cubicBezTo>
                  <a:cubicBezTo>
                    <a:pt x="7078" y="1633"/>
                    <a:pt x="6297" y="3515"/>
                    <a:pt x="4812" y="4524"/>
                  </a:cubicBezTo>
                  <a:cubicBezTo>
                    <a:pt x="4921" y="4254"/>
                    <a:pt x="5022" y="3928"/>
                    <a:pt x="5117" y="3560"/>
                  </a:cubicBezTo>
                  <a:cubicBezTo>
                    <a:pt x="5151" y="3428"/>
                    <a:pt x="5072" y="3293"/>
                    <a:pt x="4940" y="3258"/>
                  </a:cubicBezTo>
                  <a:cubicBezTo>
                    <a:pt x="4920" y="3254"/>
                    <a:pt x="4900" y="3251"/>
                    <a:pt x="4881" y="3251"/>
                  </a:cubicBezTo>
                  <a:cubicBezTo>
                    <a:pt x="4769" y="3251"/>
                    <a:pt x="4665" y="3326"/>
                    <a:pt x="4638" y="3438"/>
                  </a:cubicBezTo>
                  <a:cubicBezTo>
                    <a:pt x="4529" y="3854"/>
                    <a:pt x="4413" y="4206"/>
                    <a:pt x="4294" y="4484"/>
                  </a:cubicBezTo>
                  <a:lnTo>
                    <a:pt x="4108" y="4484"/>
                  </a:lnTo>
                  <a:cubicBezTo>
                    <a:pt x="3725" y="3611"/>
                    <a:pt x="3492" y="2221"/>
                    <a:pt x="3383" y="1443"/>
                  </a:cubicBezTo>
                  <a:cubicBezTo>
                    <a:pt x="3366" y="1319"/>
                    <a:pt x="3258" y="1229"/>
                    <a:pt x="3136" y="1229"/>
                  </a:cubicBezTo>
                  <a:cubicBezTo>
                    <a:pt x="3125" y="1229"/>
                    <a:pt x="3114" y="1229"/>
                    <a:pt x="3103" y="1231"/>
                  </a:cubicBezTo>
                  <a:cubicBezTo>
                    <a:pt x="2968" y="1252"/>
                    <a:pt x="2870" y="1377"/>
                    <a:pt x="2891" y="1511"/>
                  </a:cubicBezTo>
                  <a:cubicBezTo>
                    <a:pt x="3021" y="2433"/>
                    <a:pt x="3238" y="3653"/>
                    <a:pt x="3584" y="4526"/>
                  </a:cubicBezTo>
                  <a:cubicBezTo>
                    <a:pt x="2102" y="3521"/>
                    <a:pt x="1321" y="1639"/>
                    <a:pt x="1064" y="913"/>
                  </a:cubicBezTo>
                  <a:cubicBezTo>
                    <a:pt x="1356" y="868"/>
                    <a:pt x="1541" y="776"/>
                    <a:pt x="1713" y="688"/>
                  </a:cubicBezTo>
                  <a:cubicBezTo>
                    <a:pt x="1917" y="588"/>
                    <a:pt x="2094" y="498"/>
                    <a:pt x="2467" y="498"/>
                  </a:cubicBezTo>
                  <a:cubicBezTo>
                    <a:pt x="2841" y="498"/>
                    <a:pt x="3015" y="588"/>
                    <a:pt x="3222" y="688"/>
                  </a:cubicBezTo>
                  <a:cubicBezTo>
                    <a:pt x="3449" y="805"/>
                    <a:pt x="3709" y="934"/>
                    <a:pt x="4201" y="934"/>
                  </a:cubicBezTo>
                  <a:cubicBezTo>
                    <a:pt x="4693" y="934"/>
                    <a:pt x="4953" y="805"/>
                    <a:pt x="5180" y="688"/>
                  </a:cubicBezTo>
                  <a:cubicBezTo>
                    <a:pt x="5384" y="588"/>
                    <a:pt x="5562" y="498"/>
                    <a:pt x="5935" y="498"/>
                  </a:cubicBezTo>
                  <a:close/>
                  <a:moveTo>
                    <a:pt x="4201" y="4976"/>
                  </a:moveTo>
                  <a:cubicBezTo>
                    <a:pt x="5927" y="4976"/>
                    <a:pt x="7383" y="6165"/>
                    <a:pt x="7790" y="7766"/>
                  </a:cubicBezTo>
                  <a:lnTo>
                    <a:pt x="6401" y="6697"/>
                  </a:lnTo>
                  <a:cubicBezTo>
                    <a:pt x="6356" y="6664"/>
                    <a:pt x="6302" y="6646"/>
                    <a:pt x="6249" y="6646"/>
                  </a:cubicBezTo>
                  <a:cubicBezTo>
                    <a:pt x="6208" y="6646"/>
                    <a:pt x="6167" y="6657"/>
                    <a:pt x="6131" y="6678"/>
                  </a:cubicBezTo>
                  <a:cubicBezTo>
                    <a:pt x="6043" y="6726"/>
                    <a:pt x="5993" y="6821"/>
                    <a:pt x="6004" y="6919"/>
                  </a:cubicBezTo>
                  <a:lnTo>
                    <a:pt x="6189" y="8801"/>
                  </a:lnTo>
                  <a:lnTo>
                    <a:pt x="5072" y="7284"/>
                  </a:lnTo>
                  <a:cubicBezTo>
                    <a:pt x="5023" y="7220"/>
                    <a:pt x="4949" y="7182"/>
                    <a:pt x="4870" y="7182"/>
                  </a:cubicBezTo>
                  <a:cubicBezTo>
                    <a:pt x="4854" y="7182"/>
                    <a:pt x="4839" y="7183"/>
                    <a:pt x="4823" y="7187"/>
                  </a:cubicBezTo>
                  <a:cubicBezTo>
                    <a:pt x="4728" y="7208"/>
                    <a:pt x="4654" y="7277"/>
                    <a:pt x="4630" y="7372"/>
                  </a:cubicBezTo>
                  <a:lnTo>
                    <a:pt x="4201" y="9106"/>
                  </a:lnTo>
                  <a:lnTo>
                    <a:pt x="3770" y="7372"/>
                  </a:lnTo>
                  <a:cubicBezTo>
                    <a:pt x="3748" y="7279"/>
                    <a:pt x="3672" y="7208"/>
                    <a:pt x="3579" y="7187"/>
                  </a:cubicBezTo>
                  <a:cubicBezTo>
                    <a:pt x="3563" y="7183"/>
                    <a:pt x="3548" y="7182"/>
                    <a:pt x="3532" y="7182"/>
                  </a:cubicBezTo>
                  <a:cubicBezTo>
                    <a:pt x="3453" y="7182"/>
                    <a:pt x="3377" y="7220"/>
                    <a:pt x="3330" y="7284"/>
                  </a:cubicBezTo>
                  <a:lnTo>
                    <a:pt x="2211" y="8801"/>
                  </a:lnTo>
                  <a:lnTo>
                    <a:pt x="2398" y="6919"/>
                  </a:lnTo>
                  <a:cubicBezTo>
                    <a:pt x="2406" y="6821"/>
                    <a:pt x="2359" y="6729"/>
                    <a:pt x="2271" y="6678"/>
                  </a:cubicBezTo>
                  <a:cubicBezTo>
                    <a:pt x="2234" y="6657"/>
                    <a:pt x="2192" y="6646"/>
                    <a:pt x="2151" y="6646"/>
                  </a:cubicBezTo>
                  <a:cubicBezTo>
                    <a:pt x="2098" y="6646"/>
                    <a:pt x="2045" y="6664"/>
                    <a:pt x="2001" y="6697"/>
                  </a:cubicBezTo>
                  <a:lnTo>
                    <a:pt x="612" y="7766"/>
                  </a:lnTo>
                  <a:cubicBezTo>
                    <a:pt x="1017" y="6165"/>
                    <a:pt x="2473" y="4976"/>
                    <a:pt x="4201" y="4976"/>
                  </a:cubicBezTo>
                  <a:close/>
                  <a:moveTo>
                    <a:pt x="6552" y="7441"/>
                  </a:moveTo>
                  <a:lnTo>
                    <a:pt x="7899" y="8478"/>
                  </a:lnTo>
                  <a:cubicBezTo>
                    <a:pt x="7901" y="8547"/>
                    <a:pt x="7907" y="8613"/>
                    <a:pt x="7907" y="8682"/>
                  </a:cubicBezTo>
                  <a:lnTo>
                    <a:pt x="7907" y="14394"/>
                  </a:lnTo>
                  <a:cubicBezTo>
                    <a:pt x="7436" y="14566"/>
                    <a:pt x="5943" y="15056"/>
                    <a:pt x="4201" y="15056"/>
                  </a:cubicBezTo>
                  <a:cubicBezTo>
                    <a:pt x="2457" y="15056"/>
                    <a:pt x="964" y="14566"/>
                    <a:pt x="495" y="14394"/>
                  </a:cubicBezTo>
                  <a:lnTo>
                    <a:pt x="495" y="8682"/>
                  </a:lnTo>
                  <a:cubicBezTo>
                    <a:pt x="495" y="8613"/>
                    <a:pt x="498" y="8544"/>
                    <a:pt x="501" y="8478"/>
                  </a:cubicBezTo>
                  <a:lnTo>
                    <a:pt x="1848" y="7441"/>
                  </a:lnTo>
                  <a:lnTo>
                    <a:pt x="1628" y="9651"/>
                  </a:lnTo>
                  <a:cubicBezTo>
                    <a:pt x="1620" y="9765"/>
                    <a:pt x="1681" y="9868"/>
                    <a:pt x="1787" y="9908"/>
                  </a:cubicBezTo>
                  <a:cubicBezTo>
                    <a:pt x="1816" y="9919"/>
                    <a:pt x="1846" y="9924"/>
                    <a:pt x="1876" y="9924"/>
                  </a:cubicBezTo>
                  <a:cubicBezTo>
                    <a:pt x="1953" y="9924"/>
                    <a:pt x="2028" y="9887"/>
                    <a:pt x="2076" y="9820"/>
                  </a:cubicBezTo>
                  <a:lnTo>
                    <a:pt x="3415" y="8002"/>
                  </a:lnTo>
                  <a:lnTo>
                    <a:pt x="3958" y="10193"/>
                  </a:lnTo>
                  <a:cubicBezTo>
                    <a:pt x="3984" y="10305"/>
                    <a:pt x="4085" y="10384"/>
                    <a:pt x="4201" y="10384"/>
                  </a:cubicBezTo>
                  <a:cubicBezTo>
                    <a:pt x="4312" y="10384"/>
                    <a:pt x="4415" y="10305"/>
                    <a:pt x="4442" y="10193"/>
                  </a:cubicBezTo>
                  <a:lnTo>
                    <a:pt x="4985" y="8002"/>
                  </a:lnTo>
                  <a:lnTo>
                    <a:pt x="6324" y="9820"/>
                  </a:lnTo>
                  <a:cubicBezTo>
                    <a:pt x="6372" y="9886"/>
                    <a:pt x="6449" y="9923"/>
                    <a:pt x="6527" y="9923"/>
                  </a:cubicBezTo>
                  <a:cubicBezTo>
                    <a:pt x="6556" y="9923"/>
                    <a:pt x="6585" y="9918"/>
                    <a:pt x="6612" y="9908"/>
                  </a:cubicBezTo>
                  <a:cubicBezTo>
                    <a:pt x="6718" y="9868"/>
                    <a:pt x="6782" y="9762"/>
                    <a:pt x="6771" y="9651"/>
                  </a:cubicBezTo>
                  <a:lnTo>
                    <a:pt x="6552" y="7441"/>
                  </a:lnTo>
                  <a:close/>
                  <a:moveTo>
                    <a:pt x="2467" y="0"/>
                  </a:moveTo>
                  <a:cubicBezTo>
                    <a:pt x="1972" y="0"/>
                    <a:pt x="1716" y="130"/>
                    <a:pt x="1488" y="246"/>
                  </a:cubicBezTo>
                  <a:cubicBezTo>
                    <a:pt x="1281" y="349"/>
                    <a:pt x="1107" y="437"/>
                    <a:pt x="734" y="437"/>
                  </a:cubicBezTo>
                  <a:cubicBezTo>
                    <a:pt x="657" y="437"/>
                    <a:pt x="580" y="474"/>
                    <a:pt x="535" y="537"/>
                  </a:cubicBezTo>
                  <a:cubicBezTo>
                    <a:pt x="487" y="598"/>
                    <a:pt x="472" y="680"/>
                    <a:pt x="495" y="754"/>
                  </a:cubicBezTo>
                  <a:cubicBezTo>
                    <a:pt x="524" y="866"/>
                    <a:pt x="1215" y="3253"/>
                    <a:pt x="2957" y="4669"/>
                  </a:cubicBezTo>
                  <a:cubicBezTo>
                    <a:pt x="1244" y="5201"/>
                    <a:pt x="0" y="6800"/>
                    <a:pt x="0" y="8682"/>
                  </a:cubicBezTo>
                  <a:lnTo>
                    <a:pt x="0" y="14566"/>
                  </a:lnTo>
                  <a:cubicBezTo>
                    <a:pt x="0" y="14664"/>
                    <a:pt x="61" y="14757"/>
                    <a:pt x="154" y="14794"/>
                  </a:cubicBezTo>
                  <a:cubicBezTo>
                    <a:pt x="225" y="14823"/>
                    <a:pt x="1996" y="15551"/>
                    <a:pt x="4204" y="15551"/>
                  </a:cubicBezTo>
                  <a:cubicBezTo>
                    <a:pt x="6411" y="15551"/>
                    <a:pt x="8177" y="14823"/>
                    <a:pt x="8254" y="14794"/>
                  </a:cubicBezTo>
                  <a:cubicBezTo>
                    <a:pt x="8346" y="14754"/>
                    <a:pt x="8404" y="14664"/>
                    <a:pt x="8404" y="14566"/>
                  </a:cubicBezTo>
                  <a:lnTo>
                    <a:pt x="8404" y="8682"/>
                  </a:lnTo>
                  <a:cubicBezTo>
                    <a:pt x="8402" y="6797"/>
                    <a:pt x="7155" y="5201"/>
                    <a:pt x="5445" y="4669"/>
                  </a:cubicBezTo>
                  <a:cubicBezTo>
                    <a:pt x="7182" y="3253"/>
                    <a:pt x="7872" y="866"/>
                    <a:pt x="7907" y="754"/>
                  </a:cubicBezTo>
                  <a:cubicBezTo>
                    <a:pt x="7925" y="680"/>
                    <a:pt x="7912" y="601"/>
                    <a:pt x="7867" y="537"/>
                  </a:cubicBezTo>
                  <a:cubicBezTo>
                    <a:pt x="7819" y="474"/>
                    <a:pt x="7748" y="437"/>
                    <a:pt x="7669" y="437"/>
                  </a:cubicBezTo>
                  <a:cubicBezTo>
                    <a:pt x="7295" y="437"/>
                    <a:pt x="7118" y="349"/>
                    <a:pt x="6914" y="246"/>
                  </a:cubicBezTo>
                  <a:cubicBezTo>
                    <a:pt x="6687" y="130"/>
                    <a:pt x="6427" y="0"/>
                    <a:pt x="5935" y="0"/>
                  </a:cubicBezTo>
                  <a:cubicBezTo>
                    <a:pt x="5442" y="0"/>
                    <a:pt x="5183" y="130"/>
                    <a:pt x="4955" y="246"/>
                  </a:cubicBezTo>
                  <a:cubicBezTo>
                    <a:pt x="4749" y="349"/>
                    <a:pt x="4574" y="437"/>
                    <a:pt x="4201" y="437"/>
                  </a:cubicBezTo>
                  <a:cubicBezTo>
                    <a:pt x="3825" y="437"/>
                    <a:pt x="3650" y="349"/>
                    <a:pt x="3447" y="246"/>
                  </a:cubicBezTo>
                  <a:cubicBezTo>
                    <a:pt x="3216" y="130"/>
                    <a:pt x="2960" y="0"/>
                    <a:pt x="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4255825" y="1144725"/>
              <a:ext cx="12475" cy="23375"/>
            </a:xfrm>
            <a:custGeom>
              <a:avLst/>
              <a:gdLst/>
              <a:ahLst/>
              <a:cxnLst/>
              <a:rect l="l" t="t" r="r" b="b"/>
              <a:pathLst>
                <a:path w="499" h="935" extrusionOk="0">
                  <a:moveTo>
                    <a:pt x="250" y="1"/>
                  </a:moveTo>
                  <a:cubicBezTo>
                    <a:pt x="112" y="1"/>
                    <a:pt x="1" y="112"/>
                    <a:pt x="1" y="247"/>
                  </a:cubicBezTo>
                  <a:lnTo>
                    <a:pt x="1" y="689"/>
                  </a:lnTo>
                  <a:cubicBezTo>
                    <a:pt x="1" y="824"/>
                    <a:pt x="112" y="935"/>
                    <a:pt x="250" y="935"/>
                  </a:cubicBezTo>
                  <a:cubicBezTo>
                    <a:pt x="385" y="935"/>
                    <a:pt x="498" y="824"/>
                    <a:pt x="498" y="689"/>
                  </a:cubicBezTo>
                  <a:lnTo>
                    <a:pt x="498" y="247"/>
                  </a:lnTo>
                  <a:cubicBezTo>
                    <a:pt x="498" y="109"/>
                    <a:pt x="385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4354700" y="1144725"/>
              <a:ext cx="12400" cy="23375"/>
            </a:xfrm>
            <a:custGeom>
              <a:avLst/>
              <a:gdLst/>
              <a:ahLst/>
              <a:cxnLst/>
              <a:rect l="l" t="t" r="r" b="b"/>
              <a:pathLst>
                <a:path w="496" h="935" extrusionOk="0">
                  <a:moveTo>
                    <a:pt x="249" y="1"/>
                  </a:moveTo>
                  <a:cubicBezTo>
                    <a:pt x="111" y="1"/>
                    <a:pt x="0" y="112"/>
                    <a:pt x="0" y="247"/>
                  </a:cubicBezTo>
                  <a:lnTo>
                    <a:pt x="0" y="689"/>
                  </a:lnTo>
                  <a:cubicBezTo>
                    <a:pt x="0" y="824"/>
                    <a:pt x="109" y="935"/>
                    <a:pt x="249" y="935"/>
                  </a:cubicBezTo>
                  <a:cubicBezTo>
                    <a:pt x="384" y="935"/>
                    <a:pt x="495" y="824"/>
                    <a:pt x="495" y="689"/>
                  </a:cubicBezTo>
                  <a:lnTo>
                    <a:pt x="495" y="247"/>
                  </a:lnTo>
                  <a:cubicBezTo>
                    <a:pt x="495" y="112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4255825" y="1074575"/>
              <a:ext cx="12475" cy="23400"/>
            </a:xfrm>
            <a:custGeom>
              <a:avLst/>
              <a:gdLst/>
              <a:ahLst/>
              <a:cxnLst/>
              <a:rect l="l" t="t" r="r" b="b"/>
              <a:pathLst>
                <a:path w="499" h="936" extrusionOk="0">
                  <a:moveTo>
                    <a:pt x="250" y="1"/>
                  </a:moveTo>
                  <a:cubicBezTo>
                    <a:pt x="112" y="1"/>
                    <a:pt x="1" y="112"/>
                    <a:pt x="1" y="247"/>
                  </a:cubicBezTo>
                  <a:lnTo>
                    <a:pt x="1" y="689"/>
                  </a:lnTo>
                  <a:cubicBezTo>
                    <a:pt x="1" y="824"/>
                    <a:pt x="112" y="935"/>
                    <a:pt x="250" y="935"/>
                  </a:cubicBezTo>
                  <a:cubicBezTo>
                    <a:pt x="385" y="935"/>
                    <a:pt x="498" y="824"/>
                    <a:pt x="498" y="689"/>
                  </a:cubicBezTo>
                  <a:lnTo>
                    <a:pt x="498" y="247"/>
                  </a:lnTo>
                  <a:cubicBezTo>
                    <a:pt x="498" y="109"/>
                    <a:pt x="385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4305200" y="1109650"/>
              <a:ext cx="12450" cy="23400"/>
            </a:xfrm>
            <a:custGeom>
              <a:avLst/>
              <a:gdLst/>
              <a:ahLst/>
              <a:cxnLst/>
              <a:rect l="l" t="t" r="r" b="b"/>
              <a:pathLst>
                <a:path w="498" h="936" extrusionOk="0">
                  <a:moveTo>
                    <a:pt x="249" y="1"/>
                  </a:moveTo>
                  <a:cubicBezTo>
                    <a:pt x="114" y="1"/>
                    <a:pt x="0" y="112"/>
                    <a:pt x="0" y="247"/>
                  </a:cubicBezTo>
                  <a:lnTo>
                    <a:pt x="0" y="686"/>
                  </a:lnTo>
                  <a:cubicBezTo>
                    <a:pt x="0" y="824"/>
                    <a:pt x="114" y="935"/>
                    <a:pt x="249" y="935"/>
                  </a:cubicBezTo>
                  <a:cubicBezTo>
                    <a:pt x="389" y="935"/>
                    <a:pt x="498" y="824"/>
                    <a:pt x="498" y="686"/>
                  </a:cubicBezTo>
                  <a:lnTo>
                    <a:pt x="498" y="247"/>
                  </a:lnTo>
                  <a:cubicBezTo>
                    <a:pt x="498" y="112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4354700" y="1074575"/>
              <a:ext cx="12400" cy="23400"/>
            </a:xfrm>
            <a:custGeom>
              <a:avLst/>
              <a:gdLst/>
              <a:ahLst/>
              <a:cxnLst/>
              <a:rect l="l" t="t" r="r" b="b"/>
              <a:pathLst>
                <a:path w="496" h="936" extrusionOk="0">
                  <a:moveTo>
                    <a:pt x="249" y="1"/>
                  </a:moveTo>
                  <a:cubicBezTo>
                    <a:pt x="111" y="1"/>
                    <a:pt x="0" y="112"/>
                    <a:pt x="0" y="247"/>
                  </a:cubicBezTo>
                  <a:lnTo>
                    <a:pt x="0" y="689"/>
                  </a:lnTo>
                  <a:cubicBezTo>
                    <a:pt x="0" y="824"/>
                    <a:pt x="109" y="935"/>
                    <a:pt x="249" y="935"/>
                  </a:cubicBezTo>
                  <a:cubicBezTo>
                    <a:pt x="384" y="935"/>
                    <a:pt x="495" y="824"/>
                    <a:pt x="495" y="689"/>
                  </a:cubicBezTo>
                  <a:lnTo>
                    <a:pt x="495" y="247"/>
                  </a:lnTo>
                  <a:cubicBezTo>
                    <a:pt x="495" y="112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4326175" y="843625"/>
              <a:ext cx="17700" cy="38825"/>
            </a:xfrm>
            <a:custGeom>
              <a:avLst/>
              <a:gdLst/>
              <a:ahLst/>
              <a:cxnLst/>
              <a:rect l="l" t="t" r="r" b="b"/>
              <a:pathLst>
                <a:path w="708" h="1553" extrusionOk="0">
                  <a:moveTo>
                    <a:pt x="437" y="1"/>
                  </a:moveTo>
                  <a:cubicBezTo>
                    <a:pt x="317" y="1"/>
                    <a:pt x="213" y="93"/>
                    <a:pt x="194" y="215"/>
                  </a:cubicBezTo>
                  <a:cubicBezTo>
                    <a:pt x="143" y="575"/>
                    <a:pt x="88" y="927"/>
                    <a:pt x="24" y="1258"/>
                  </a:cubicBezTo>
                  <a:cubicBezTo>
                    <a:pt x="0" y="1393"/>
                    <a:pt x="88" y="1526"/>
                    <a:pt x="225" y="1549"/>
                  </a:cubicBezTo>
                  <a:cubicBezTo>
                    <a:pt x="241" y="1552"/>
                    <a:pt x="255" y="1552"/>
                    <a:pt x="270" y="1552"/>
                  </a:cubicBezTo>
                  <a:cubicBezTo>
                    <a:pt x="387" y="1552"/>
                    <a:pt x="493" y="1470"/>
                    <a:pt x="514" y="1351"/>
                  </a:cubicBezTo>
                  <a:cubicBezTo>
                    <a:pt x="577" y="1012"/>
                    <a:pt x="638" y="652"/>
                    <a:pt x="686" y="284"/>
                  </a:cubicBezTo>
                  <a:cubicBezTo>
                    <a:pt x="707" y="149"/>
                    <a:pt x="612" y="22"/>
                    <a:pt x="474" y="4"/>
                  </a:cubicBezTo>
                  <a:cubicBezTo>
                    <a:pt x="462" y="2"/>
                    <a:pt x="450" y="1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51"/>
          <p:cNvGrpSpPr/>
          <p:nvPr/>
        </p:nvGrpSpPr>
        <p:grpSpPr>
          <a:xfrm>
            <a:off x="5516985" y="4464993"/>
            <a:ext cx="244054" cy="430508"/>
            <a:chOff x="4022175" y="1426625"/>
            <a:chExt cx="220325" cy="388650"/>
          </a:xfrm>
        </p:grpSpPr>
        <p:sp>
          <p:nvSpPr>
            <p:cNvPr id="2107" name="Google Shape;2107;p51"/>
            <p:cNvSpPr/>
            <p:nvPr/>
          </p:nvSpPr>
          <p:spPr>
            <a:xfrm>
              <a:off x="4034275" y="1743925"/>
              <a:ext cx="59000" cy="58925"/>
            </a:xfrm>
            <a:custGeom>
              <a:avLst/>
              <a:gdLst/>
              <a:ahLst/>
              <a:cxnLst/>
              <a:rect l="l" t="t" r="r" b="b"/>
              <a:pathLst>
                <a:path w="2360" h="2357" extrusionOk="0">
                  <a:moveTo>
                    <a:pt x="1181" y="0"/>
                  </a:moveTo>
                  <a:cubicBezTo>
                    <a:pt x="530" y="0"/>
                    <a:pt x="1" y="530"/>
                    <a:pt x="1" y="1178"/>
                  </a:cubicBezTo>
                  <a:cubicBezTo>
                    <a:pt x="1" y="1827"/>
                    <a:pt x="530" y="2356"/>
                    <a:pt x="1181" y="2356"/>
                  </a:cubicBezTo>
                  <a:cubicBezTo>
                    <a:pt x="1830" y="2356"/>
                    <a:pt x="2359" y="1827"/>
                    <a:pt x="2359" y="1178"/>
                  </a:cubicBezTo>
                  <a:cubicBezTo>
                    <a:pt x="2359" y="530"/>
                    <a:pt x="1830" y="0"/>
                    <a:pt x="1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034275" y="1625600"/>
              <a:ext cx="44425" cy="44375"/>
            </a:xfrm>
            <a:custGeom>
              <a:avLst/>
              <a:gdLst/>
              <a:ahLst/>
              <a:cxnLst/>
              <a:rect l="l" t="t" r="r" b="b"/>
              <a:pathLst>
                <a:path w="1777" h="1775" extrusionOk="0">
                  <a:moveTo>
                    <a:pt x="890" y="1"/>
                  </a:moveTo>
                  <a:cubicBezTo>
                    <a:pt x="398" y="1"/>
                    <a:pt x="1" y="398"/>
                    <a:pt x="1" y="887"/>
                  </a:cubicBezTo>
                  <a:cubicBezTo>
                    <a:pt x="1" y="1377"/>
                    <a:pt x="398" y="1774"/>
                    <a:pt x="890" y="1774"/>
                  </a:cubicBezTo>
                  <a:cubicBezTo>
                    <a:pt x="1380" y="1774"/>
                    <a:pt x="1777" y="1377"/>
                    <a:pt x="1777" y="887"/>
                  </a:cubicBezTo>
                  <a:cubicBezTo>
                    <a:pt x="1777" y="398"/>
                    <a:pt x="1380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9" name="Google Shape;2109;p51"/>
            <p:cNvGrpSpPr/>
            <p:nvPr/>
          </p:nvGrpSpPr>
          <p:grpSpPr>
            <a:xfrm>
              <a:off x="4022175" y="1426625"/>
              <a:ext cx="220325" cy="388650"/>
              <a:chOff x="4022175" y="1426625"/>
              <a:chExt cx="220325" cy="388650"/>
            </a:xfrm>
          </p:grpSpPr>
          <p:sp>
            <p:nvSpPr>
              <p:cNvPr id="2110" name="Google Shape;2110;p51"/>
              <p:cNvSpPr/>
              <p:nvPr/>
            </p:nvSpPr>
            <p:spPr>
              <a:xfrm>
                <a:off x="4022175" y="1426625"/>
                <a:ext cx="220325" cy="388650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15546" extrusionOk="0">
                    <a:moveTo>
                      <a:pt x="1374" y="7957"/>
                    </a:moveTo>
                    <a:cubicBezTo>
                      <a:pt x="1864" y="7957"/>
                      <a:pt x="2261" y="8354"/>
                      <a:pt x="2261" y="8844"/>
                    </a:cubicBezTo>
                    <a:cubicBezTo>
                      <a:pt x="2261" y="9334"/>
                      <a:pt x="1864" y="9731"/>
                      <a:pt x="1374" y="9731"/>
                    </a:cubicBezTo>
                    <a:cubicBezTo>
                      <a:pt x="882" y="9731"/>
                      <a:pt x="485" y="9334"/>
                      <a:pt x="485" y="8844"/>
                    </a:cubicBezTo>
                    <a:cubicBezTo>
                      <a:pt x="485" y="8357"/>
                      <a:pt x="882" y="7957"/>
                      <a:pt x="1374" y="7957"/>
                    </a:cubicBezTo>
                    <a:close/>
                    <a:moveTo>
                      <a:pt x="7422" y="7960"/>
                    </a:moveTo>
                    <a:cubicBezTo>
                      <a:pt x="7912" y="7960"/>
                      <a:pt x="8309" y="8357"/>
                      <a:pt x="8309" y="8846"/>
                    </a:cubicBezTo>
                    <a:cubicBezTo>
                      <a:pt x="8309" y="9336"/>
                      <a:pt x="7912" y="9733"/>
                      <a:pt x="7422" y="9733"/>
                    </a:cubicBezTo>
                    <a:cubicBezTo>
                      <a:pt x="6933" y="9733"/>
                      <a:pt x="6536" y="9336"/>
                      <a:pt x="6536" y="8846"/>
                    </a:cubicBezTo>
                    <a:cubicBezTo>
                      <a:pt x="6536" y="8357"/>
                      <a:pt x="6933" y="7960"/>
                      <a:pt x="7422" y="7960"/>
                    </a:cubicBezTo>
                    <a:close/>
                    <a:moveTo>
                      <a:pt x="4397" y="493"/>
                    </a:moveTo>
                    <a:cubicBezTo>
                      <a:pt x="5088" y="493"/>
                      <a:pt x="5760" y="731"/>
                      <a:pt x="6292" y="1168"/>
                    </a:cubicBezTo>
                    <a:cubicBezTo>
                      <a:pt x="6602" y="1417"/>
                      <a:pt x="6848" y="1721"/>
                      <a:pt x="7039" y="2065"/>
                    </a:cubicBezTo>
                    <a:cubicBezTo>
                      <a:pt x="7084" y="2147"/>
                      <a:pt x="7166" y="2192"/>
                      <a:pt x="7256" y="2192"/>
                    </a:cubicBezTo>
                    <a:cubicBezTo>
                      <a:pt x="7295" y="2192"/>
                      <a:pt x="7335" y="2184"/>
                      <a:pt x="7375" y="2163"/>
                    </a:cubicBezTo>
                    <a:cubicBezTo>
                      <a:pt x="7494" y="2097"/>
                      <a:pt x="7542" y="1949"/>
                      <a:pt x="7475" y="1827"/>
                    </a:cubicBezTo>
                    <a:cubicBezTo>
                      <a:pt x="7311" y="1528"/>
                      <a:pt x="7110" y="1260"/>
                      <a:pt x="6872" y="1022"/>
                    </a:cubicBezTo>
                    <a:cubicBezTo>
                      <a:pt x="6999" y="967"/>
                      <a:pt x="7137" y="935"/>
                      <a:pt x="7277" y="935"/>
                    </a:cubicBezTo>
                    <a:cubicBezTo>
                      <a:pt x="7835" y="935"/>
                      <a:pt x="8288" y="1390"/>
                      <a:pt x="8288" y="1949"/>
                    </a:cubicBezTo>
                    <a:cubicBezTo>
                      <a:pt x="8288" y="2404"/>
                      <a:pt x="7999" y="2798"/>
                      <a:pt x="7573" y="2920"/>
                    </a:cubicBezTo>
                    <a:cubicBezTo>
                      <a:pt x="7462" y="2954"/>
                      <a:pt x="7385" y="3063"/>
                      <a:pt x="7396" y="3179"/>
                    </a:cubicBezTo>
                    <a:cubicBezTo>
                      <a:pt x="7401" y="3312"/>
                      <a:pt x="7399" y="5191"/>
                      <a:pt x="7396" y="6581"/>
                    </a:cubicBezTo>
                    <a:lnTo>
                      <a:pt x="7391" y="6581"/>
                    </a:lnTo>
                    <a:cubicBezTo>
                      <a:pt x="7256" y="6581"/>
                      <a:pt x="7144" y="6692"/>
                      <a:pt x="7144" y="6830"/>
                    </a:cubicBezTo>
                    <a:cubicBezTo>
                      <a:pt x="7144" y="6965"/>
                      <a:pt x="7256" y="7076"/>
                      <a:pt x="7391" y="7076"/>
                    </a:cubicBezTo>
                    <a:cubicBezTo>
                      <a:pt x="7759" y="7076"/>
                      <a:pt x="8071" y="7367"/>
                      <a:pt x="8211" y="7716"/>
                    </a:cubicBezTo>
                    <a:cubicBezTo>
                      <a:pt x="7986" y="7552"/>
                      <a:pt x="7708" y="7459"/>
                      <a:pt x="7412" y="7459"/>
                    </a:cubicBezTo>
                    <a:cubicBezTo>
                      <a:pt x="6647" y="7459"/>
                      <a:pt x="6027" y="8082"/>
                      <a:pt x="6027" y="8844"/>
                    </a:cubicBezTo>
                    <a:cubicBezTo>
                      <a:pt x="6027" y="9601"/>
                      <a:pt x="6642" y="10218"/>
                      <a:pt x="7396" y="10226"/>
                    </a:cubicBezTo>
                    <a:lnTo>
                      <a:pt x="7396" y="10990"/>
                    </a:lnTo>
                    <a:cubicBezTo>
                      <a:pt x="7401" y="10993"/>
                      <a:pt x="7399" y="10993"/>
                      <a:pt x="7399" y="10993"/>
                    </a:cubicBezTo>
                    <a:cubicBezTo>
                      <a:pt x="7264" y="10993"/>
                      <a:pt x="7150" y="11107"/>
                      <a:pt x="7150" y="11242"/>
                    </a:cubicBezTo>
                    <a:cubicBezTo>
                      <a:pt x="7150" y="11377"/>
                      <a:pt x="7264" y="11491"/>
                      <a:pt x="7399" y="11491"/>
                    </a:cubicBezTo>
                    <a:cubicBezTo>
                      <a:pt x="7902" y="11491"/>
                      <a:pt x="8309" y="11898"/>
                      <a:pt x="8309" y="12401"/>
                    </a:cubicBezTo>
                    <a:lnTo>
                      <a:pt x="8309" y="12682"/>
                    </a:lnTo>
                    <a:cubicBezTo>
                      <a:pt x="8005" y="12380"/>
                      <a:pt x="7589" y="12195"/>
                      <a:pt x="7131" y="12195"/>
                    </a:cubicBezTo>
                    <a:cubicBezTo>
                      <a:pt x="6290" y="12195"/>
                      <a:pt x="5596" y="12814"/>
                      <a:pt x="5477" y="13622"/>
                    </a:cubicBezTo>
                    <a:lnTo>
                      <a:pt x="3320" y="13622"/>
                    </a:lnTo>
                    <a:cubicBezTo>
                      <a:pt x="3198" y="12814"/>
                      <a:pt x="2502" y="12195"/>
                      <a:pt x="1665" y="12195"/>
                    </a:cubicBezTo>
                    <a:cubicBezTo>
                      <a:pt x="1205" y="12195"/>
                      <a:pt x="787" y="12380"/>
                      <a:pt x="485" y="12682"/>
                    </a:cubicBezTo>
                    <a:lnTo>
                      <a:pt x="485" y="12401"/>
                    </a:lnTo>
                    <a:cubicBezTo>
                      <a:pt x="485" y="11898"/>
                      <a:pt x="892" y="11491"/>
                      <a:pt x="1395" y="11491"/>
                    </a:cubicBezTo>
                    <a:cubicBezTo>
                      <a:pt x="1533" y="11491"/>
                      <a:pt x="1644" y="11377"/>
                      <a:pt x="1644" y="11242"/>
                    </a:cubicBezTo>
                    <a:cubicBezTo>
                      <a:pt x="1644" y="11107"/>
                      <a:pt x="1533" y="10993"/>
                      <a:pt x="1395" y="10993"/>
                    </a:cubicBezTo>
                    <a:lnTo>
                      <a:pt x="1393" y="10993"/>
                    </a:lnTo>
                    <a:lnTo>
                      <a:pt x="1393" y="10231"/>
                    </a:lnTo>
                    <a:cubicBezTo>
                      <a:pt x="2147" y="10220"/>
                      <a:pt x="2759" y="9603"/>
                      <a:pt x="2759" y="8846"/>
                    </a:cubicBezTo>
                    <a:cubicBezTo>
                      <a:pt x="2759" y="8082"/>
                      <a:pt x="2136" y="7465"/>
                      <a:pt x="1377" y="7465"/>
                    </a:cubicBezTo>
                    <a:cubicBezTo>
                      <a:pt x="1078" y="7465"/>
                      <a:pt x="802" y="7560"/>
                      <a:pt x="575" y="7719"/>
                    </a:cubicBezTo>
                    <a:cubicBezTo>
                      <a:pt x="720" y="7375"/>
                      <a:pt x="1027" y="7081"/>
                      <a:pt x="1395" y="7081"/>
                    </a:cubicBezTo>
                    <a:cubicBezTo>
                      <a:pt x="1533" y="7081"/>
                      <a:pt x="1644" y="6967"/>
                      <a:pt x="1644" y="6832"/>
                    </a:cubicBezTo>
                    <a:cubicBezTo>
                      <a:pt x="1644" y="6697"/>
                      <a:pt x="1533" y="6583"/>
                      <a:pt x="1395" y="6583"/>
                    </a:cubicBezTo>
                    <a:lnTo>
                      <a:pt x="1393" y="6583"/>
                    </a:lnTo>
                    <a:cubicBezTo>
                      <a:pt x="1390" y="5194"/>
                      <a:pt x="1385" y="3314"/>
                      <a:pt x="1393" y="3182"/>
                    </a:cubicBezTo>
                    <a:cubicBezTo>
                      <a:pt x="1403" y="3066"/>
                      <a:pt x="1327" y="2957"/>
                      <a:pt x="1213" y="2925"/>
                    </a:cubicBezTo>
                    <a:cubicBezTo>
                      <a:pt x="787" y="2798"/>
                      <a:pt x="498" y="2409"/>
                      <a:pt x="498" y="1951"/>
                    </a:cubicBezTo>
                    <a:cubicBezTo>
                      <a:pt x="498" y="1393"/>
                      <a:pt x="953" y="940"/>
                      <a:pt x="1512" y="940"/>
                    </a:cubicBezTo>
                    <a:cubicBezTo>
                      <a:pt x="1649" y="940"/>
                      <a:pt x="1790" y="969"/>
                      <a:pt x="1914" y="1025"/>
                    </a:cubicBezTo>
                    <a:cubicBezTo>
                      <a:pt x="1676" y="1263"/>
                      <a:pt x="1475" y="1530"/>
                      <a:pt x="1316" y="1829"/>
                    </a:cubicBezTo>
                    <a:cubicBezTo>
                      <a:pt x="1250" y="1949"/>
                      <a:pt x="1297" y="2099"/>
                      <a:pt x="1417" y="2166"/>
                    </a:cubicBezTo>
                    <a:cubicBezTo>
                      <a:pt x="1451" y="2187"/>
                      <a:pt x="1496" y="2197"/>
                      <a:pt x="1536" y="2197"/>
                    </a:cubicBezTo>
                    <a:cubicBezTo>
                      <a:pt x="1623" y="2197"/>
                      <a:pt x="1708" y="2150"/>
                      <a:pt x="1753" y="2068"/>
                    </a:cubicBezTo>
                    <a:cubicBezTo>
                      <a:pt x="1938" y="1726"/>
                      <a:pt x="2184" y="1430"/>
                      <a:pt x="2486" y="1181"/>
                    </a:cubicBezTo>
                    <a:cubicBezTo>
                      <a:pt x="3021" y="736"/>
                      <a:pt x="3698" y="493"/>
                      <a:pt x="4397" y="493"/>
                    </a:cubicBezTo>
                    <a:close/>
                    <a:moveTo>
                      <a:pt x="1665" y="12692"/>
                    </a:moveTo>
                    <a:cubicBezTo>
                      <a:pt x="2314" y="12692"/>
                      <a:pt x="2843" y="13222"/>
                      <a:pt x="2843" y="13870"/>
                    </a:cubicBezTo>
                    <a:cubicBezTo>
                      <a:pt x="2843" y="14519"/>
                      <a:pt x="2314" y="15048"/>
                      <a:pt x="1665" y="15048"/>
                    </a:cubicBezTo>
                    <a:cubicBezTo>
                      <a:pt x="1014" y="15048"/>
                      <a:pt x="485" y="14519"/>
                      <a:pt x="485" y="13870"/>
                    </a:cubicBezTo>
                    <a:cubicBezTo>
                      <a:pt x="485" y="13222"/>
                      <a:pt x="1014" y="12692"/>
                      <a:pt x="1665" y="12692"/>
                    </a:cubicBezTo>
                    <a:close/>
                    <a:moveTo>
                      <a:pt x="7131" y="12692"/>
                    </a:moveTo>
                    <a:cubicBezTo>
                      <a:pt x="7780" y="12692"/>
                      <a:pt x="8309" y="13222"/>
                      <a:pt x="8309" y="13870"/>
                    </a:cubicBezTo>
                    <a:cubicBezTo>
                      <a:pt x="8309" y="14519"/>
                      <a:pt x="7780" y="15048"/>
                      <a:pt x="7131" y="15048"/>
                    </a:cubicBezTo>
                    <a:cubicBezTo>
                      <a:pt x="6483" y="15048"/>
                      <a:pt x="5953" y="14519"/>
                      <a:pt x="5953" y="13870"/>
                    </a:cubicBezTo>
                    <a:cubicBezTo>
                      <a:pt x="5953" y="13222"/>
                      <a:pt x="6483" y="12692"/>
                      <a:pt x="7131" y="12692"/>
                    </a:cubicBezTo>
                    <a:close/>
                    <a:moveTo>
                      <a:pt x="4400" y="0"/>
                    </a:moveTo>
                    <a:cubicBezTo>
                      <a:pt x="3653" y="0"/>
                      <a:pt x="2925" y="241"/>
                      <a:pt x="2327" y="681"/>
                    </a:cubicBezTo>
                    <a:cubicBezTo>
                      <a:pt x="2084" y="530"/>
                      <a:pt x="1806" y="445"/>
                      <a:pt x="1520" y="445"/>
                    </a:cubicBezTo>
                    <a:cubicBezTo>
                      <a:pt x="686" y="445"/>
                      <a:pt x="11" y="1123"/>
                      <a:pt x="11" y="1954"/>
                    </a:cubicBezTo>
                    <a:cubicBezTo>
                      <a:pt x="11" y="2571"/>
                      <a:pt x="360" y="3103"/>
                      <a:pt x="900" y="3338"/>
                    </a:cubicBezTo>
                    <a:cubicBezTo>
                      <a:pt x="892" y="3936"/>
                      <a:pt x="900" y="5723"/>
                      <a:pt x="903" y="6695"/>
                    </a:cubicBezTo>
                    <a:cubicBezTo>
                      <a:pt x="718" y="6779"/>
                      <a:pt x="543" y="6912"/>
                      <a:pt x="397" y="7084"/>
                    </a:cubicBezTo>
                    <a:cubicBezTo>
                      <a:pt x="143" y="7380"/>
                      <a:pt x="0" y="7764"/>
                      <a:pt x="0" y="8134"/>
                    </a:cubicBezTo>
                    <a:lnTo>
                      <a:pt x="0" y="8846"/>
                    </a:lnTo>
                    <a:cubicBezTo>
                      <a:pt x="0" y="9442"/>
                      <a:pt x="376" y="9953"/>
                      <a:pt x="906" y="10146"/>
                    </a:cubicBezTo>
                    <a:lnTo>
                      <a:pt x="906" y="11091"/>
                    </a:lnTo>
                    <a:cubicBezTo>
                      <a:pt x="376" y="11292"/>
                      <a:pt x="0" y="11803"/>
                      <a:pt x="0" y="12404"/>
                    </a:cubicBezTo>
                    <a:lnTo>
                      <a:pt x="0" y="13873"/>
                    </a:lnTo>
                    <a:cubicBezTo>
                      <a:pt x="0" y="14797"/>
                      <a:pt x="749" y="15546"/>
                      <a:pt x="1673" y="15546"/>
                    </a:cubicBezTo>
                    <a:cubicBezTo>
                      <a:pt x="2515" y="15546"/>
                      <a:pt x="3208" y="14929"/>
                      <a:pt x="3328" y="14122"/>
                    </a:cubicBezTo>
                    <a:lnTo>
                      <a:pt x="5482" y="14122"/>
                    </a:lnTo>
                    <a:cubicBezTo>
                      <a:pt x="5601" y="14929"/>
                      <a:pt x="6300" y="15546"/>
                      <a:pt x="7137" y="15546"/>
                    </a:cubicBezTo>
                    <a:cubicBezTo>
                      <a:pt x="8060" y="15546"/>
                      <a:pt x="8812" y="14797"/>
                      <a:pt x="8812" y="13873"/>
                    </a:cubicBezTo>
                    <a:lnTo>
                      <a:pt x="8812" y="12401"/>
                    </a:lnTo>
                    <a:cubicBezTo>
                      <a:pt x="8812" y="11800"/>
                      <a:pt x="8434" y="11290"/>
                      <a:pt x="7904" y="11086"/>
                    </a:cubicBezTo>
                    <a:lnTo>
                      <a:pt x="7904" y="10143"/>
                    </a:lnTo>
                    <a:cubicBezTo>
                      <a:pt x="8426" y="9953"/>
                      <a:pt x="8804" y="9442"/>
                      <a:pt x="8804" y="8846"/>
                    </a:cubicBezTo>
                    <a:lnTo>
                      <a:pt x="8804" y="8134"/>
                    </a:lnTo>
                    <a:cubicBezTo>
                      <a:pt x="8804" y="7764"/>
                      <a:pt x="8659" y="7380"/>
                      <a:pt x="8404" y="7084"/>
                    </a:cubicBezTo>
                    <a:cubicBezTo>
                      <a:pt x="8256" y="6912"/>
                      <a:pt x="8084" y="6779"/>
                      <a:pt x="7896" y="6695"/>
                    </a:cubicBezTo>
                    <a:cubicBezTo>
                      <a:pt x="7902" y="5723"/>
                      <a:pt x="7904" y="3936"/>
                      <a:pt x="7902" y="3338"/>
                    </a:cubicBezTo>
                    <a:cubicBezTo>
                      <a:pt x="8441" y="3103"/>
                      <a:pt x="8791" y="2568"/>
                      <a:pt x="8791" y="1954"/>
                    </a:cubicBezTo>
                    <a:cubicBezTo>
                      <a:pt x="8791" y="1120"/>
                      <a:pt x="8113" y="445"/>
                      <a:pt x="7282" y="445"/>
                    </a:cubicBezTo>
                    <a:cubicBezTo>
                      <a:pt x="6994" y="445"/>
                      <a:pt x="6716" y="527"/>
                      <a:pt x="6475" y="681"/>
                    </a:cubicBezTo>
                    <a:cubicBezTo>
                      <a:pt x="5877" y="241"/>
                      <a:pt x="5149" y="0"/>
                      <a:pt x="4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1"/>
              <p:cNvSpPr/>
              <p:nvPr/>
            </p:nvSpPr>
            <p:spPr>
              <a:xfrm>
                <a:off x="4034475" y="1439000"/>
                <a:ext cx="195500" cy="328250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13130" extrusionOk="0">
                    <a:moveTo>
                      <a:pt x="3174" y="612"/>
                    </a:moveTo>
                    <a:cubicBezTo>
                      <a:pt x="3278" y="612"/>
                      <a:pt x="3374" y="676"/>
                      <a:pt x="3410" y="781"/>
                    </a:cubicBezTo>
                    <a:cubicBezTo>
                      <a:pt x="3452" y="911"/>
                      <a:pt x="3386" y="1054"/>
                      <a:pt x="3254" y="1096"/>
                    </a:cubicBezTo>
                    <a:cubicBezTo>
                      <a:pt x="2671" y="1295"/>
                      <a:pt x="2206" y="1763"/>
                      <a:pt x="2002" y="2346"/>
                    </a:cubicBezTo>
                    <a:cubicBezTo>
                      <a:pt x="1967" y="2449"/>
                      <a:pt x="1869" y="2515"/>
                      <a:pt x="1769" y="2515"/>
                    </a:cubicBezTo>
                    <a:cubicBezTo>
                      <a:pt x="1742" y="2515"/>
                      <a:pt x="1713" y="2512"/>
                      <a:pt x="1689" y="2502"/>
                    </a:cubicBezTo>
                    <a:cubicBezTo>
                      <a:pt x="1560" y="2457"/>
                      <a:pt x="1491" y="2314"/>
                      <a:pt x="1536" y="2184"/>
                    </a:cubicBezTo>
                    <a:cubicBezTo>
                      <a:pt x="1785" y="1459"/>
                      <a:pt x="2367" y="877"/>
                      <a:pt x="3095" y="625"/>
                    </a:cubicBezTo>
                    <a:cubicBezTo>
                      <a:pt x="3121" y="616"/>
                      <a:pt x="3148" y="612"/>
                      <a:pt x="3174" y="612"/>
                    </a:cubicBezTo>
                    <a:close/>
                    <a:moveTo>
                      <a:pt x="3905" y="3304"/>
                    </a:moveTo>
                    <a:cubicBezTo>
                      <a:pt x="4040" y="3304"/>
                      <a:pt x="4154" y="3415"/>
                      <a:pt x="4154" y="3550"/>
                    </a:cubicBezTo>
                    <a:lnTo>
                      <a:pt x="4154" y="4156"/>
                    </a:lnTo>
                    <a:cubicBezTo>
                      <a:pt x="4339" y="4116"/>
                      <a:pt x="4511" y="4034"/>
                      <a:pt x="4657" y="3910"/>
                    </a:cubicBezTo>
                    <a:cubicBezTo>
                      <a:pt x="4703" y="3873"/>
                      <a:pt x="4759" y="3855"/>
                      <a:pt x="4815" y="3855"/>
                    </a:cubicBezTo>
                    <a:cubicBezTo>
                      <a:pt x="4886" y="3855"/>
                      <a:pt x="4957" y="3885"/>
                      <a:pt x="5006" y="3944"/>
                    </a:cubicBezTo>
                    <a:cubicBezTo>
                      <a:pt x="5093" y="4050"/>
                      <a:pt x="5080" y="4206"/>
                      <a:pt x="4974" y="4294"/>
                    </a:cubicBezTo>
                    <a:cubicBezTo>
                      <a:pt x="4673" y="4543"/>
                      <a:pt x="4297" y="4678"/>
                      <a:pt x="3905" y="4678"/>
                    </a:cubicBezTo>
                    <a:cubicBezTo>
                      <a:pt x="3519" y="4678"/>
                      <a:pt x="3137" y="4543"/>
                      <a:pt x="2836" y="4294"/>
                    </a:cubicBezTo>
                    <a:cubicBezTo>
                      <a:pt x="2730" y="4209"/>
                      <a:pt x="2714" y="4050"/>
                      <a:pt x="2804" y="3944"/>
                    </a:cubicBezTo>
                    <a:cubicBezTo>
                      <a:pt x="2852" y="3885"/>
                      <a:pt x="2923" y="3853"/>
                      <a:pt x="2995" y="3853"/>
                    </a:cubicBezTo>
                    <a:cubicBezTo>
                      <a:pt x="3051" y="3853"/>
                      <a:pt x="3107" y="3872"/>
                      <a:pt x="3153" y="3910"/>
                    </a:cubicBezTo>
                    <a:cubicBezTo>
                      <a:pt x="3299" y="4034"/>
                      <a:pt x="3476" y="4116"/>
                      <a:pt x="3656" y="4156"/>
                    </a:cubicBezTo>
                    <a:lnTo>
                      <a:pt x="3656" y="3550"/>
                    </a:lnTo>
                    <a:cubicBezTo>
                      <a:pt x="3656" y="3415"/>
                      <a:pt x="3770" y="3304"/>
                      <a:pt x="3905" y="3304"/>
                    </a:cubicBezTo>
                    <a:close/>
                    <a:moveTo>
                      <a:pt x="6168" y="5086"/>
                    </a:moveTo>
                    <a:cubicBezTo>
                      <a:pt x="6233" y="5086"/>
                      <a:pt x="6298" y="5112"/>
                      <a:pt x="6348" y="5162"/>
                    </a:cubicBezTo>
                    <a:cubicBezTo>
                      <a:pt x="6443" y="5263"/>
                      <a:pt x="6441" y="5416"/>
                      <a:pt x="6340" y="5514"/>
                    </a:cubicBezTo>
                    <a:cubicBezTo>
                      <a:pt x="5684" y="6149"/>
                      <a:pt x="4818" y="6499"/>
                      <a:pt x="3905" y="6499"/>
                    </a:cubicBezTo>
                    <a:cubicBezTo>
                      <a:pt x="2992" y="6499"/>
                      <a:pt x="2126" y="6149"/>
                      <a:pt x="1470" y="5514"/>
                    </a:cubicBezTo>
                    <a:cubicBezTo>
                      <a:pt x="1372" y="5416"/>
                      <a:pt x="1367" y="5263"/>
                      <a:pt x="1464" y="5162"/>
                    </a:cubicBezTo>
                    <a:cubicBezTo>
                      <a:pt x="1513" y="5112"/>
                      <a:pt x="1578" y="5086"/>
                      <a:pt x="1643" y="5086"/>
                    </a:cubicBezTo>
                    <a:cubicBezTo>
                      <a:pt x="1705" y="5086"/>
                      <a:pt x="1766" y="5109"/>
                      <a:pt x="1814" y="5157"/>
                    </a:cubicBezTo>
                    <a:cubicBezTo>
                      <a:pt x="2378" y="5702"/>
                      <a:pt x="3121" y="6001"/>
                      <a:pt x="3905" y="6001"/>
                    </a:cubicBezTo>
                    <a:cubicBezTo>
                      <a:pt x="4688" y="6001"/>
                      <a:pt x="5430" y="5702"/>
                      <a:pt x="5996" y="5157"/>
                    </a:cubicBezTo>
                    <a:cubicBezTo>
                      <a:pt x="6045" y="5109"/>
                      <a:pt x="6106" y="5086"/>
                      <a:pt x="6168" y="5086"/>
                    </a:cubicBezTo>
                    <a:close/>
                    <a:moveTo>
                      <a:pt x="3905" y="7324"/>
                    </a:moveTo>
                    <a:cubicBezTo>
                      <a:pt x="4040" y="7324"/>
                      <a:pt x="4154" y="7438"/>
                      <a:pt x="4154" y="7573"/>
                    </a:cubicBezTo>
                    <a:cubicBezTo>
                      <a:pt x="4154" y="7708"/>
                      <a:pt x="4040" y="7822"/>
                      <a:pt x="3905" y="7822"/>
                    </a:cubicBezTo>
                    <a:cubicBezTo>
                      <a:pt x="3479" y="7822"/>
                      <a:pt x="3132" y="8169"/>
                      <a:pt x="3132" y="8598"/>
                    </a:cubicBezTo>
                    <a:lnTo>
                      <a:pt x="3132" y="9934"/>
                    </a:lnTo>
                    <a:cubicBezTo>
                      <a:pt x="3132" y="10069"/>
                      <a:pt x="3018" y="10181"/>
                      <a:pt x="2883" y="10181"/>
                    </a:cubicBezTo>
                    <a:cubicBezTo>
                      <a:pt x="2746" y="10181"/>
                      <a:pt x="2634" y="10069"/>
                      <a:pt x="2634" y="9934"/>
                    </a:cubicBezTo>
                    <a:lnTo>
                      <a:pt x="2634" y="8598"/>
                    </a:lnTo>
                    <a:cubicBezTo>
                      <a:pt x="2634" y="7896"/>
                      <a:pt x="3204" y="7324"/>
                      <a:pt x="3905" y="7324"/>
                    </a:cubicBezTo>
                    <a:close/>
                    <a:moveTo>
                      <a:pt x="4927" y="10678"/>
                    </a:moveTo>
                    <a:cubicBezTo>
                      <a:pt x="5064" y="10678"/>
                      <a:pt x="5175" y="10789"/>
                      <a:pt x="5175" y="10927"/>
                    </a:cubicBezTo>
                    <a:cubicBezTo>
                      <a:pt x="5175" y="11628"/>
                      <a:pt x="4606" y="12197"/>
                      <a:pt x="3905" y="12197"/>
                    </a:cubicBezTo>
                    <a:cubicBezTo>
                      <a:pt x="3204" y="12197"/>
                      <a:pt x="2634" y="11628"/>
                      <a:pt x="2634" y="10927"/>
                    </a:cubicBezTo>
                    <a:cubicBezTo>
                      <a:pt x="2634" y="10789"/>
                      <a:pt x="2748" y="10678"/>
                      <a:pt x="2883" y="10678"/>
                    </a:cubicBezTo>
                    <a:cubicBezTo>
                      <a:pt x="3018" y="10678"/>
                      <a:pt x="3132" y="10789"/>
                      <a:pt x="3132" y="10927"/>
                    </a:cubicBezTo>
                    <a:cubicBezTo>
                      <a:pt x="3132" y="11353"/>
                      <a:pt x="3479" y="11700"/>
                      <a:pt x="3905" y="11700"/>
                    </a:cubicBezTo>
                    <a:cubicBezTo>
                      <a:pt x="4331" y="11700"/>
                      <a:pt x="4681" y="11353"/>
                      <a:pt x="4681" y="10927"/>
                    </a:cubicBezTo>
                    <a:cubicBezTo>
                      <a:pt x="4681" y="10789"/>
                      <a:pt x="4792" y="10678"/>
                      <a:pt x="4927" y="10678"/>
                    </a:cubicBezTo>
                    <a:close/>
                    <a:moveTo>
                      <a:pt x="3910" y="0"/>
                    </a:moveTo>
                    <a:cubicBezTo>
                      <a:pt x="3214" y="0"/>
                      <a:pt x="2534" y="247"/>
                      <a:pt x="1999" y="689"/>
                    </a:cubicBezTo>
                    <a:cubicBezTo>
                      <a:pt x="1697" y="937"/>
                      <a:pt x="1454" y="1234"/>
                      <a:pt x="1269" y="1575"/>
                    </a:cubicBezTo>
                    <a:cubicBezTo>
                      <a:pt x="1221" y="1657"/>
                      <a:pt x="1139" y="1705"/>
                      <a:pt x="1049" y="1705"/>
                    </a:cubicBezTo>
                    <a:cubicBezTo>
                      <a:pt x="1009" y="1705"/>
                      <a:pt x="970" y="1694"/>
                      <a:pt x="930" y="1676"/>
                    </a:cubicBezTo>
                    <a:cubicBezTo>
                      <a:pt x="811" y="1610"/>
                      <a:pt x="766" y="1459"/>
                      <a:pt x="832" y="1337"/>
                    </a:cubicBezTo>
                    <a:cubicBezTo>
                      <a:pt x="993" y="1038"/>
                      <a:pt x="1195" y="771"/>
                      <a:pt x="1430" y="532"/>
                    </a:cubicBezTo>
                    <a:cubicBezTo>
                      <a:pt x="1303" y="477"/>
                      <a:pt x="1165" y="448"/>
                      <a:pt x="1025" y="448"/>
                    </a:cubicBezTo>
                    <a:cubicBezTo>
                      <a:pt x="467" y="448"/>
                      <a:pt x="14" y="900"/>
                      <a:pt x="14" y="1459"/>
                    </a:cubicBezTo>
                    <a:cubicBezTo>
                      <a:pt x="14" y="1917"/>
                      <a:pt x="302" y="2311"/>
                      <a:pt x="729" y="2433"/>
                    </a:cubicBezTo>
                    <a:cubicBezTo>
                      <a:pt x="840" y="2465"/>
                      <a:pt x="917" y="2576"/>
                      <a:pt x="906" y="2690"/>
                    </a:cubicBezTo>
                    <a:cubicBezTo>
                      <a:pt x="901" y="2822"/>
                      <a:pt x="903" y="4701"/>
                      <a:pt x="906" y="6091"/>
                    </a:cubicBezTo>
                    <a:lnTo>
                      <a:pt x="911" y="6091"/>
                    </a:lnTo>
                    <a:cubicBezTo>
                      <a:pt x="1046" y="6091"/>
                      <a:pt x="1157" y="6205"/>
                      <a:pt x="1157" y="6340"/>
                    </a:cubicBezTo>
                    <a:cubicBezTo>
                      <a:pt x="1157" y="6475"/>
                      <a:pt x="1046" y="6589"/>
                      <a:pt x="911" y="6589"/>
                    </a:cubicBezTo>
                    <a:cubicBezTo>
                      <a:pt x="543" y="6589"/>
                      <a:pt x="231" y="6880"/>
                      <a:pt x="91" y="7227"/>
                    </a:cubicBezTo>
                    <a:cubicBezTo>
                      <a:pt x="316" y="7065"/>
                      <a:pt x="594" y="6972"/>
                      <a:pt x="890" y="6972"/>
                    </a:cubicBezTo>
                    <a:cubicBezTo>
                      <a:pt x="1655" y="6972"/>
                      <a:pt x="2274" y="7594"/>
                      <a:pt x="2274" y="8354"/>
                    </a:cubicBezTo>
                    <a:cubicBezTo>
                      <a:pt x="2274" y="9111"/>
                      <a:pt x="1660" y="9728"/>
                      <a:pt x="906" y="9738"/>
                    </a:cubicBezTo>
                    <a:lnTo>
                      <a:pt x="906" y="10501"/>
                    </a:lnTo>
                    <a:lnTo>
                      <a:pt x="911" y="10501"/>
                    </a:lnTo>
                    <a:cubicBezTo>
                      <a:pt x="1046" y="10501"/>
                      <a:pt x="1157" y="10615"/>
                      <a:pt x="1157" y="10750"/>
                    </a:cubicBezTo>
                    <a:cubicBezTo>
                      <a:pt x="1157" y="10885"/>
                      <a:pt x="1046" y="10998"/>
                      <a:pt x="911" y="10998"/>
                    </a:cubicBezTo>
                    <a:cubicBezTo>
                      <a:pt x="408" y="10998"/>
                      <a:pt x="1" y="11406"/>
                      <a:pt x="1" y="11909"/>
                    </a:cubicBezTo>
                    <a:lnTo>
                      <a:pt x="1" y="12190"/>
                    </a:lnTo>
                    <a:cubicBezTo>
                      <a:pt x="305" y="11888"/>
                      <a:pt x="718" y="11702"/>
                      <a:pt x="1179" y="11702"/>
                    </a:cubicBezTo>
                    <a:cubicBezTo>
                      <a:pt x="2018" y="11702"/>
                      <a:pt x="2714" y="12322"/>
                      <a:pt x="2833" y="13129"/>
                    </a:cubicBezTo>
                    <a:lnTo>
                      <a:pt x="4988" y="13129"/>
                    </a:lnTo>
                    <a:cubicBezTo>
                      <a:pt x="5107" y="12322"/>
                      <a:pt x="5803" y="11702"/>
                      <a:pt x="6642" y="11702"/>
                    </a:cubicBezTo>
                    <a:cubicBezTo>
                      <a:pt x="7100" y="11702"/>
                      <a:pt x="7518" y="11888"/>
                      <a:pt x="7820" y="12190"/>
                    </a:cubicBezTo>
                    <a:lnTo>
                      <a:pt x="7820" y="11909"/>
                    </a:lnTo>
                    <a:cubicBezTo>
                      <a:pt x="7820" y="11406"/>
                      <a:pt x="7412" y="10998"/>
                      <a:pt x="6909" y="10998"/>
                    </a:cubicBezTo>
                    <a:cubicBezTo>
                      <a:pt x="6774" y="10998"/>
                      <a:pt x="6660" y="10885"/>
                      <a:pt x="6660" y="10750"/>
                    </a:cubicBezTo>
                    <a:cubicBezTo>
                      <a:pt x="6660" y="10615"/>
                      <a:pt x="6774" y="10501"/>
                      <a:pt x="6909" y="10501"/>
                    </a:cubicBezTo>
                    <a:lnTo>
                      <a:pt x="6912" y="10501"/>
                    </a:lnTo>
                    <a:lnTo>
                      <a:pt x="6912" y="9738"/>
                    </a:lnTo>
                    <a:cubicBezTo>
                      <a:pt x="6155" y="9725"/>
                      <a:pt x="5543" y="9108"/>
                      <a:pt x="5543" y="8351"/>
                    </a:cubicBezTo>
                    <a:cubicBezTo>
                      <a:pt x="5543" y="7587"/>
                      <a:pt x="6165" y="6970"/>
                      <a:pt x="6925" y="6970"/>
                    </a:cubicBezTo>
                    <a:cubicBezTo>
                      <a:pt x="7224" y="6970"/>
                      <a:pt x="7500" y="7065"/>
                      <a:pt x="7727" y="7224"/>
                    </a:cubicBezTo>
                    <a:cubicBezTo>
                      <a:pt x="7582" y="6880"/>
                      <a:pt x="7275" y="6586"/>
                      <a:pt x="6907" y="6586"/>
                    </a:cubicBezTo>
                    <a:cubicBezTo>
                      <a:pt x="6772" y="6586"/>
                      <a:pt x="6658" y="6472"/>
                      <a:pt x="6658" y="6337"/>
                    </a:cubicBezTo>
                    <a:cubicBezTo>
                      <a:pt x="6658" y="6202"/>
                      <a:pt x="6772" y="6088"/>
                      <a:pt x="6907" y="6088"/>
                    </a:cubicBezTo>
                    <a:lnTo>
                      <a:pt x="6909" y="6088"/>
                    </a:lnTo>
                    <a:cubicBezTo>
                      <a:pt x="6912" y="4699"/>
                      <a:pt x="6917" y="2819"/>
                      <a:pt x="6909" y="2687"/>
                    </a:cubicBezTo>
                    <a:cubicBezTo>
                      <a:pt x="6899" y="2571"/>
                      <a:pt x="6975" y="2462"/>
                      <a:pt x="7089" y="2430"/>
                    </a:cubicBezTo>
                    <a:cubicBezTo>
                      <a:pt x="7515" y="2303"/>
                      <a:pt x="7804" y="1914"/>
                      <a:pt x="7804" y="1456"/>
                    </a:cubicBezTo>
                    <a:cubicBezTo>
                      <a:pt x="7804" y="898"/>
                      <a:pt x="7349" y="445"/>
                      <a:pt x="6790" y="445"/>
                    </a:cubicBezTo>
                    <a:cubicBezTo>
                      <a:pt x="6652" y="445"/>
                      <a:pt x="6512" y="474"/>
                      <a:pt x="6388" y="530"/>
                    </a:cubicBezTo>
                    <a:cubicBezTo>
                      <a:pt x="6626" y="768"/>
                      <a:pt x="6827" y="1035"/>
                      <a:pt x="6989" y="1334"/>
                    </a:cubicBezTo>
                    <a:cubicBezTo>
                      <a:pt x="7055" y="1454"/>
                      <a:pt x="7010" y="1604"/>
                      <a:pt x="6891" y="1671"/>
                    </a:cubicBezTo>
                    <a:cubicBezTo>
                      <a:pt x="6854" y="1692"/>
                      <a:pt x="6811" y="1702"/>
                      <a:pt x="6772" y="1702"/>
                    </a:cubicBezTo>
                    <a:cubicBezTo>
                      <a:pt x="6682" y="1702"/>
                      <a:pt x="6600" y="1655"/>
                      <a:pt x="6552" y="1573"/>
                    </a:cubicBezTo>
                    <a:cubicBezTo>
                      <a:pt x="6364" y="1226"/>
                      <a:pt x="6113" y="924"/>
                      <a:pt x="5808" y="675"/>
                    </a:cubicBezTo>
                    <a:cubicBezTo>
                      <a:pt x="5273" y="241"/>
                      <a:pt x="4598" y="0"/>
                      <a:pt x="3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1"/>
              <p:cNvSpPr/>
              <p:nvPr/>
            </p:nvSpPr>
            <p:spPr>
              <a:xfrm>
                <a:off x="4185550" y="162560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87" y="1"/>
                    </a:moveTo>
                    <a:cubicBezTo>
                      <a:pt x="398" y="1"/>
                      <a:pt x="1" y="398"/>
                      <a:pt x="1" y="887"/>
                    </a:cubicBezTo>
                    <a:cubicBezTo>
                      <a:pt x="1" y="1377"/>
                      <a:pt x="398" y="1774"/>
                      <a:pt x="887" y="1774"/>
                    </a:cubicBezTo>
                    <a:cubicBezTo>
                      <a:pt x="1377" y="1774"/>
                      <a:pt x="1774" y="1377"/>
                      <a:pt x="1774" y="887"/>
                    </a:cubicBezTo>
                    <a:cubicBezTo>
                      <a:pt x="1774" y="398"/>
                      <a:pt x="1377" y="1"/>
                      <a:pt x="8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1"/>
              <p:cNvSpPr/>
              <p:nvPr/>
            </p:nvSpPr>
            <p:spPr>
              <a:xfrm>
                <a:off x="4170925" y="1743925"/>
                <a:ext cx="590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357" extrusionOk="0">
                    <a:moveTo>
                      <a:pt x="1181" y="0"/>
                    </a:moveTo>
                    <a:cubicBezTo>
                      <a:pt x="530" y="0"/>
                      <a:pt x="1" y="530"/>
                      <a:pt x="1" y="1178"/>
                    </a:cubicBezTo>
                    <a:cubicBezTo>
                      <a:pt x="1" y="1827"/>
                      <a:pt x="530" y="2356"/>
                      <a:pt x="1181" y="2356"/>
                    </a:cubicBezTo>
                    <a:cubicBezTo>
                      <a:pt x="1830" y="2356"/>
                      <a:pt x="2359" y="1827"/>
                      <a:pt x="2359" y="1178"/>
                    </a:cubicBezTo>
                    <a:cubicBezTo>
                      <a:pt x="2359" y="530"/>
                      <a:pt x="1830" y="0"/>
                      <a:pt x="1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1"/>
              <p:cNvSpPr/>
              <p:nvPr/>
            </p:nvSpPr>
            <p:spPr>
              <a:xfrm>
                <a:off x="4068625" y="1566125"/>
                <a:ext cx="12695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414" extrusionOk="0">
                    <a:moveTo>
                      <a:pt x="276" y="1"/>
                    </a:moveTo>
                    <a:cubicBezTo>
                      <a:pt x="211" y="1"/>
                      <a:pt x="146" y="27"/>
                      <a:pt x="96" y="77"/>
                    </a:cubicBezTo>
                    <a:cubicBezTo>
                      <a:pt x="1" y="178"/>
                      <a:pt x="3" y="331"/>
                      <a:pt x="104" y="429"/>
                    </a:cubicBezTo>
                    <a:cubicBezTo>
                      <a:pt x="758" y="1064"/>
                      <a:pt x="1626" y="1414"/>
                      <a:pt x="2539" y="1414"/>
                    </a:cubicBezTo>
                    <a:cubicBezTo>
                      <a:pt x="3452" y="1414"/>
                      <a:pt x="4318" y="1064"/>
                      <a:pt x="4974" y="429"/>
                    </a:cubicBezTo>
                    <a:cubicBezTo>
                      <a:pt x="5075" y="331"/>
                      <a:pt x="5077" y="178"/>
                      <a:pt x="4979" y="77"/>
                    </a:cubicBezTo>
                    <a:cubicBezTo>
                      <a:pt x="4931" y="27"/>
                      <a:pt x="4866" y="1"/>
                      <a:pt x="4801" y="1"/>
                    </a:cubicBezTo>
                    <a:cubicBezTo>
                      <a:pt x="4739" y="1"/>
                      <a:pt x="4678" y="24"/>
                      <a:pt x="4630" y="72"/>
                    </a:cubicBezTo>
                    <a:cubicBezTo>
                      <a:pt x="4066" y="617"/>
                      <a:pt x="3322" y="916"/>
                      <a:pt x="2539" y="916"/>
                    </a:cubicBezTo>
                    <a:cubicBezTo>
                      <a:pt x="1755" y="916"/>
                      <a:pt x="1014" y="617"/>
                      <a:pt x="448" y="72"/>
                    </a:cubicBezTo>
                    <a:cubicBezTo>
                      <a:pt x="399" y="24"/>
                      <a:pt x="337" y="1"/>
                      <a:pt x="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1"/>
              <p:cNvSpPr/>
              <p:nvPr/>
            </p:nvSpPr>
            <p:spPr>
              <a:xfrm>
                <a:off x="4100325" y="1622100"/>
                <a:ext cx="38000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857" extrusionOk="0">
                    <a:moveTo>
                      <a:pt x="1271" y="0"/>
                    </a:moveTo>
                    <a:cubicBezTo>
                      <a:pt x="570" y="0"/>
                      <a:pt x="0" y="572"/>
                      <a:pt x="0" y="1274"/>
                    </a:cubicBezTo>
                    <a:lnTo>
                      <a:pt x="0" y="2610"/>
                    </a:lnTo>
                    <a:cubicBezTo>
                      <a:pt x="0" y="2745"/>
                      <a:pt x="109" y="2857"/>
                      <a:pt x="249" y="2857"/>
                    </a:cubicBezTo>
                    <a:cubicBezTo>
                      <a:pt x="384" y="2857"/>
                      <a:pt x="498" y="2745"/>
                      <a:pt x="498" y="2610"/>
                    </a:cubicBezTo>
                    <a:lnTo>
                      <a:pt x="498" y="1274"/>
                    </a:lnTo>
                    <a:cubicBezTo>
                      <a:pt x="498" y="845"/>
                      <a:pt x="845" y="498"/>
                      <a:pt x="1271" y="498"/>
                    </a:cubicBezTo>
                    <a:cubicBezTo>
                      <a:pt x="1406" y="498"/>
                      <a:pt x="1520" y="384"/>
                      <a:pt x="1520" y="249"/>
                    </a:cubicBezTo>
                    <a:cubicBezTo>
                      <a:pt x="1520" y="114"/>
                      <a:pt x="1406" y="0"/>
                      <a:pt x="12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1"/>
              <p:cNvSpPr/>
              <p:nvPr/>
            </p:nvSpPr>
            <p:spPr>
              <a:xfrm>
                <a:off x="4100325" y="1705950"/>
                <a:ext cx="63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520" extrusionOk="0">
                    <a:moveTo>
                      <a:pt x="249" y="0"/>
                    </a:moveTo>
                    <a:cubicBezTo>
                      <a:pt x="114" y="0"/>
                      <a:pt x="0" y="111"/>
                      <a:pt x="0" y="249"/>
                    </a:cubicBezTo>
                    <a:cubicBezTo>
                      <a:pt x="0" y="950"/>
                      <a:pt x="570" y="1519"/>
                      <a:pt x="1271" y="1519"/>
                    </a:cubicBezTo>
                    <a:cubicBezTo>
                      <a:pt x="1972" y="1519"/>
                      <a:pt x="2541" y="950"/>
                      <a:pt x="2541" y="249"/>
                    </a:cubicBezTo>
                    <a:cubicBezTo>
                      <a:pt x="2541" y="109"/>
                      <a:pt x="2433" y="0"/>
                      <a:pt x="2293" y="0"/>
                    </a:cubicBezTo>
                    <a:cubicBezTo>
                      <a:pt x="2158" y="0"/>
                      <a:pt x="2047" y="111"/>
                      <a:pt x="2047" y="249"/>
                    </a:cubicBezTo>
                    <a:cubicBezTo>
                      <a:pt x="2047" y="675"/>
                      <a:pt x="1697" y="1022"/>
                      <a:pt x="1271" y="1022"/>
                    </a:cubicBezTo>
                    <a:cubicBezTo>
                      <a:pt x="845" y="1022"/>
                      <a:pt x="498" y="675"/>
                      <a:pt x="498" y="249"/>
                    </a:cubicBezTo>
                    <a:cubicBezTo>
                      <a:pt x="498" y="111"/>
                      <a:pt x="384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1"/>
              <p:cNvSpPr/>
              <p:nvPr/>
            </p:nvSpPr>
            <p:spPr>
              <a:xfrm>
                <a:off x="4102375" y="1521650"/>
                <a:ext cx="59525" cy="344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377" extrusionOk="0">
                    <a:moveTo>
                      <a:pt x="1189" y="0"/>
                    </a:moveTo>
                    <a:cubicBezTo>
                      <a:pt x="1054" y="0"/>
                      <a:pt x="940" y="112"/>
                      <a:pt x="940" y="249"/>
                    </a:cubicBezTo>
                    <a:lnTo>
                      <a:pt x="940" y="853"/>
                    </a:lnTo>
                    <a:cubicBezTo>
                      <a:pt x="755" y="810"/>
                      <a:pt x="583" y="728"/>
                      <a:pt x="437" y="609"/>
                    </a:cubicBezTo>
                    <a:cubicBezTo>
                      <a:pt x="390" y="571"/>
                      <a:pt x="334" y="552"/>
                      <a:pt x="279" y="552"/>
                    </a:cubicBezTo>
                    <a:cubicBezTo>
                      <a:pt x="208" y="552"/>
                      <a:pt x="138" y="582"/>
                      <a:pt x="88" y="641"/>
                    </a:cubicBezTo>
                    <a:cubicBezTo>
                      <a:pt x="0" y="747"/>
                      <a:pt x="14" y="903"/>
                      <a:pt x="120" y="993"/>
                    </a:cubicBezTo>
                    <a:cubicBezTo>
                      <a:pt x="421" y="1239"/>
                      <a:pt x="797" y="1377"/>
                      <a:pt x="1189" y="1377"/>
                    </a:cubicBezTo>
                    <a:cubicBezTo>
                      <a:pt x="1575" y="1377"/>
                      <a:pt x="1957" y="1239"/>
                      <a:pt x="2258" y="993"/>
                    </a:cubicBezTo>
                    <a:cubicBezTo>
                      <a:pt x="2364" y="906"/>
                      <a:pt x="2380" y="747"/>
                      <a:pt x="2290" y="641"/>
                    </a:cubicBezTo>
                    <a:cubicBezTo>
                      <a:pt x="2243" y="582"/>
                      <a:pt x="2172" y="551"/>
                      <a:pt x="2100" y="551"/>
                    </a:cubicBezTo>
                    <a:cubicBezTo>
                      <a:pt x="2044" y="551"/>
                      <a:pt x="1987" y="570"/>
                      <a:pt x="1941" y="609"/>
                    </a:cubicBezTo>
                    <a:cubicBezTo>
                      <a:pt x="1795" y="731"/>
                      <a:pt x="1618" y="813"/>
                      <a:pt x="1438" y="853"/>
                    </a:cubicBezTo>
                    <a:lnTo>
                      <a:pt x="1438" y="249"/>
                    </a:lnTo>
                    <a:cubicBezTo>
                      <a:pt x="1438" y="112"/>
                      <a:pt x="1324" y="0"/>
                      <a:pt x="1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51"/>
              <p:cNvSpPr/>
              <p:nvPr/>
            </p:nvSpPr>
            <p:spPr>
              <a:xfrm>
                <a:off x="4071725" y="1454225"/>
                <a:ext cx="490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04" extrusionOk="0">
                    <a:moveTo>
                      <a:pt x="1683" y="1"/>
                    </a:moveTo>
                    <a:cubicBezTo>
                      <a:pt x="1657" y="1"/>
                      <a:pt x="1631" y="5"/>
                      <a:pt x="1605" y="13"/>
                    </a:cubicBezTo>
                    <a:cubicBezTo>
                      <a:pt x="880" y="262"/>
                      <a:pt x="297" y="845"/>
                      <a:pt x="46" y="1572"/>
                    </a:cubicBezTo>
                    <a:cubicBezTo>
                      <a:pt x="1" y="1705"/>
                      <a:pt x="70" y="1848"/>
                      <a:pt x="199" y="1890"/>
                    </a:cubicBezTo>
                    <a:cubicBezTo>
                      <a:pt x="226" y="1901"/>
                      <a:pt x="252" y="1903"/>
                      <a:pt x="279" y="1903"/>
                    </a:cubicBezTo>
                    <a:cubicBezTo>
                      <a:pt x="379" y="1903"/>
                      <a:pt x="477" y="1837"/>
                      <a:pt x="512" y="1734"/>
                    </a:cubicBezTo>
                    <a:cubicBezTo>
                      <a:pt x="710" y="1152"/>
                      <a:pt x="1181" y="686"/>
                      <a:pt x="1764" y="485"/>
                    </a:cubicBezTo>
                    <a:cubicBezTo>
                      <a:pt x="1894" y="440"/>
                      <a:pt x="1962" y="299"/>
                      <a:pt x="1920" y="170"/>
                    </a:cubicBezTo>
                    <a:cubicBezTo>
                      <a:pt x="1884" y="66"/>
                      <a:pt x="1787" y="1"/>
                      <a:pt x="16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6" name="Google Shape;2136;p51"/>
          <p:cNvGrpSpPr/>
          <p:nvPr/>
        </p:nvGrpSpPr>
        <p:grpSpPr>
          <a:xfrm>
            <a:off x="6029309" y="3742019"/>
            <a:ext cx="430535" cy="430674"/>
            <a:chOff x="4002975" y="2148300"/>
            <a:chExt cx="388675" cy="388800"/>
          </a:xfrm>
        </p:grpSpPr>
        <p:sp>
          <p:nvSpPr>
            <p:cNvPr id="2137" name="Google Shape;2137;p51"/>
            <p:cNvSpPr/>
            <p:nvPr/>
          </p:nvSpPr>
          <p:spPr>
            <a:xfrm>
              <a:off x="4015550" y="234915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68" y="0"/>
                  </a:moveTo>
                  <a:lnTo>
                    <a:pt x="93" y="6475"/>
                  </a:lnTo>
                  <a:cubicBezTo>
                    <a:pt x="32" y="6536"/>
                    <a:pt x="1" y="6612"/>
                    <a:pt x="1" y="6700"/>
                  </a:cubicBezTo>
                  <a:cubicBezTo>
                    <a:pt x="1" y="6787"/>
                    <a:pt x="32" y="6866"/>
                    <a:pt x="93" y="6925"/>
                  </a:cubicBezTo>
                  <a:cubicBezTo>
                    <a:pt x="152" y="6986"/>
                    <a:pt x="231" y="7017"/>
                    <a:pt x="318" y="7017"/>
                  </a:cubicBezTo>
                  <a:cubicBezTo>
                    <a:pt x="403" y="7017"/>
                    <a:pt x="482" y="6986"/>
                    <a:pt x="543" y="6925"/>
                  </a:cubicBezTo>
                  <a:lnTo>
                    <a:pt x="7018" y="450"/>
                  </a:lnTo>
                  <a:cubicBezTo>
                    <a:pt x="6938" y="381"/>
                    <a:pt x="6862" y="307"/>
                    <a:pt x="6787" y="231"/>
                  </a:cubicBezTo>
                  <a:cubicBezTo>
                    <a:pt x="6711" y="156"/>
                    <a:pt x="6637" y="80"/>
                    <a:pt x="6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4191850" y="2160625"/>
              <a:ext cx="187550" cy="120975"/>
            </a:xfrm>
            <a:custGeom>
              <a:avLst/>
              <a:gdLst/>
              <a:ahLst/>
              <a:cxnLst/>
              <a:rect l="l" t="t" r="r" b="b"/>
              <a:pathLst>
                <a:path w="7502" h="4839" extrusionOk="0">
                  <a:moveTo>
                    <a:pt x="3616" y="498"/>
                  </a:moveTo>
                  <a:cubicBezTo>
                    <a:pt x="4521" y="498"/>
                    <a:pt x="5376" y="850"/>
                    <a:pt x="6017" y="1493"/>
                  </a:cubicBezTo>
                  <a:cubicBezTo>
                    <a:pt x="6115" y="1588"/>
                    <a:pt x="6115" y="1747"/>
                    <a:pt x="6017" y="1842"/>
                  </a:cubicBezTo>
                  <a:cubicBezTo>
                    <a:pt x="5969" y="1893"/>
                    <a:pt x="5905" y="1917"/>
                    <a:pt x="5842" y="1917"/>
                  </a:cubicBezTo>
                  <a:cubicBezTo>
                    <a:pt x="5778" y="1917"/>
                    <a:pt x="5718" y="1893"/>
                    <a:pt x="5667" y="1842"/>
                  </a:cubicBezTo>
                  <a:cubicBezTo>
                    <a:pt x="5122" y="1297"/>
                    <a:pt x="4394" y="993"/>
                    <a:pt x="3619" y="993"/>
                  </a:cubicBezTo>
                  <a:cubicBezTo>
                    <a:pt x="2846" y="993"/>
                    <a:pt x="2118" y="1295"/>
                    <a:pt x="1570" y="1842"/>
                  </a:cubicBezTo>
                  <a:cubicBezTo>
                    <a:pt x="1519" y="1891"/>
                    <a:pt x="1454" y="1916"/>
                    <a:pt x="1389" y="1916"/>
                  </a:cubicBezTo>
                  <a:cubicBezTo>
                    <a:pt x="1324" y="1916"/>
                    <a:pt x="1260" y="1891"/>
                    <a:pt x="1212" y="1842"/>
                  </a:cubicBezTo>
                  <a:cubicBezTo>
                    <a:pt x="1117" y="1747"/>
                    <a:pt x="1117" y="1588"/>
                    <a:pt x="1212" y="1493"/>
                  </a:cubicBezTo>
                  <a:cubicBezTo>
                    <a:pt x="1856" y="850"/>
                    <a:pt x="2705" y="498"/>
                    <a:pt x="3616" y="498"/>
                  </a:cubicBezTo>
                  <a:close/>
                  <a:moveTo>
                    <a:pt x="3613" y="0"/>
                  </a:moveTo>
                  <a:cubicBezTo>
                    <a:pt x="2573" y="0"/>
                    <a:pt x="1596" y="405"/>
                    <a:pt x="860" y="1138"/>
                  </a:cubicBezTo>
                  <a:cubicBezTo>
                    <a:pt x="479" y="1520"/>
                    <a:pt x="191" y="1962"/>
                    <a:pt x="0" y="2438"/>
                  </a:cubicBezTo>
                  <a:cubicBezTo>
                    <a:pt x="490" y="2462"/>
                    <a:pt x="940" y="2517"/>
                    <a:pt x="1366" y="2618"/>
                  </a:cubicBezTo>
                  <a:cubicBezTo>
                    <a:pt x="1498" y="2647"/>
                    <a:pt x="1583" y="2782"/>
                    <a:pt x="1551" y="2914"/>
                  </a:cubicBezTo>
                  <a:lnTo>
                    <a:pt x="1551" y="2922"/>
                  </a:lnTo>
                  <a:cubicBezTo>
                    <a:pt x="1715" y="2967"/>
                    <a:pt x="1874" y="3018"/>
                    <a:pt x="2028" y="3073"/>
                  </a:cubicBezTo>
                  <a:cubicBezTo>
                    <a:pt x="2030" y="3073"/>
                    <a:pt x="2030" y="3073"/>
                    <a:pt x="2030" y="3071"/>
                  </a:cubicBezTo>
                  <a:cubicBezTo>
                    <a:pt x="2071" y="2976"/>
                    <a:pt x="2165" y="2918"/>
                    <a:pt x="2263" y="2918"/>
                  </a:cubicBezTo>
                  <a:cubicBezTo>
                    <a:pt x="2294" y="2918"/>
                    <a:pt x="2326" y="2924"/>
                    <a:pt x="2356" y="2936"/>
                  </a:cubicBezTo>
                  <a:cubicBezTo>
                    <a:pt x="2877" y="3150"/>
                    <a:pt x="3325" y="3415"/>
                    <a:pt x="3751" y="3674"/>
                  </a:cubicBezTo>
                  <a:cubicBezTo>
                    <a:pt x="4712" y="4246"/>
                    <a:pt x="5617" y="4786"/>
                    <a:pt x="7388" y="4839"/>
                  </a:cubicBezTo>
                  <a:cubicBezTo>
                    <a:pt x="7462" y="4534"/>
                    <a:pt x="7502" y="4217"/>
                    <a:pt x="7502" y="3891"/>
                  </a:cubicBezTo>
                  <a:cubicBezTo>
                    <a:pt x="7502" y="2854"/>
                    <a:pt x="7099" y="1877"/>
                    <a:pt x="6366" y="1138"/>
                  </a:cubicBezTo>
                  <a:cubicBezTo>
                    <a:pt x="5630" y="405"/>
                    <a:pt x="4653" y="0"/>
                    <a:pt x="3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4176500" y="2233750"/>
              <a:ext cx="196150" cy="129975"/>
            </a:xfrm>
            <a:custGeom>
              <a:avLst/>
              <a:gdLst/>
              <a:ahLst/>
              <a:cxnLst/>
              <a:rect l="l" t="t" r="r" b="b"/>
              <a:pathLst>
                <a:path w="7846" h="5199" extrusionOk="0">
                  <a:moveTo>
                    <a:pt x="6453" y="2943"/>
                  </a:moveTo>
                  <a:cubicBezTo>
                    <a:pt x="6517" y="2943"/>
                    <a:pt x="6580" y="2967"/>
                    <a:pt x="6628" y="3015"/>
                  </a:cubicBezTo>
                  <a:cubicBezTo>
                    <a:pt x="6723" y="3113"/>
                    <a:pt x="6723" y="3272"/>
                    <a:pt x="6628" y="3370"/>
                  </a:cubicBezTo>
                  <a:cubicBezTo>
                    <a:pt x="5987" y="4010"/>
                    <a:pt x="5135" y="4362"/>
                    <a:pt x="4230" y="4362"/>
                  </a:cubicBezTo>
                  <a:cubicBezTo>
                    <a:pt x="4095" y="4362"/>
                    <a:pt x="3981" y="4248"/>
                    <a:pt x="3981" y="4113"/>
                  </a:cubicBezTo>
                  <a:cubicBezTo>
                    <a:pt x="3981" y="3978"/>
                    <a:pt x="4095" y="3865"/>
                    <a:pt x="4230" y="3865"/>
                  </a:cubicBezTo>
                  <a:cubicBezTo>
                    <a:pt x="5003" y="3865"/>
                    <a:pt x="5731" y="3563"/>
                    <a:pt x="6279" y="3015"/>
                  </a:cubicBezTo>
                  <a:cubicBezTo>
                    <a:pt x="6326" y="2967"/>
                    <a:pt x="6390" y="2943"/>
                    <a:pt x="6453" y="2943"/>
                  </a:cubicBezTo>
                  <a:close/>
                  <a:moveTo>
                    <a:pt x="1069" y="3357"/>
                  </a:moveTo>
                  <a:cubicBezTo>
                    <a:pt x="1141" y="3357"/>
                    <a:pt x="1212" y="3387"/>
                    <a:pt x="1263" y="3444"/>
                  </a:cubicBezTo>
                  <a:cubicBezTo>
                    <a:pt x="1337" y="3534"/>
                    <a:pt x="1414" y="3621"/>
                    <a:pt x="1493" y="3698"/>
                  </a:cubicBezTo>
                  <a:cubicBezTo>
                    <a:pt x="1572" y="3777"/>
                    <a:pt x="1660" y="3859"/>
                    <a:pt x="1747" y="3931"/>
                  </a:cubicBezTo>
                  <a:cubicBezTo>
                    <a:pt x="1853" y="4023"/>
                    <a:pt x="1866" y="4180"/>
                    <a:pt x="1781" y="4285"/>
                  </a:cubicBezTo>
                  <a:cubicBezTo>
                    <a:pt x="1731" y="4344"/>
                    <a:pt x="1662" y="4373"/>
                    <a:pt x="1588" y="4373"/>
                  </a:cubicBezTo>
                  <a:cubicBezTo>
                    <a:pt x="1533" y="4373"/>
                    <a:pt x="1477" y="4354"/>
                    <a:pt x="1429" y="4315"/>
                  </a:cubicBezTo>
                  <a:cubicBezTo>
                    <a:pt x="1331" y="4232"/>
                    <a:pt x="1236" y="4142"/>
                    <a:pt x="1144" y="4052"/>
                  </a:cubicBezTo>
                  <a:cubicBezTo>
                    <a:pt x="1054" y="3962"/>
                    <a:pt x="964" y="3867"/>
                    <a:pt x="881" y="3764"/>
                  </a:cubicBezTo>
                  <a:cubicBezTo>
                    <a:pt x="791" y="3661"/>
                    <a:pt x="807" y="3505"/>
                    <a:pt x="911" y="3415"/>
                  </a:cubicBezTo>
                  <a:cubicBezTo>
                    <a:pt x="957" y="3375"/>
                    <a:pt x="1013" y="3357"/>
                    <a:pt x="1069" y="3357"/>
                  </a:cubicBezTo>
                  <a:close/>
                  <a:moveTo>
                    <a:pt x="2168" y="0"/>
                  </a:moveTo>
                  <a:cubicBezTo>
                    <a:pt x="2139" y="114"/>
                    <a:pt x="2038" y="188"/>
                    <a:pt x="1927" y="188"/>
                  </a:cubicBezTo>
                  <a:cubicBezTo>
                    <a:pt x="1906" y="188"/>
                    <a:pt x="1890" y="185"/>
                    <a:pt x="1869" y="183"/>
                  </a:cubicBezTo>
                  <a:cubicBezTo>
                    <a:pt x="1432" y="82"/>
                    <a:pt x="969" y="27"/>
                    <a:pt x="453" y="11"/>
                  </a:cubicBezTo>
                  <a:lnTo>
                    <a:pt x="453" y="11"/>
                  </a:lnTo>
                  <a:cubicBezTo>
                    <a:pt x="233" y="881"/>
                    <a:pt x="312" y="1821"/>
                    <a:pt x="723" y="2668"/>
                  </a:cubicBezTo>
                  <a:cubicBezTo>
                    <a:pt x="768" y="2763"/>
                    <a:pt x="749" y="2875"/>
                    <a:pt x="675" y="2951"/>
                  </a:cubicBezTo>
                  <a:lnTo>
                    <a:pt x="0" y="3626"/>
                  </a:lnTo>
                  <a:cubicBezTo>
                    <a:pt x="199" y="3941"/>
                    <a:pt x="434" y="4235"/>
                    <a:pt x="699" y="4500"/>
                  </a:cubicBezTo>
                  <a:cubicBezTo>
                    <a:pt x="964" y="4765"/>
                    <a:pt x="1257" y="5000"/>
                    <a:pt x="1572" y="5199"/>
                  </a:cubicBezTo>
                  <a:lnTo>
                    <a:pt x="2247" y="4524"/>
                  </a:lnTo>
                  <a:cubicBezTo>
                    <a:pt x="2296" y="4475"/>
                    <a:pt x="2358" y="4451"/>
                    <a:pt x="2422" y="4451"/>
                  </a:cubicBezTo>
                  <a:cubicBezTo>
                    <a:pt x="2459" y="4451"/>
                    <a:pt x="2497" y="4459"/>
                    <a:pt x="2533" y="4476"/>
                  </a:cubicBezTo>
                  <a:cubicBezTo>
                    <a:pt x="3055" y="4730"/>
                    <a:pt x="3645" y="4862"/>
                    <a:pt x="4230" y="4862"/>
                  </a:cubicBezTo>
                  <a:cubicBezTo>
                    <a:pt x="5267" y="4862"/>
                    <a:pt x="6244" y="4460"/>
                    <a:pt x="6980" y="3724"/>
                  </a:cubicBezTo>
                  <a:cubicBezTo>
                    <a:pt x="7359" y="3338"/>
                    <a:pt x="7655" y="2893"/>
                    <a:pt x="7846" y="2406"/>
                  </a:cubicBezTo>
                  <a:cubicBezTo>
                    <a:pt x="6038" y="2321"/>
                    <a:pt x="5061" y="1742"/>
                    <a:pt x="4113" y="1175"/>
                  </a:cubicBezTo>
                  <a:cubicBezTo>
                    <a:pt x="3679" y="916"/>
                    <a:pt x="3269" y="672"/>
                    <a:pt x="2779" y="469"/>
                  </a:cubicBezTo>
                  <a:cubicBezTo>
                    <a:pt x="2655" y="418"/>
                    <a:pt x="2594" y="275"/>
                    <a:pt x="2644" y="154"/>
                  </a:cubicBezTo>
                  <a:cubicBezTo>
                    <a:pt x="2491" y="95"/>
                    <a:pt x="2337" y="48"/>
                    <a:pt x="2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4196275" y="2317725"/>
              <a:ext cx="26900" cy="25500"/>
            </a:xfrm>
            <a:custGeom>
              <a:avLst/>
              <a:gdLst/>
              <a:ahLst/>
              <a:cxnLst/>
              <a:rect l="l" t="t" r="r" b="b"/>
              <a:pathLst>
                <a:path w="1076" h="1020" extrusionOk="0">
                  <a:moveTo>
                    <a:pt x="279" y="1"/>
                  </a:moveTo>
                  <a:cubicBezTo>
                    <a:pt x="223" y="1"/>
                    <a:pt x="166" y="20"/>
                    <a:pt x="120" y="58"/>
                  </a:cubicBezTo>
                  <a:cubicBezTo>
                    <a:pt x="14" y="148"/>
                    <a:pt x="0" y="304"/>
                    <a:pt x="90" y="410"/>
                  </a:cubicBezTo>
                  <a:cubicBezTo>
                    <a:pt x="173" y="508"/>
                    <a:pt x="263" y="606"/>
                    <a:pt x="353" y="699"/>
                  </a:cubicBezTo>
                  <a:cubicBezTo>
                    <a:pt x="440" y="786"/>
                    <a:pt x="538" y="876"/>
                    <a:pt x="638" y="958"/>
                  </a:cubicBezTo>
                  <a:cubicBezTo>
                    <a:pt x="686" y="998"/>
                    <a:pt x="742" y="1019"/>
                    <a:pt x="797" y="1019"/>
                  </a:cubicBezTo>
                  <a:cubicBezTo>
                    <a:pt x="869" y="1019"/>
                    <a:pt x="940" y="990"/>
                    <a:pt x="990" y="929"/>
                  </a:cubicBezTo>
                  <a:cubicBezTo>
                    <a:pt x="1075" y="821"/>
                    <a:pt x="1062" y="664"/>
                    <a:pt x="956" y="574"/>
                  </a:cubicBezTo>
                  <a:cubicBezTo>
                    <a:pt x="869" y="500"/>
                    <a:pt x="781" y="424"/>
                    <a:pt x="702" y="344"/>
                  </a:cubicBezTo>
                  <a:cubicBezTo>
                    <a:pt x="623" y="265"/>
                    <a:pt x="543" y="177"/>
                    <a:pt x="472" y="90"/>
                  </a:cubicBezTo>
                  <a:cubicBezTo>
                    <a:pt x="421" y="31"/>
                    <a:pt x="35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4276025" y="2307400"/>
              <a:ext cx="68575" cy="35475"/>
            </a:xfrm>
            <a:custGeom>
              <a:avLst/>
              <a:gdLst/>
              <a:ahLst/>
              <a:cxnLst/>
              <a:rect l="l" t="t" r="r" b="b"/>
              <a:pathLst>
                <a:path w="2743" h="1419" extrusionOk="0">
                  <a:moveTo>
                    <a:pt x="2471" y="0"/>
                  </a:moveTo>
                  <a:cubicBezTo>
                    <a:pt x="2408" y="0"/>
                    <a:pt x="2345" y="24"/>
                    <a:pt x="2298" y="72"/>
                  </a:cubicBezTo>
                  <a:cubicBezTo>
                    <a:pt x="1750" y="617"/>
                    <a:pt x="1022" y="921"/>
                    <a:pt x="249" y="921"/>
                  </a:cubicBezTo>
                  <a:cubicBezTo>
                    <a:pt x="114" y="921"/>
                    <a:pt x="0" y="1035"/>
                    <a:pt x="0" y="1170"/>
                  </a:cubicBezTo>
                  <a:cubicBezTo>
                    <a:pt x="0" y="1305"/>
                    <a:pt x="114" y="1419"/>
                    <a:pt x="249" y="1419"/>
                  </a:cubicBezTo>
                  <a:cubicBezTo>
                    <a:pt x="1154" y="1419"/>
                    <a:pt x="2009" y="1064"/>
                    <a:pt x="2647" y="426"/>
                  </a:cubicBezTo>
                  <a:cubicBezTo>
                    <a:pt x="2742" y="328"/>
                    <a:pt x="2742" y="169"/>
                    <a:pt x="2647" y="74"/>
                  </a:cubicBezTo>
                  <a:cubicBezTo>
                    <a:pt x="2599" y="25"/>
                    <a:pt x="2535" y="0"/>
                    <a:pt x="2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4219700" y="2173050"/>
              <a:ext cx="124900" cy="35500"/>
            </a:xfrm>
            <a:custGeom>
              <a:avLst/>
              <a:gdLst/>
              <a:ahLst/>
              <a:cxnLst/>
              <a:rect l="l" t="t" r="r" b="b"/>
              <a:pathLst>
                <a:path w="4996" h="1420" extrusionOk="0">
                  <a:moveTo>
                    <a:pt x="2499" y="1"/>
                  </a:moveTo>
                  <a:cubicBezTo>
                    <a:pt x="1591" y="1"/>
                    <a:pt x="739" y="353"/>
                    <a:pt x="96" y="996"/>
                  </a:cubicBezTo>
                  <a:cubicBezTo>
                    <a:pt x="1" y="1091"/>
                    <a:pt x="1" y="1250"/>
                    <a:pt x="96" y="1345"/>
                  </a:cubicBezTo>
                  <a:cubicBezTo>
                    <a:pt x="143" y="1394"/>
                    <a:pt x="207" y="1419"/>
                    <a:pt x="271" y="1419"/>
                  </a:cubicBezTo>
                  <a:cubicBezTo>
                    <a:pt x="335" y="1419"/>
                    <a:pt x="399" y="1394"/>
                    <a:pt x="448" y="1345"/>
                  </a:cubicBezTo>
                  <a:cubicBezTo>
                    <a:pt x="998" y="800"/>
                    <a:pt x="1726" y="496"/>
                    <a:pt x="2502" y="496"/>
                  </a:cubicBezTo>
                  <a:cubicBezTo>
                    <a:pt x="3275" y="496"/>
                    <a:pt x="4003" y="798"/>
                    <a:pt x="4551" y="1345"/>
                  </a:cubicBezTo>
                  <a:cubicBezTo>
                    <a:pt x="4598" y="1396"/>
                    <a:pt x="4662" y="1420"/>
                    <a:pt x="4725" y="1420"/>
                  </a:cubicBezTo>
                  <a:cubicBezTo>
                    <a:pt x="4789" y="1420"/>
                    <a:pt x="4850" y="1396"/>
                    <a:pt x="4900" y="1345"/>
                  </a:cubicBezTo>
                  <a:cubicBezTo>
                    <a:pt x="4995" y="1250"/>
                    <a:pt x="4995" y="1091"/>
                    <a:pt x="4900" y="996"/>
                  </a:cubicBezTo>
                  <a:cubicBezTo>
                    <a:pt x="4259" y="353"/>
                    <a:pt x="3407" y="1"/>
                    <a:pt x="24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4002975" y="2148300"/>
              <a:ext cx="388675" cy="388800"/>
            </a:xfrm>
            <a:custGeom>
              <a:avLst/>
              <a:gdLst/>
              <a:ahLst/>
              <a:cxnLst/>
              <a:rect l="l" t="t" r="r" b="b"/>
              <a:pathLst>
                <a:path w="15547" h="15552" extrusionOk="0">
                  <a:moveTo>
                    <a:pt x="11171" y="493"/>
                  </a:moveTo>
                  <a:cubicBezTo>
                    <a:pt x="12208" y="493"/>
                    <a:pt x="13185" y="898"/>
                    <a:pt x="13924" y="1631"/>
                  </a:cubicBezTo>
                  <a:cubicBezTo>
                    <a:pt x="14657" y="2367"/>
                    <a:pt x="15062" y="3341"/>
                    <a:pt x="15062" y="4384"/>
                  </a:cubicBezTo>
                  <a:cubicBezTo>
                    <a:pt x="15062" y="4710"/>
                    <a:pt x="15022" y="5027"/>
                    <a:pt x="14945" y="5332"/>
                  </a:cubicBezTo>
                  <a:cubicBezTo>
                    <a:pt x="13175" y="5279"/>
                    <a:pt x="12269" y="4736"/>
                    <a:pt x="11309" y="4167"/>
                  </a:cubicBezTo>
                  <a:cubicBezTo>
                    <a:pt x="10880" y="3910"/>
                    <a:pt x="10435" y="3646"/>
                    <a:pt x="9914" y="3429"/>
                  </a:cubicBezTo>
                  <a:cubicBezTo>
                    <a:pt x="9882" y="3415"/>
                    <a:pt x="9849" y="3409"/>
                    <a:pt x="9817" y="3409"/>
                  </a:cubicBezTo>
                  <a:cubicBezTo>
                    <a:pt x="9720" y="3409"/>
                    <a:pt x="9628" y="3466"/>
                    <a:pt x="9588" y="3564"/>
                  </a:cubicBezTo>
                  <a:cubicBezTo>
                    <a:pt x="9588" y="3564"/>
                    <a:pt x="9588" y="3566"/>
                    <a:pt x="9585" y="3566"/>
                  </a:cubicBezTo>
                  <a:cubicBezTo>
                    <a:pt x="9535" y="3693"/>
                    <a:pt x="9596" y="3836"/>
                    <a:pt x="9720" y="3884"/>
                  </a:cubicBezTo>
                  <a:cubicBezTo>
                    <a:pt x="10210" y="4088"/>
                    <a:pt x="10620" y="4331"/>
                    <a:pt x="11054" y="4591"/>
                  </a:cubicBezTo>
                  <a:cubicBezTo>
                    <a:pt x="11999" y="5152"/>
                    <a:pt x="12979" y="5734"/>
                    <a:pt x="14787" y="5821"/>
                  </a:cubicBezTo>
                  <a:cubicBezTo>
                    <a:pt x="14593" y="6306"/>
                    <a:pt x="14300" y="6753"/>
                    <a:pt x="13918" y="7134"/>
                  </a:cubicBezTo>
                  <a:cubicBezTo>
                    <a:pt x="13185" y="7873"/>
                    <a:pt x="12208" y="8278"/>
                    <a:pt x="11171" y="8278"/>
                  </a:cubicBezTo>
                  <a:cubicBezTo>
                    <a:pt x="10586" y="8278"/>
                    <a:pt x="9998" y="8143"/>
                    <a:pt x="9474" y="7891"/>
                  </a:cubicBezTo>
                  <a:cubicBezTo>
                    <a:pt x="9439" y="7875"/>
                    <a:pt x="9401" y="7867"/>
                    <a:pt x="9365" y="7867"/>
                  </a:cubicBezTo>
                  <a:cubicBezTo>
                    <a:pt x="9300" y="7867"/>
                    <a:pt x="9237" y="7892"/>
                    <a:pt x="9188" y="7939"/>
                  </a:cubicBezTo>
                  <a:lnTo>
                    <a:pt x="8513" y="8614"/>
                  </a:lnTo>
                  <a:cubicBezTo>
                    <a:pt x="8198" y="8415"/>
                    <a:pt x="7905" y="8180"/>
                    <a:pt x="7640" y="7915"/>
                  </a:cubicBezTo>
                  <a:cubicBezTo>
                    <a:pt x="7375" y="7650"/>
                    <a:pt x="7140" y="7357"/>
                    <a:pt x="6941" y="7042"/>
                  </a:cubicBezTo>
                  <a:lnTo>
                    <a:pt x="7616" y="6367"/>
                  </a:lnTo>
                  <a:cubicBezTo>
                    <a:pt x="7693" y="6290"/>
                    <a:pt x="7709" y="6179"/>
                    <a:pt x="7664" y="6081"/>
                  </a:cubicBezTo>
                  <a:cubicBezTo>
                    <a:pt x="7253" y="5239"/>
                    <a:pt x="7174" y="4294"/>
                    <a:pt x="7394" y="3426"/>
                  </a:cubicBezTo>
                  <a:lnTo>
                    <a:pt x="7394" y="3426"/>
                  </a:lnTo>
                  <a:cubicBezTo>
                    <a:pt x="7910" y="3439"/>
                    <a:pt x="8373" y="3495"/>
                    <a:pt x="8810" y="3598"/>
                  </a:cubicBezTo>
                  <a:cubicBezTo>
                    <a:pt x="8831" y="3601"/>
                    <a:pt x="8847" y="3603"/>
                    <a:pt x="8868" y="3603"/>
                  </a:cubicBezTo>
                  <a:cubicBezTo>
                    <a:pt x="8979" y="3603"/>
                    <a:pt x="9080" y="3527"/>
                    <a:pt x="9109" y="3415"/>
                  </a:cubicBezTo>
                  <a:lnTo>
                    <a:pt x="9109" y="3407"/>
                  </a:lnTo>
                  <a:cubicBezTo>
                    <a:pt x="9138" y="3275"/>
                    <a:pt x="9056" y="3140"/>
                    <a:pt x="8924" y="3111"/>
                  </a:cubicBezTo>
                  <a:cubicBezTo>
                    <a:pt x="8497" y="3010"/>
                    <a:pt x="8047" y="2955"/>
                    <a:pt x="7558" y="2931"/>
                  </a:cubicBezTo>
                  <a:cubicBezTo>
                    <a:pt x="7748" y="2455"/>
                    <a:pt x="8037" y="2010"/>
                    <a:pt x="8418" y="1631"/>
                  </a:cubicBezTo>
                  <a:cubicBezTo>
                    <a:pt x="9151" y="898"/>
                    <a:pt x="10128" y="493"/>
                    <a:pt x="11171" y="493"/>
                  </a:cubicBezTo>
                  <a:close/>
                  <a:moveTo>
                    <a:pt x="7071" y="8034"/>
                  </a:moveTo>
                  <a:cubicBezTo>
                    <a:pt x="7140" y="8114"/>
                    <a:pt x="7214" y="8188"/>
                    <a:pt x="7290" y="8265"/>
                  </a:cubicBezTo>
                  <a:cubicBezTo>
                    <a:pt x="7365" y="8341"/>
                    <a:pt x="7441" y="8415"/>
                    <a:pt x="7521" y="8484"/>
                  </a:cubicBezTo>
                  <a:lnTo>
                    <a:pt x="1046" y="14959"/>
                  </a:lnTo>
                  <a:cubicBezTo>
                    <a:pt x="985" y="15020"/>
                    <a:pt x="906" y="15051"/>
                    <a:pt x="821" y="15051"/>
                  </a:cubicBezTo>
                  <a:cubicBezTo>
                    <a:pt x="734" y="15051"/>
                    <a:pt x="655" y="15020"/>
                    <a:pt x="596" y="14959"/>
                  </a:cubicBezTo>
                  <a:cubicBezTo>
                    <a:pt x="535" y="14900"/>
                    <a:pt x="504" y="14821"/>
                    <a:pt x="504" y="14734"/>
                  </a:cubicBezTo>
                  <a:cubicBezTo>
                    <a:pt x="504" y="14649"/>
                    <a:pt x="535" y="14570"/>
                    <a:pt x="596" y="14509"/>
                  </a:cubicBezTo>
                  <a:lnTo>
                    <a:pt x="7071" y="8034"/>
                  </a:lnTo>
                  <a:close/>
                  <a:moveTo>
                    <a:pt x="11168" y="1"/>
                  </a:moveTo>
                  <a:cubicBezTo>
                    <a:pt x="9996" y="1"/>
                    <a:pt x="8895" y="456"/>
                    <a:pt x="8063" y="1285"/>
                  </a:cubicBezTo>
                  <a:cubicBezTo>
                    <a:pt x="7550" y="1798"/>
                    <a:pt x="7187" y="2415"/>
                    <a:pt x="6978" y="3077"/>
                  </a:cubicBezTo>
                  <a:cubicBezTo>
                    <a:pt x="6973" y="3095"/>
                    <a:pt x="6965" y="3111"/>
                    <a:pt x="6962" y="3127"/>
                  </a:cubicBezTo>
                  <a:cubicBezTo>
                    <a:pt x="6671" y="4104"/>
                    <a:pt x="6719" y="5168"/>
                    <a:pt x="7140" y="6136"/>
                  </a:cubicBezTo>
                  <a:lnTo>
                    <a:pt x="6449" y="6830"/>
                  </a:lnTo>
                  <a:cubicBezTo>
                    <a:pt x="6369" y="6909"/>
                    <a:pt x="6353" y="7031"/>
                    <a:pt x="6409" y="7129"/>
                  </a:cubicBezTo>
                  <a:cubicBezTo>
                    <a:pt x="6512" y="7309"/>
                    <a:pt x="6629" y="7484"/>
                    <a:pt x="6750" y="7650"/>
                  </a:cubicBezTo>
                  <a:lnTo>
                    <a:pt x="239" y="14162"/>
                  </a:lnTo>
                  <a:cubicBezTo>
                    <a:pt x="85" y="14313"/>
                    <a:pt x="1" y="14519"/>
                    <a:pt x="1" y="14736"/>
                  </a:cubicBezTo>
                  <a:cubicBezTo>
                    <a:pt x="1" y="14956"/>
                    <a:pt x="85" y="15160"/>
                    <a:pt x="239" y="15313"/>
                  </a:cubicBezTo>
                  <a:cubicBezTo>
                    <a:pt x="390" y="15464"/>
                    <a:pt x="596" y="15552"/>
                    <a:pt x="813" y="15552"/>
                  </a:cubicBezTo>
                  <a:cubicBezTo>
                    <a:pt x="1033" y="15552"/>
                    <a:pt x="1237" y="15464"/>
                    <a:pt x="1390" y="15313"/>
                  </a:cubicBezTo>
                  <a:lnTo>
                    <a:pt x="7902" y="8802"/>
                  </a:lnTo>
                  <a:cubicBezTo>
                    <a:pt x="8066" y="8924"/>
                    <a:pt x="8241" y="9040"/>
                    <a:pt x="8421" y="9143"/>
                  </a:cubicBezTo>
                  <a:cubicBezTo>
                    <a:pt x="8460" y="9165"/>
                    <a:pt x="8503" y="9175"/>
                    <a:pt x="8542" y="9175"/>
                  </a:cubicBezTo>
                  <a:cubicBezTo>
                    <a:pt x="8606" y="9175"/>
                    <a:pt x="8672" y="9149"/>
                    <a:pt x="8717" y="9104"/>
                  </a:cubicBezTo>
                  <a:lnTo>
                    <a:pt x="9411" y="8410"/>
                  </a:lnTo>
                  <a:cubicBezTo>
                    <a:pt x="9959" y="8648"/>
                    <a:pt x="10562" y="8775"/>
                    <a:pt x="11160" y="8775"/>
                  </a:cubicBezTo>
                  <a:cubicBezTo>
                    <a:pt x="12330" y="8775"/>
                    <a:pt x="13434" y="8318"/>
                    <a:pt x="14262" y="7492"/>
                  </a:cubicBezTo>
                  <a:cubicBezTo>
                    <a:pt x="15091" y="6663"/>
                    <a:pt x="15546" y="5562"/>
                    <a:pt x="15546" y="4387"/>
                  </a:cubicBezTo>
                  <a:cubicBezTo>
                    <a:pt x="15546" y="3214"/>
                    <a:pt x="15102" y="2110"/>
                    <a:pt x="14270" y="1285"/>
                  </a:cubicBezTo>
                  <a:cubicBezTo>
                    <a:pt x="13445" y="456"/>
                    <a:pt x="12341" y="1"/>
                    <a:pt x="1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9" name="Google Shape;2179;p51"/>
          <p:cNvGrpSpPr/>
          <p:nvPr/>
        </p:nvGrpSpPr>
        <p:grpSpPr>
          <a:xfrm>
            <a:off x="7329827" y="2836401"/>
            <a:ext cx="433360" cy="424581"/>
            <a:chOff x="4526025" y="2160950"/>
            <a:chExt cx="391225" cy="383300"/>
          </a:xfrm>
        </p:grpSpPr>
        <p:sp>
          <p:nvSpPr>
            <p:cNvPr id="2180" name="Google Shape;2180;p51"/>
            <p:cNvSpPr/>
            <p:nvPr/>
          </p:nvSpPr>
          <p:spPr>
            <a:xfrm>
              <a:off x="4657500" y="2418025"/>
              <a:ext cx="43625" cy="23525"/>
            </a:xfrm>
            <a:custGeom>
              <a:avLst/>
              <a:gdLst/>
              <a:ahLst/>
              <a:cxnLst/>
              <a:rect l="l" t="t" r="r" b="b"/>
              <a:pathLst>
                <a:path w="1745" h="941" extrusionOk="0">
                  <a:moveTo>
                    <a:pt x="1" y="1"/>
                  </a:moveTo>
                  <a:lnTo>
                    <a:pt x="686" y="686"/>
                  </a:lnTo>
                  <a:cubicBezTo>
                    <a:pt x="848" y="850"/>
                    <a:pt x="1067" y="940"/>
                    <a:pt x="1295" y="940"/>
                  </a:cubicBezTo>
                  <a:cubicBezTo>
                    <a:pt x="1456" y="940"/>
                    <a:pt x="1610" y="898"/>
                    <a:pt x="1745" y="813"/>
                  </a:cubicBezTo>
                  <a:cubicBezTo>
                    <a:pt x="1721" y="805"/>
                    <a:pt x="1703" y="795"/>
                    <a:pt x="1679" y="7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4622175" y="2352925"/>
              <a:ext cx="115750" cy="75525"/>
            </a:xfrm>
            <a:custGeom>
              <a:avLst/>
              <a:gdLst/>
              <a:ahLst/>
              <a:cxnLst/>
              <a:rect l="l" t="t" r="r" b="b"/>
              <a:pathLst>
                <a:path w="4630" h="3021" extrusionOk="0">
                  <a:moveTo>
                    <a:pt x="938" y="510"/>
                  </a:moveTo>
                  <a:cubicBezTo>
                    <a:pt x="974" y="510"/>
                    <a:pt x="1011" y="518"/>
                    <a:pt x="1046" y="535"/>
                  </a:cubicBezTo>
                  <a:lnTo>
                    <a:pt x="2007" y="985"/>
                  </a:lnTo>
                  <a:cubicBezTo>
                    <a:pt x="2128" y="1043"/>
                    <a:pt x="2181" y="1189"/>
                    <a:pt x="2126" y="1316"/>
                  </a:cubicBezTo>
                  <a:cubicBezTo>
                    <a:pt x="2083" y="1403"/>
                    <a:pt x="1993" y="1456"/>
                    <a:pt x="1901" y="1456"/>
                  </a:cubicBezTo>
                  <a:cubicBezTo>
                    <a:pt x="1864" y="1456"/>
                    <a:pt x="1832" y="1451"/>
                    <a:pt x="1795" y="1435"/>
                  </a:cubicBezTo>
                  <a:lnTo>
                    <a:pt x="834" y="985"/>
                  </a:lnTo>
                  <a:cubicBezTo>
                    <a:pt x="710" y="924"/>
                    <a:pt x="657" y="778"/>
                    <a:pt x="715" y="654"/>
                  </a:cubicBezTo>
                  <a:cubicBezTo>
                    <a:pt x="759" y="563"/>
                    <a:pt x="846" y="510"/>
                    <a:pt x="938" y="510"/>
                  </a:cubicBezTo>
                  <a:close/>
                  <a:moveTo>
                    <a:pt x="892" y="0"/>
                  </a:moveTo>
                  <a:cubicBezTo>
                    <a:pt x="556" y="0"/>
                    <a:pt x="249" y="196"/>
                    <a:pt x="111" y="500"/>
                  </a:cubicBezTo>
                  <a:cubicBezTo>
                    <a:pt x="13" y="710"/>
                    <a:pt x="0" y="945"/>
                    <a:pt x="80" y="1160"/>
                  </a:cubicBezTo>
                  <a:cubicBezTo>
                    <a:pt x="159" y="1374"/>
                    <a:pt x="318" y="1549"/>
                    <a:pt x="527" y="1644"/>
                  </a:cubicBezTo>
                  <a:lnTo>
                    <a:pt x="3304" y="2938"/>
                  </a:lnTo>
                  <a:cubicBezTo>
                    <a:pt x="3420" y="2991"/>
                    <a:pt x="3542" y="3020"/>
                    <a:pt x="3666" y="3020"/>
                  </a:cubicBezTo>
                  <a:cubicBezTo>
                    <a:pt x="4002" y="3020"/>
                    <a:pt x="4309" y="2827"/>
                    <a:pt x="4447" y="2523"/>
                  </a:cubicBezTo>
                  <a:cubicBezTo>
                    <a:pt x="4630" y="2131"/>
                    <a:pt x="4495" y="1665"/>
                    <a:pt x="4135" y="1435"/>
                  </a:cubicBezTo>
                  <a:lnTo>
                    <a:pt x="1861" y="365"/>
                  </a:lnTo>
                  <a:lnTo>
                    <a:pt x="1255" y="85"/>
                  </a:lnTo>
                  <a:cubicBezTo>
                    <a:pt x="1138" y="32"/>
                    <a:pt x="1017" y="0"/>
                    <a:pt x="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4662000" y="2311425"/>
              <a:ext cx="117550" cy="75475"/>
            </a:xfrm>
            <a:custGeom>
              <a:avLst/>
              <a:gdLst/>
              <a:ahLst/>
              <a:cxnLst/>
              <a:rect l="l" t="t" r="r" b="b"/>
              <a:pathLst>
                <a:path w="4702" h="3019" extrusionOk="0">
                  <a:moveTo>
                    <a:pt x="1010" y="505"/>
                  </a:moveTo>
                  <a:cubicBezTo>
                    <a:pt x="1046" y="505"/>
                    <a:pt x="1083" y="513"/>
                    <a:pt x="1118" y="530"/>
                  </a:cubicBezTo>
                  <a:lnTo>
                    <a:pt x="2078" y="980"/>
                  </a:lnTo>
                  <a:cubicBezTo>
                    <a:pt x="2200" y="1035"/>
                    <a:pt x="2253" y="1184"/>
                    <a:pt x="2198" y="1311"/>
                  </a:cubicBezTo>
                  <a:cubicBezTo>
                    <a:pt x="2153" y="1398"/>
                    <a:pt x="2065" y="1454"/>
                    <a:pt x="1973" y="1454"/>
                  </a:cubicBezTo>
                  <a:cubicBezTo>
                    <a:pt x="1936" y="1454"/>
                    <a:pt x="1901" y="1446"/>
                    <a:pt x="1867" y="1430"/>
                  </a:cubicBezTo>
                  <a:lnTo>
                    <a:pt x="906" y="980"/>
                  </a:lnTo>
                  <a:cubicBezTo>
                    <a:pt x="781" y="919"/>
                    <a:pt x="729" y="773"/>
                    <a:pt x="787" y="649"/>
                  </a:cubicBezTo>
                  <a:cubicBezTo>
                    <a:pt x="831" y="558"/>
                    <a:pt x="918" y="505"/>
                    <a:pt x="1010" y="505"/>
                  </a:cubicBezTo>
                  <a:close/>
                  <a:moveTo>
                    <a:pt x="961" y="1"/>
                  </a:moveTo>
                  <a:cubicBezTo>
                    <a:pt x="628" y="1"/>
                    <a:pt x="321" y="194"/>
                    <a:pt x="181" y="498"/>
                  </a:cubicBezTo>
                  <a:cubicBezTo>
                    <a:pt x="1" y="890"/>
                    <a:pt x="136" y="1356"/>
                    <a:pt x="496" y="1589"/>
                  </a:cubicBezTo>
                  <a:lnTo>
                    <a:pt x="2769" y="2655"/>
                  </a:lnTo>
                  <a:lnTo>
                    <a:pt x="3375" y="2939"/>
                  </a:lnTo>
                  <a:cubicBezTo>
                    <a:pt x="3489" y="2992"/>
                    <a:pt x="3614" y="3018"/>
                    <a:pt x="3738" y="3018"/>
                  </a:cubicBezTo>
                  <a:cubicBezTo>
                    <a:pt x="4072" y="3018"/>
                    <a:pt x="4381" y="2822"/>
                    <a:pt x="4519" y="2518"/>
                  </a:cubicBezTo>
                  <a:cubicBezTo>
                    <a:pt x="4702" y="2126"/>
                    <a:pt x="4567" y="1660"/>
                    <a:pt x="4204" y="1430"/>
                  </a:cubicBezTo>
                  <a:lnTo>
                    <a:pt x="1933" y="361"/>
                  </a:lnTo>
                  <a:lnTo>
                    <a:pt x="1327" y="80"/>
                  </a:lnTo>
                  <a:cubicBezTo>
                    <a:pt x="1210" y="27"/>
                    <a:pt x="1089" y="1"/>
                    <a:pt x="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4703550" y="2269675"/>
              <a:ext cx="117625" cy="75450"/>
            </a:xfrm>
            <a:custGeom>
              <a:avLst/>
              <a:gdLst/>
              <a:ahLst/>
              <a:cxnLst/>
              <a:rect l="l" t="t" r="r" b="b"/>
              <a:pathLst>
                <a:path w="4705" h="3018" extrusionOk="0">
                  <a:moveTo>
                    <a:pt x="1014" y="511"/>
                  </a:moveTo>
                  <a:cubicBezTo>
                    <a:pt x="1049" y="511"/>
                    <a:pt x="1086" y="519"/>
                    <a:pt x="1121" y="535"/>
                  </a:cubicBezTo>
                  <a:lnTo>
                    <a:pt x="2079" y="985"/>
                  </a:lnTo>
                  <a:cubicBezTo>
                    <a:pt x="2203" y="1041"/>
                    <a:pt x="2256" y="1191"/>
                    <a:pt x="2198" y="1316"/>
                  </a:cubicBezTo>
                  <a:cubicBezTo>
                    <a:pt x="2156" y="1406"/>
                    <a:pt x="2066" y="1459"/>
                    <a:pt x="1973" y="1459"/>
                  </a:cubicBezTo>
                  <a:cubicBezTo>
                    <a:pt x="1936" y="1459"/>
                    <a:pt x="1904" y="1451"/>
                    <a:pt x="1867" y="1435"/>
                  </a:cubicBezTo>
                  <a:lnTo>
                    <a:pt x="909" y="985"/>
                  </a:lnTo>
                  <a:cubicBezTo>
                    <a:pt x="782" y="927"/>
                    <a:pt x="729" y="781"/>
                    <a:pt x="790" y="654"/>
                  </a:cubicBezTo>
                  <a:cubicBezTo>
                    <a:pt x="832" y="564"/>
                    <a:pt x="920" y="511"/>
                    <a:pt x="1014" y="511"/>
                  </a:cubicBezTo>
                  <a:close/>
                  <a:moveTo>
                    <a:pt x="964" y="0"/>
                  </a:moveTo>
                  <a:cubicBezTo>
                    <a:pt x="631" y="0"/>
                    <a:pt x="324" y="194"/>
                    <a:pt x="184" y="498"/>
                  </a:cubicBezTo>
                  <a:cubicBezTo>
                    <a:pt x="1" y="890"/>
                    <a:pt x="139" y="1356"/>
                    <a:pt x="499" y="1586"/>
                  </a:cubicBezTo>
                  <a:lnTo>
                    <a:pt x="2772" y="2655"/>
                  </a:lnTo>
                  <a:lnTo>
                    <a:pt x="3376" y="2936"/>
                  </a:lnTo>
                  <a:cubicBezTo>
                    <a:pt x="3492" y="2989"/>
                    <a:pt x="3614" y="3018"/>
                    <a:pt x="3741" y="3018"/>
                  </a:cubicBezTo>
                  <a:cubicBezTo>
                    <a:pt x="4075" y="3018"/>
                    <a:pt x="4382" y="2822"/>
                    <a:pt x="4522" y="2518"/>
                  </a:cubicBezTo>
                  <a:cubicBezTo>
                    <a:pt x="4705" y="2131"/>
                    <a:pt x="4567" y="1663"/>
                    <a:pt x="4207" y="1432"/>
                  </a:cubicBezTo>
                  <a:lnTo>
                    <a:pt x="1933" y="363"/>
                  </a:lnTo>
                  <a:lnTo>
                    <a:pt x="1330" y="82"/>
                  </a:lnTo>
                  <a:cubicBezTo>
                    <a:pt x="1213" y="29"/>
                    <a:pt x="1091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4745175" y="2228050"/>
              <a:ext cx="117700" cy="75525"/>
            </a:xfrm>
            <a:custGeom>
              <a:avLst/>
              <a:gdLst/>
              <a:ahLst/>
              <a:cxnLst/>
              <a:rect l="l" t="t" r="r" b="b"/>
              <a:pathLst>
                <a:path w="4708" h="3021" extrusionOk="0">
                  <a:moveTo>
                    <a:pt x="1015" y="512"/>
                  </a:moveTo>
                  <a:cubicBezTo>
                    <a:pt x="1050" y="512"/>
                    <a:pt x="1086" y="519"/>
                    <a:pt x="1120" y="535"/>
                  </a:cubicBezTo>
                  <a:lnTo>
                    <a:pt x="2079" y="985"/>
                  </a:lnTo>
                  <a:cubicBezTo>
                    <a:pt x="2200" y="1046"/>
                    <a:pt x="2253" y="1192"/>
                    <a:pt x="2198" y="1316"/>
                  </a:cubicBezTo>
                  <a:cubicBezTo>
                    <a:pt x="2155" y="1406"/>
                    <a:pt x="2065" y="1459"/>
                    <a:pt x="1973" y="1459"/>
                  </a:cubicBezTo>
                  <a:cubicBezTo>
                    <a:pt x="1936" y="1459"/>
                    <a:pt x="1901" y="1454"/>
                    <a:pt x="1867" y="1435"/>
                  </a:cubicBezTo>
                  <a:lnTo>
                    <a:pt x="909" y="985"/>
                  </a:lnTo>
                  <a:cubicBezTo>
                    <a:pt x="784" y="927"/>
                    <a:pt x="729" y="781"/>
                    <a:pt x="790" y="654"/>
                  </a:cubicBezTo>
                  <a:cubicBezTo>
                    <a:pt x="832" y="565"/>
                    <a:pt x="921" y="512"/>
                    <a:pt x="1015" y="512"/>
                  </a:cubicBezTo>
                  <a:close/>
                  <a:moveTo>
                    <a:pt x="964" y="0"/>
                  </a:moveTo>
                  <a:cubicBezTo>
                    <a:pt x="628" y="0"/>
                    <a:pt x="321" y="196"/>
                    <a:pt x="183" y="501"/>
                  </a:cubicBezTo>
                  <a:cubicBezTo>
                    <a:pt x="1" y="890"/>
                    <a:pt x="136" y="1356"/>
                    <a:pt x="496" y="1589"/>
                  </a:cubicBezTo>
                  <a:lnTo>
                    <a:pt x="2852" y="2698"/>
                  </a:lnTo>
                  <a:lnTo>
                    <a:pt x="3376" y="2941"/>
                  </a:lnTo>
                  <a:cubicBezTo>
                    <a:pt x="3492" y="2994"/>
                    <a:pt x="3614" y="3021"/>
                    <a:pt x="3738" y="3021"/>
                  </a:cubicBezTo>
                  <a:cubicBezTo>
                    <a:pt x="4074" y="3021"/>
                    <a:pt x="4382" y="2825"/>
                    <a:pt x="4522" y="2520"/>
                  </a:cubicBezTo>
                  <a:cubicBezTo>
                    <a:pt x="4707" y="2131"/>
                    <a:pt x="4569" y="1665"/>
                    <a:pt x="4207" y="1432"/>
                  </a:cubicBezTo>
                  <a:lnTo>
                    <a:pt x="1933" y="363"/>
                  </a:lnTo>
                  <a:lnTo>
                    <a:pt x="1327" y="82"/>
                  </a:lnTo>
                  <a:cubicBezTo>
                    <a:pt x="1213" y="30"/>
                    <a:pt x="1089" y="0"/>
                    <a:pt x="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4786875" y="2186500"/>
              <a:ext cx="118000" cy="75575"/>
            </a:xfrm>
            <a:custGeom>
              <a:avLst/>
              <a:gdLst/>
              <a:ahLst/>
              <a:cxnLst/>
              <a:rect l="l" t="t" r="r" b="b"/>
              <a:pathLst>
                <a:path w="4720" h="3023" extrusionOk="0">
                  <a:moveTo>
                    <a:pt x="1003" y="510"/>
                  </a:moveTo>
                  <a:cubicBezTo>
                    <a:pt x="1039" y="510"/>
                    <a:pt x="1076" y="518"/>
                    <a:pt x="1112" y="535"/>
                  </a:cubicBezTo>
                  <a:lnTo>
                    <a:pt x="2076" y="979"/>
                  </a:lnTo>
                  <a:cubicBezTo>
                    <a:pt x="2200" y="1040"/>
                    <a:pt x="2253" y="1186"/>
                    <a:pt x="2195" y="1310"/>
                  </a:cubicBezTo>
                  <a:cubicBezTo>
                    <a:pt x="2152" y="1400"/>
                    <a:pt x="2062" y="1453"/>
                    <a:pt x="1970" y="1453"/>
                  </a:cubicBezTo>
                  <a:cubicBezTo>
                    <a:pt x="1933" y="1453"/>
                    <a:pt x="1901" y="1448"/>
                    <a:pt x="1864" y="1429"/>
                  </a:cubicBezTo>
                  <a:lnTo>
                    <a:pt x="900" y="985"/>
                  </a:lnTo>
                  <a:cubicBezTo>
                    <a:pt x="776" y="924"/>
                    <a:pt x="723" y="778"/>
                    <a:pt x="781" y="654"/>
                  </a:cubicBezTo>
                  <a:cubicBezTo>
                    <a:pt x="825" y="563"/>
                    <a:pt x="911" y="510"/>
                    <a:pt x="1003" y="510"/>
                  </a:cubicBezTo>
                  <a:close/>
                  <a:moveTo>
                    <a:pt x="964" y="0"/>
                  </a:moveTo>
                  <a:cubicBezTo>
                    <a:pt x="630" y="0"/>
                    <a:pt x="321" y="196"/>
                    <a:pt x="183" y="500"/>
                  </a:cubicBezTo>
                  <a:cubicBezTo>
                    <a:pt x="0" y="892"/>
                    <a:pt x="135" y="1358"/>
                    <a:pt x="498" y="1588"/>
                  </a:cubicBezTo>
                  <a:lnTo>
                    <a:pt x="2854" y="2697"/>
                  </a:lnTo>
                  <a:lnTo>
                    <a:pt x="3375" y="2944"/>
                  </a:lnTo>
                  <a:cubicBezTo>
                    <a:pt x="3492" y="2996"/>
                    <a:pt x="3613" y="3023"/>
                    <a:pt x="3741" y="3023"/>
                  </a:cubicBezTo>
                  <a:cubicBezTo>
                    <a:pt x="4074" y="3023"/>
                    <a:pt x="4381" y="2827"/>
                    <a:pt x="4521" y="2523"/>
                  </a:cubicBezTo>
                  <a:cubicBezTo>
                    <a:pt x="4720" y="2089"/>
                    <a:pt x="4535" y="1575"/>
                    <a:pt x="4103" y="1374"/>
                  </a:cubicBezTo>
                  <a:lnTo>
                    <a:pt x="1327" y="80"/>
                  </a:lnTo>
                  <a:cubicBezTo>
                    <a:pt x="1213" y="27"/>
                    <a:pt x="1088" y="0"/>
                    <a:pt x="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6" name="Google Shape;2186;p51"/>
            <p:cNvGrpSpPr/>
            <p:nvPr/>
          </p:nvGrpSpPr>
          <p:grpSpPr>
            <a:xfrm>
              <a:off x="4538000" y="2199250"/>
              <a:ext cx="305200" cy="332700"/>
              <a:chOff x="4538000" y="2199250"/>
              <a:chExt cx="305200" cy="332700"/>
            </a:xfrm>
          </p:grpSpPr>
          <p:sp>
            <p:nvSpPr>
              <p:cNvPr id="2187" name="Google Shape;2187;p51"/>
              <p:cNvSpPr/>
              <p:nvPr/>
            </p:nvSpPr>
            <p:spPr>
              <a:xfrm>
                <a:off x="4538000" y="2420750"/>
                <a:ext cx="11112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4448" extrusionOk="0">
                    <a:moveTo>
                      <a:pt x="4188" y="0"/>
                    </a:moveTo>
                    <a:lnTo>
                      <a:pt x="53" y="4137"/>
                    </a:lnTo>
                    <a:cubicBezTo>
                      <a:pt x="19" y="4169"/>
                      <a:pt x="0" y="4217"/>
                      <a:pt x="0" y="4267"/>
                    </a:cubicBezTo>
                    <a:cubicBezTo>
                      <a:pt x="0" y="4315"/>
                      <a:pt x="19" y="4360"/>
                      <a:pt x="53" y="4394"/>
                    </a:cubicBezTo>
                    <a:cubicBezTo>
                      <a:pt x="85" y="4429"/>
                      <a:pt x="133" y="4447"/>
                      <a:pt x="183" y="4447"/>
                    </a:cubicBezTo>
                    <a:cubicBezTo>
                      <a:pt x="231" y="4447"/>
                      <a:pt x="276" y="4429"/>
                      <a:pt x="310" y="4394"/>
                    </a:cubicBezTo>
                    <a:lnTo>
                      <a:pt x="4444" y="257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51"/>
              <p:cNvSpPr/>
              <p:nvPr/>
            </p:nvSpPr>
            <p:spPr>
              <a:xfrm>
                <a:off x="4638500" y="2365675"/>
                <a:ext cx="3822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946" extrusionOk="0">
                    <a:moveTo>
                      <a:pt x="284" y="0"/>
                    </a:moveTo>
                    <a:cubicBezTo>
                      <a:pt x="191" y="0"/>
                      <a:pt x="103" y="54"/>
                      <a:pt x="59" y="144"/>
                    </a:cubicBezTo>
                    <a:cubicBezTo>
                      <a:pt x="1" y="268"/>
                      <a:pt x="57" y="414"/>
                      <a:pt x="178" y="475"/>
                    </a:cubicBezTo>
                    <a:lnTo>
                      <a:pt x="1139" y="925"/>
                    </a:lnTo>
                    <a:cubicBezTo>
                      <a:pt x="1171" y="941"/>
                      <a:pt x="1208" y="946"/>
                      <a:pt x="1245" y="946"/>
                    </a:cubicBezTo>
                    <a:cubicBezTo>
                      <a:pt x="1338" y="946"/>
                      <a:pt x="1425" y="893"/>
                      <a:pt x="1470" y="803"/>
                    </a:cubicBezTo>
                    <a:cubicBezTo>
                      <a:pt x="1528" y="679"/>
                      <a:pt x="1475" y="533"/>
                      <a:pt x="1351" y="475"/>
                    </a:cubicBezTo>
                    <a:lnTo>
                      <a:pt x="390" y="25"/>
                    </a:lnTo>
                    <a:cubicBezTo>
                      <a:pt x="356" y="8"/>
                      <a:pt x="320" y="0"/>
                      <a:pt x="2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51"/>
              <p:cNvSpPr/>
              <p:nvPr/>
            </p:nvSpPr>
            <p:spPr>
              <a:xfrm>
                <a:off x="4680075" y="2324050"/>
                <a:ext cx="38275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947" extrusionOk="0">
                    <a:moveTo>
                      <a:pt x="286" y="1"/>
                    </a:moveTo>
                    <a:cubicBezTo>
                      <a:pt x="192" y="1"/>
                      <a:pt x="103" y="56"/>
                      <a:pt x="61" y="144"/>
                    </a:cubicBezTo>
                    <a:cubicBezTo>
                      <a:pt x="0" y="268"/>
                      <a:pt x="56" y="414"/>
                      <a:pt x="180" y="475"/>
                    </a:cubicBezTo>
                    <a:lnTo>
                      <a:pt x="1138" y="925"/>
                    </a:lnTo>
                    <a:cubicBezTo>
                      <a:pt x="1173" y="941"/>
                      <a:pt x="1210" y="946"/>
                      <a:pt x="1244" y="946"/>
                    </a:cubicBezTo>
                    <a:cubicBezTo>
                      <a:pt x="1337" y="946"/>
                      <a:pt x="1427" y="893"/>
                      <a:pt x="1469" y="806"/>
                    </a:cubicBezTo>
                    <a:cubicBezTo>
                      <a:pt x="1530" y="679"/>
                      <a:pt x="1477" y="530"/>
                      <a:pt x="1350" y="475"/>
                    </a:cubicBezTo>
                    <a:lnTo>
                      <a:pt x="392" y="25"/>
                    </a:lnTo>
                    <a:cubicBezTo>
                      <a:pt x="357" y="8"/>
                      <a:pt x="321" y="1"/>
                      <a:pt x="2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51"/>
              <p:cNvSpPr/>
              <p:nvPr/>
            </p:nvSpPr>
            <p:spPr>
              <a:xfrm>
                <a:off x="4721750" y="2282450"/>
                <a:ext cx="38225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948" extrusionOk="0">
                    <a:moveTo>
                      <a:pt x="287" y="1"/>
                    </a:moveTo>
                    <a:cubicBezTo>
                      <a:pt x="193" y="1"/>
                      <a:pt x="104" y="54"/>
                      <a:pt x="62" y="143"/>
                    </a:cubicBezTo>
                    <a:cubicBezTo>
                      <a:pt x="1" y="270"/>
                      <a:pt x="59" y="413"/>
                      <a:pt x="181" y="474"/>
                    </a:cubicBezTo>
                    <a:lnTo>
                      <a:pt x="1139" y="924"/>
                    </a:lnTo>
                    <a:cubicBezTo>
                      <a:pt x="1173" y="940"/>
                      <a:pt x="1210" y="948"/>
                      <a:pt x="1245" y="948"/>
                    </a:cubicBezTo>
                    <a:cubicBezTo>
                      <a:pt x="1338" y="948"/>
                      <a:pt x="1428" y="895"/>
                      <a:pt x="1470" y="805"/>
                    </a:cubicBezTo>
                    <a:cubicBezTo>
                      <a:pt x="1528" y="680"/>
                      <a:pt x="1475" y="530"/>
                      <a:pt x="1351" y="474"/>
                    </a:cubicBezTo>
                    <a:lnTo>
                      <a:pt x="393" y="24"/>
                    </a:lnTo>
                    <a:cubicBezTo>
                      <a:pt x="358" y="8"/>
                      <a:pt x="322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51"/>
              <p:cNvSpPr/>
              <p:nvPr/>
            </p:nvSpPr>
            <p:spPr>
              <a:xfrm>
                <a:off x="4763375" y="2240825"/>
                <a:ext cx="3815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948" extrusionOk="0">
                    <a:moveTo>
                      <a:pt x="288" y="1"/>
                    </a:moveTo>
                    <a:cubicBezTo>
                      <a:pt x="194" y="1"/>
                      <a:pt x="104" y="54"/>
                      <a:pt x="62" y="143"/>
                    </a:cubicBezTo>
                    <a:cubicBezTo>
                      <a:pt x="1" y="270"/>
                      <a:pt x="56" y="416"/>
                      <a:pt x="181" y="474"/>
                    </a:cubicBezTo>
                    <a:lnTo>
                      <a:pt x="1139" y="924"/>
                    </a:lnTo>
                    <a:cubicBezTo>
                      <a:pt x="1173" y="943"/>
                      <a:pt x="1208" y="948"/>
                      <a:pt x="1245" y="948"/>
                    </a:cubicBezTo>
                    <a:cubicBezTo>
                      <a:pt x="1337" y="948"/>
                      <a:pt x="1427" y="895"/>
                      <a:pt x="1470" y="805"/>
                    </a:cubicBezTo>
                    <a:cubicBezTo>
                      <a:pt x="1525" y="681"/>
                      <a:pt x="1472" y="535"/>
                      <a:pt x="1351" y="474"/>
                    </a:cubicBezTo>
                    <a:lnTo>
                      <a:pt x="392" y="24"/>
                    </a:lnTo>
                    <a:cubicBezTo>
                      <a:pt x="359" y="8"/>
                      <a:pt x="323" y="1"/>
                      <a:pt x="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51"/>
              <p:cNvSpPr/>
              <p:nvPr/>
            </p:nvSpPr>
            <p:spPr>
              <a:xfrm>
                <a:off x="4804875" y="2199250"/>
                <a:ext cx="383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944" extrusionOk="0">
                    <a:moveTo>
                      <a:pt x="285" y="0"/>
                    </a:moveTo>
                    <a:cubicBezTo>
                      <a:pt x="192" y="0"/>
                      <a:pt x="105" y="54"/>
                      <a:pt x="61" y="144"/>
                    </a:cubicBezTo>
                    <a:cubicBezTo>
                      <a:pt x="0" y="268"/>
                      <a:pt x="59" y="414"/>
                      <a:pt x="180" y="475"/>
                    </a:cubicBezTo>
                    <a:lnTo>
                      <a:pt x="1144" y="919"/>
                    </a:lnTo>
                    <a:cubicBezTo>
                      <a:pt x="1176" y="938"/>
                      <a:pt x="1213" y="943"/>
                      <a:pt x="1250" y="943"/>
                    </a:cubicBezTo>
                    <a:cubicBezTo>
                      <a:pt x="1342" y="943"/>
                      <a:pt x="1432" y="890"/>
                      <a:pt x="1475" y="800"/>
                    </a:cubicBezTo>
                    <a:cubicBezTo>
                      <a:pt x="1533" y="676"/>
                      <a:pt x="1480" y="530"/>
                      <a:pt x="1356" y="469"/>
                    </a:cubicBezTo>
                    <a:lnTo>
                      <a:pt x="392" y="25"/>
                    </a:lnTo>
                    <a:cubicBezTo>
                      <a:pt x="357" y="8"/>
                      <a:pt x="320" y="0"/>
                      <a:pt x="2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3" name="Google Shape;2193;p51"/>
            <p:cNvSpPr/>
            <p:nvPr/>
          </p:nvSpPr>
          <p:spPr>
            <a:xfrm>
              <a:off x="4823600" y="2173450"/>
              <a:ext cx="43625" cy="23450"/>
            </a:xfrm>
            <a:custGeom>
              <a:avLst/>
              <a:gdLst/>
              <a:ahLst/>
              <a:cxnLst/>
              <a:rect l="l" t="t" r="r" b="b"/>
              <a:pathLst>
                <a:path w="1745" h="938" extrusionOk="0">
                  <a:moveTo>
                    <a:pt x="450" y="1"/>
                  </a:moveTo>
                  <a:cubicBezTo>
                    <a:pt x="289" y="1"/>
                    <a:pt x="135" y="43"/>
                    <a:pt x="0" y="125"/>
                  </a:cubicBezTo>
                  <a:cubicBezTo>
                    <a:pt x="24" y="133"/>
                    <a:pt x="43" y="144"/>
                    <a:pt x="67" y="152"/>
                  </a:cubicBezTo>
                  <a:lnTo>
                    <a:pt x="1745" y="938"/>
                  </a:lnTo>
                  <a:lnTo>
                    <a:pt x="1059" y="252"/>
                  </a:lnTo>
                  <a:cubicBezTo>
                    <a:pt x="898" y="91"/>
                    <a:pt x="678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4526025" y="2160950"/>
              <a:ext cx="391225" cy="383300"/>
            </a:xfrm>
            <a:custGeom>
              <a:avLst/>
              <a:gdLst/>
              <a:ahLst/>
              <a:cxnLst/>
              <a:rect l="l" t="t" r="r" b="b"/>
              <a:pathLst>
                <a:path w="15649" h="15332" extrusionOk="0">
                  <a:moveTo>
                    <a:pt x="12353" y="493"/>
                  </a:moveTo>
                  <a:cubicBezTo>
                    <a:pt x="12586" y="498"/>
                    <a:pt x="12801" y="585"/>
                    <a:pt x="12962" y="749"/>
                  </a:cubicBezTo>
                  <a:lnTo>
                    <a:pt x="13648" y="1432"/>
                  </a:lnTo>
                  <a:lnTo>
                    <a:pt x="11970" y="649"/>
                  </a:lnTo>
                  <a:cubicBezTo>
                    <a:pt x="11946" y="638"/>
                    <a:pt x="11927" y="630"/>
                    <a:pt x="11903" y="620"/>
                  </a:cubicBezTo>
                  <a:cubicBezTo>
                    <a:pt x="12038" y="535"/>
                    <a:pt x="12192" y="493"/>
                    <a:pt x="12353" y="493"/>
                  </a:cubicBezTo>
                  <a:close/>
                  <a:moveTo>
                    <a:pt x="11395" y="1019"/>
                  </a:moveTo>
                  <a:cubicBezTo>
                    <a:pt x="11520" y="1019"/>
                    <a:pt x="11641" y="1046"/>
                    <a:pt x="11758" y="1099"/>
                  </a:cubicBezTo>
                  <a:lnTo>
                    <a:pt x="14535" y="2393"/>
                  </a:lnTo>
                  <a:cubicBezTo>
                    <a:pt x="14963" y="2594"/>
                    <a:pt x="15154" y="3108"/>
                    <a:pt x="14950" y="3537"/>
                  </a:cubicBezTo>
                  <a:cubicBezTo>
                    <a:pt x="14812" y="3846"/>
                    <a:pt x="14505" y="4040"/>
                    <a:pt x="14169" y="4040"/>
                  </a:cubicBezTo>
                  <a:cubicBezTo>
                    <a:pt x="14045" y="4040"/>
                    <a:pt x="13923" y="4013"/>
                    <a:pt x="13807" y="3960"/>
                  </a:cubicBezTo>
                  <a:lnTo>
                    <a:pt x="13283" y="3717"/>
                  </a:lnTo>
                  <a:lnTo>
                    <a:pt x="10927" y="2608"/>
                  </a:lnTo>
                  <a:cubicBezTo>
                    <a:pt x="10567" y="2375"/>
                    <a:pt x="10432" y="1909"/>
                    <a:pt x="10614" y="1520"/>
                  </a:cubicBezTo>
                  <a:cubicBezTo>
                    <a:pt x="10755" y="1218"/>
                    <a:pt x="11059" y="1019"/>
                    <a:pt x="11395" y="1019"/>
                  </a:cubicBezTo>
                  <a:close/>
                  <a:moveTo>
                    <a:pt x="9730" y="2684"/>
                  </a:moveTo>
                  <a:cubicBezTo>
                    <a:pt x="9855" y="2684"/>
                    <a:pt x="9979" y="2711"/>
                    <a:pt x="10093" y="2766"/>
                  </a:cubicBezTo>
                  <a:lnTo>
                    <a:pt x="10699" y="3047"/>
                  </a:lnTo>
                  <a:lnTo>
                    <a:pt x="12973" y="4116"/>
                  </a:lnTo>
                  <a:cubicBezTo>
                    <a:pt x="13333" y="4349"/>
                    <a:pt x="13468" y="4815"/>
                    <a:pt x="13288" y="5204"/>
                  </a:cubicBezTo>
                  <a:cubicBezTo>
                    <a:pt x="13148" y="5509"/>
                    <a:pt x="12840" y="5705"/>
                    <a:pt x="12507" y="5705"/>
                  </a:cubicBezTo>
                  <a:cubicBezTo>
                    <a:pt x="12380" y="5705"/>
                    <a:pt x="12258" y="5678"/>
                    <a:pt x="12142" y="5625"/>
                  </a:cubicBezTo>
                  <a:lnTo>
                    <a:pt x="11620" y="5382"/>
                  </a:lnTo>
                  <a:lnTo>
                    <a:pt x="9264" y="4273"/>
                  </a:lnTo>
                  <a:cubicBezTo>
                    <a:pt x="8902" y="4040"/>
                    <a:pt x="8767" y="3574"/>
                    <a:pt x="8949" y="3182"/>
                  </a:cubicBezTo>
                  <a:cubicBezTo>
                    <a:pt x="9092" y="2883"/>
                    <a:pt x="9397" y="2684"/>
                    <a:pt x="9730" y="2684"/>
                  </a:cubicBezTo>
                  <a:close/>
                  <a:moveTo>
                    <a:pt x="8065" y="4352"/>
                  </a:moveTo>
                  <a:cubicBezTo>
                    <a:pt x="8192" y="4352"/>
                    <a:pt x="8314" y="4378"/>
                    <a:pt x="8431" y="4434"/>
                  </a:cubicBezTo>
                  <a:lnTo>
                    <a:pt x="9034" y="4715"/>
                  </a:lnTo>
                  <a:lnTo>
                    <a:pt x="11308" y="5784"/>
                  </a:lnTo>
                  <a:cubicBezTo>
                    <a:pt x="11668" y="6014"/>
                    <a:pt x="11806" y="6483"/>
                    <a:pt x="11623" y="6872"/>
                  </a:cubicBezTo>
                  <a:cubicBezTo>
                    <a:pt x="11483" y="7174"/>
                    <a:pt x="11176" y="7369"/>
                    <a:pt x="10842" y="7369"/>
                  </a:cubicBezTo>
                  <a:cubicBezTo>
                    <a:pt x="10715" y="7369"/>
                    <a:pt x="10593" y="7343"/>
                    <a:pt x="10477" y="7290"/>
                  </a:cubicBezTo>
                  <a:lnTo>
                    <a:pt x="9873" y="7007"/>
                  </a:lnTo>
                  <a:lnTo>
                    <a:pt x="7600" y="5940"/>
                  </a:lnTo>
                  <a:cubicBezTo>
                    <a:pt x="7240" y="5707"/>
                    <a:pt x="7102" y="5241"/>
                    <a:pt x="7285" y="4850"/>
                  </a:cubicBezTo>
                  <a:cubicBezTo>
                    <a:pt x="7427" y="4550"/>
                    <a:pt x="7732" y="4352"/>
                    <a:pt x="8065" y="4352"/>
                  </a:cubicBezTo>
                  <a:close/>
                  <a:moveTo>
                    <a:pt x="6400" y="6014"/>
                  </a:moveTo>
                  <a:cubicBezTo>
                    <a:pt x="6528" y="6014"/>
                    <a:pt x="6649" y="6043"/>
                    <a:pt x="6766" y="6099"/>
                  </a:cubicBezTo>
                  <a:lnTo>
                    <a:pt x="7372" y="6380"/>
                  </a:lnTo>
                  <a:lnTo>
                    <a:pt x="9643" y="7449"/>
                  </a:lnTo>
                  <a:cubicBezTo>
                    <a:pt x="10006" y="7679"/>
                    <a:pt x="10141" y="8145"/>
                    <a:pt x="9958" y="8537"/>
                  </a:cubicBezTo>
                  <a:cubicBezTo>
                    <a:pt x="9820" y="8839"/>
                    <a:pt x="9511" y="9034"/>
                    <a:pt x="9177" y="9034"/>
                  </a:cubicBezTo>
                  <a:cubicBezTo>
                    <a:pt x="9053" y="9034"/>
                    <a:pt x="8928" y="9005"/>
                    <a:pt x="8814" y="8955"/>
                  </a:cubicBezTo>
                  <a:lnTo>
                    <a:pt x="8208" y="8672"/>
                  </a:lnTo>
                  <a:lnTo>
                    <a:pt x="5935" y="7602"/>
                  </a:lnTo>
                  <a:cubicBezTo>
                    <a:pt x="5575" y="7372"/>
                    <a:pt x="5440" y="6906"/>
                    <a:pt x="5620" y="6515"/>
                  </a:cubicBezTo>
                  <a:cubicBezTo>
                    <a:pt x="5763" y="6213"/>
                    <a:pt x="6067" y="6014"/>
                    <a:pt x="6400" y="6014"/>
                  </a:cubicBezTo>
                  <a:close/>
                  <a:moveTo>
                    <a:pt x="4738" y="7684"/>
                  </a:moveTo>
                  <a:cubicBezTo>
                    <a:pt x="4863" y="7684"/>
                    <a:pt x="4984" y="7711"/>
                    <a:pt x="5101" y="7764"/>
                  </a:cubicBezTo>
                  <a:lnTo>
                    <a:pt x="5707" y="8044"/>
                  </a:lnTo>
                  <a:lnTo>
                    <a:pt x="7981" y="9114"/>
                  </a:lnTo>
                  <a:cubicBezTo>
                    <a:pt x="8341" y="9344"/>
                    <a:pt x="8476" y="9810"/>
                    <a:pt x="8293" y="10202"/>
                  </a:cubicBezTo>
                  <a:cubicBezTo>
                    <a:pt x="8153" y="10503"/>
                    <a:pt x="7848" y="10702"/>
                    <a:pt x="7512" y="10702"/>
                  </a:cubicBezTo>
                  <a:cubicBezTo>
                    <a:pt x="7388" y="10702"/>
                    <a:pt x="7266" y="10675"/>
                    <a:pt x="7150" y="10623"/>
                  </a:cubicBezTo>
                  <a:lnTo>
                    <a:pt x="4373" y="9328"/>
                  </a:lnTo>
                  <a:cubicBezTo>
                    <a:pt x="4164" y="9233"/>
                    <a:pt x="4005" y="9056"/>
                    <a:pt x="3926" y="8841"/>
                  </a:cubicBezTo>
                  <a:cubicBezTo>
                    <a:pt x="3846" y="8627"/>
                    <a:pt x="3857" y="8391"/>
                    <a:pt x="3957" y="8182"/>
                  </a:cubicBezTo>
                  <a:cubicBezTo>
                    <a:pt x="4098" y="7883"/>
                    <a:pt x="4402" y="7684"/>
                    <a:pt x="4738" y="7684"/>
                  </a:cubicBezTo>
                  <a:close/>
                  <a:moveTo>
                    <a:pt x="5260" y="10284"/>
                  </a:moveTo>
                  <a:lnTo>
                    <a:pt x="6938" y="11067"/>
                  </a:lnTo>
                  <a:cubicBezTo>
                    <a:pt x="6962" y="11078"/>
                    <a:pt x="6980" y="11088"/>
                    <a:pt x="7004" y="11099"/>
                  </a:cubicBezTo>
                  <a:cubicBezTo>
                    <a:pt x="6869" y="11181"/>
                    <a:pt x="6715" y="11223"/>
                    <a:pt x="6554" y="11223"/>
                  </a:cubicBezTo>
                  <a:cubicBezTo>
                    <a:pt x="6321" y="11223"/>
                    <a:pt x="6107" y="11133"/>
                    <a:pt x="5945" y="10972"/>
                  </a:cubicBezTo>
                  <a:lnTo>
                    <a:pt x="5260" y="10284"/>
                  </a:lnTo>
                  <a:close/>
                  <a:moveTo>
                    <a:pt x="4664" y="10390"/>
                  </a:moveTo>
                  <a:lnTo>
                    <a:pt x="4918" y="10644"/>
                  </a:lnTo>
                  <a:lnTo>
                    <a:pt x="784" y="14781"/>
                  </a:lnTo>
                  <a:cubicBezTo>
                    <a:pt x="749" y="14813"/>
                    <a:pt x="704" y="14834"/>
                    <a:pt x="654" y="14834"/>
                  </a:cubicBezTo>
                  <a:cubicBezTo>
                    <a:pt x="651" y="14834"/>
                    <a:pt x="648" y="14834"/>
                    <a:pt x="644" y="14834"/>
                  </a:cubicBezTo>
                  <a:cubicBezTo>
                    <a:pt x="602" y="14834"/>
                    <a:pt x="559" y="14818"/>
                    <a:pt x="530" y="14784"/>
                  </a:cubicBezTo>
                  <a:cubicBezTo>
                    <a:pt x="495" y="14752"/>
                    <a:pt x="477" y="14704"/>
                    <a:pt x="477" y="14654"/>
                  </a:cubicBezTo>
                  <a:cubicBezTo>
                    <a:pt x="477" y="14606"/>
                    <a:pt x="495" y="14561"/>
                    <a:pt x="530" y="14527"/>
                  </a:cubicBezTo>
                  <a:lnTo>
                    <a:pt x="4664" y="10390"/>
                  </a:lnTo>
                  <a:close/>
                  <a:moveTo>
                    <a:pt x="12356" y="0"/>
                  </a:moveTo>
                  <a:cubicBezTo>
                    <a:pt x="11993" y="0"/>
                    <a:pt x="11652" y="143"/>
                    <a:pt x="11398" y="397"/>
                  </a:cubicBezTo>
                  <a:cubicBezTo>
                    <a:pt x="11356" y="440"/>
                    <a:pt x="11318" y="485"/>
                    <a:pt x="11281" y="530"/>
                  </a:cubicBezTo>
                  <a:cubicBezTo>
                    <a:pt x="10802" y="572"/>
                    <a:pt x="10376" y="869"/>
                    <a:pt x="10170" y="1308"/>
                  </a:cubicBezTo>
                  <a:cubicBezTo>
                    <a:pt x="10032" y="1610"/>
                    <a:pt x="10008" y="1935"/>
                    <a:pt x="10090" y="2234"/>
                  </a:cubicBezTo>
                  <a:cubicBezTo>
                    <a:pt x="9974" y="2205"/>
                    <a:pt x="9860" y="2187"/>
                    <a:pt x="9741" y="2187"/>
                  </a:cubicBezTo>
                  <a:cubicBezTo>
                    <a:pt x="9214" y="2187"/>
                    <a:pt x="8730" y="2496"/>
                    <a:pt x="8510" y="2973"/>
                  </a:cubicBezTo>
                  <a:cubicBezTo>
                    <a:pt x="8370" y="3272"/>
                    <a:pt x="8346" y="3598"/>
                    <a:pt x="8431" y="3899"/>
                  </a:cubicBezTo>
                  <a:cubicBezTo>
                    <a:pt x="8314" y="3868"/>
                    <a:pt x="8198" y="3852"/>
                    <a:pt x="8079" y="3852"/>
                  </a:cubicBezTo>
                  <a:cubicBezTo>
                    <a:pt x="7552" y="3852"/>
                    <a:pt x="7070" y="4159"/>
                    <a:pt x="6848" y="4635"/>
                  </a:cubicBezTo>
                  <a:cubicBezTo>
                    <a:pt x="6710" y="4934"/>
                    <a:pt x="6686" y="5263"/>
                    <a:pt x="6768" y="5562"/>
                  </a:cubicBezTo>
                  <a:cubicBezTo>
                    <a:pt x="6652" y="5533"/>
                    <a:pt x="6538" y="5517"/>
                    <a:pt x="6419" y="5517"/>
                  </a:cubicBezTo>
                  <a:cubicBezTo>
                    <a:pt x="5892" y="5517"/>
                    <a:pt x="5408" y="5824"/>
                    <a:pt x="5188" y="6300"/>
                  </a:cubicBezTo>
                  <a:cubicBezTo>
                    <a:pt x="5048" y="6602"/>
                    <a:pt x="5024" y="6925"/>
                    <a:pt x="5109" y="7227"/>
                  </a:cubicBezTo>
                  <a:cubicBezTo>
                    <a:pt x="4992" y="7197"/>
                    <a:pt x="4876" y="7179"/>
                    <a:pt x="4757" y="7179"/>
                  </a:cubicBezTo>
                  <a:cubicBezTo>
                    <a:pt x="4230" y="7179"/>
                    <a:pt x="3748" y="7489"/>
                    <a:pt x="3526" y="7965"/>
                  </a:cubicBezTo>
                  <a:cubicBezTo>
                    <a:pt x="3375" y="8291"/>
                    <a:pt x="3356" y="8661"/>
                    <a:pt x="3481" y="9003"/>
                  </a:cubicBezTo>
                  <a:cubicBezTo>
                    <a:pt x="3552" y="9201"/>
                    <a:pt x="3666" y="9373"/>
                    <a:pt x="3812" y="9516"/>
                  </a:cubicBezTo>
                  <a:lnTo>
                    <a:pt x="4333" y="10038"/>
                  </a:lnTo>
                  <a:lnTo>
                    <a:pt x="199" y="14175"/>
                  </a:lnTo>
                  <a:cubicBezTo>
                    <a:pt x="69" y="14304"/>
                    <a:pt x="0" y="14471"/>
                    <a:pt x="0" y="14654"/>
                  </a:cubicBezTo>
                  <a:cubicBezTo>
                    <a:pt x="0" y="14836"/>
                    <a:pt x="69" y="15006"/>
                    <a:pt x="199" y="15133"/>
                  </a:cubicBezTo>
                  <a:cubicBezTo>
                    <a:pt x="326" y="15263"/>
                    <a:pt x="495" y="15331"/>
                    <a:pt x="678" y="15331"/>
                  </a:cubicBezTo>
                  <a:cubicBezTo>
                    <a:pt x="860" y="15331"/>
                    <a:pt x="1027" y="15263"/>
                    <a:pt x="1157" y="15133"/>
                  </a:cubicBezTo>
                  <a:lnTo>
                    <a:pt x="5294" y="10998"/>
                  </a:lnTo>
                  <a:lnTo>
                    <a:pt x="5614" y="11319"/>
                  </a:lnTo>
                  <a:cubicBezTo>
                    <a:pt x="5871" y="11578"/>
                    <a:pt x="6213" y="11716"/>
                    <a:pt x="6573" y="11716"/>
                  </a:cubicBezTo>
                  <a:cubicBezTo>
                    <a:pt x="6938" y="11716"/>
                    <a:pt x="7279" y="11573"/>
                    <a:pt x="7533" y="11319"/>
                  </a:cubicBezTo>
                  <a:cubicBezTo>
                    <a:pt x="7576" y="11276"/>
                    <a:pt x="7613" y="11234"/>
                    <a:pt x="7650" y="11186"/>
                  </a:cubicBezTo>
                  <a:cubicBezTo>
                    <a:pt x="8129" y="11144"/>
                    <a:pt x="8555" y="10850"/>
                    <a:pt x="8762" y="10408"/>
                  </a:cubicBezTo>
                  <a:cubicBezTo>
                    <a:pt x="8899" y="10109"/>
                    <a:pt x="8923" y="9781"/>
                    <a:pt x="8841" y="9482"/>
                  </a:cubicBezTo>
                  <a:lnTo>
                    <a:pt x="8841" y="9482"/>
                  </a:lnTo>
                  <a:cubicBezTo>
                    <a:pt x="8955" y="9513"/>
                    <a:pt x="9071" y="9529"/>
                    <a:pt x="9190" y="9529"/>
                  </a:cubicBezTo>
                  <a:cubicBezTo>
                    <a:pt x="9717" y="9529"/>
                    <a:pt x="10199" y="9222"/>
                    <a:pt x="10421" y="8746"/>
                  </a:cubicBezTo>
                  <a:cubicBezTo>
                    <a:pt x="10561" y="8444"/>
                    <a:pt x="10583" y="8119"/>
                    <a:pt x="10501" y="7819"/>
                  </a:cubicBezTo>
                  <a:lnTo>
                    <a:pt x="10501" y="7819"/>
                  </a:lnTo>
                  <a:cubicBezTo>
                    <a:pt x="10617" y="7849"/>
                    <a:pt x="10734" y="7864"/>
                    <a:pt x="10853" y="7864"/>
                  </a:cubicBezTo>
                  <a:cubicBezTo>
                    <a:pt x="11377" y="7864"/>
                    <a:pt x="11861" y="7557"/>
                    <a:pt x="12083" y="7081"/>
                  </a:cubicBezTo>
                  <a:cubicBezTo>
                    <a:pt x="12221" y="6779"/>
                    <a:pt x="12245" y="6454"/>
                    <a:pt x="12163" y="6155"/>
                  </a:cubicBezTo>
                  <a:lnTo>
                    <a:pt x="12163" y="6155"/>
                  </a:lnTo>
                  <a:cubicBezTo>
                    <a:pt x="12277" y="6184"/>
                    <a:pt x="12393" y="6202"/>
                    <a:pt x="12512" y="6202"/>
                  </a:cubicBezTo>
                  <a:cubicBezTo>
                    <a:pt x="13039" y="6202"/>
                    <a:pt x="13521" y="5892"/>
                    <a:pt x="13743" y="5416"/>
                  </a:cubicBezTo>
                  <a:cubicBezTo>
                    <a:pt x="13883" y="5117"/>
                    <a:pt x="13905" y="4789"/>
                    <a:pt x="13822" y="4490"/>
                  </a:cubicBezTo>
                  <a:lnTo>
                    <a:pt x="13822" y="4490"/>
                  </a:lnTo>
                  <a:cubicBezTo>
                    <a:pt x="13939" y="4521"/>
                    <a:pt x="14055" y="4537"/>
                    <a:pt x="14175" y="4537"/>
                  </a:cubicBezTo>
                  <a:cubicBezTo>
                    <a:pt x="14699" y="4537"/>
                    <a:pt x="15183" y="4230"/>
                    <a:pt x="15405" y="3754"/>
                  </a:cubicBezTo>
                  <a:cubicBezTo>
                    <a:pt x="15649" y="3219"/>
                    <a:pt x="15524" y="2610"/>
                    <a:pt x="15135" y="2221"/>
                  </a:cubicBezTo>
                  <a:lnTo>
                    <a:pt x="13317" y="397"/>
                  </a:lnTo>
                  <a:cubicBezTo>
                    <a:pt x="13058" y="141"/>
                    <a:pt x="12719" y="0"/>
                    <a:pt x="12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5" name="Google Shape;2195;p5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Slogan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407FB0-D149-4FDF-9436-8E26A031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77" y="1418405"/>
            <a:ext cx="1895959" cy="1654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ndy Colors Company Profile by Slidesgo">
  <a:themeElements>
    <a:clrScheme name="Simple Light">
      <a:dk1>
        <a:srgbClr val="FF5173"/>
      </a:dk1>
      <a:lt1>
        <a:srgbClr val="FFE2EA"/>
      </a:lt1>
      <a:dk2>
        <a:srgbClr val="504746"/>
      </a:dk2>
      <a:lt2>
        <a:srgbClr val="FFFFFF"/>
      </a:lt2>
      <a:accent1>
        <a:srgbClr val="FFB451"/>
      </a:accent1>
      <a:accent2>
        <a:srgbClr val="FFE651"/>
      </a:accent2>
      <a:accent3>
        <a:srgbClr val="51D2FF"/>
      </a:accent3>
      <a:accent4>
        <a:srgbClr val="9FFF51"/>
      </a:accent4>
      <a:accent5>
        <a:srgbClr val="FFFFFF"/>
      </a:accent5>
      <a:accent6>
        <a:srgbClr val="FFFFFF"/>
      </a:accent6>
      <a:hlink>
        <a:srgbClr val="504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151</Words>
  <Application>Microsoft Office PowerPoint</Application>
  <PresentationFormat>Apresentação na tela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Caveat</vt:lpstr>
      <vt:lpstr>Josefin Slab</vt:lpstr>
      <vt:lpstr>Yanone Kaffeesatz</vt:lpstr>
      <vt:lpstr>Athiti</vt:lpstr>
      <vt:lpstr>Alata</vt:lpstr>
      <vt:lpstr>Athiti Medium</vt:lpstr>
      <vt:lpstr>Ubuntu</vt:lpstr>
      <vt:lpstr>Arial</vt:lpstr>
      <vt:lpstr>Candy Colors Company Profile by Slidesgo</vt:lpstr>
      <vt:lpstr>Kitty Candy V.S.</vt:lpstr>
      <vt:lpstr>—Nome Fantasia</vt:lpstr>
      <vt:lpstr>01</vt:lpstr>
      <vt:lpstr>RH</vt:lpstr>
      <vt:lpstr>Paleta de Cores</vt:lpstr>
      <vt:lpstr>Ramo</vt:lpstr>
      <vt:lpstr>Colaboradores</vt:lpstr>
      <vt:lpstr>Atendimento ao Cliente</vt:lpstr>
      <vt:lpstr>Slogan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Kitty Candy V.S.</dc:title>
  <dc:creator>CAI</dc:creator>
  <cp:lastModifiedBy>CAI</cp:lastModifiedBy>
  <cp:revision>6</cp:revision>
  <dcterms:modified xsi:type="dcterms:W3CDTF">2023-06-16T13:53:25Z</dcterms:modified>
</cp:coreProperties>
</file>