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5" r:id="rId1"/>
  </p:sldMasterIdLst>
  <p:notesMasterIdLst>
    <p:notesMasterId r:id="rId12"/>
  </p:notesMasterIdLst>
  <p:sldIdLst>
    <p:sldId id="256" r:id="rId2"/>
    <p:sldId id="257" r:id="rId3"/>
    <p:sldId id="258" r:id="rId4"/>
    <p:sldId id="351" r:id="rId5"/>
    <p:sldId id="259" r:id="rId6"/>
    <p:sldId id="349" r:id="rId7"/>
    <p:sldId id="350" r:id="rId8"/>
    <p:sldId id="260" r:id="rId9"/>
    <p:sldId id="261" r:id="rId10"/>
    <p:sldId id="262" r:id="rId11"/>
  </p:sldIdLst>
  <p:sldSz cx="9144000" cy="5143500" type="screen16x9"/>
  <p:notesSz cx="6858000" cy="9144000"/>
  <p:embeddedFontLst>
    <p:embeddedFont>
      <p:font typeface="Ubuntu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F518460-DE04-4CF4-92C5-246528AE8073}">
  <a:tblStyle styleId="{6F518460-DE04-4CF4-92C5-246528AE80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2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63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0" name="Google Shape;124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2" name="Google Shape;1662;g53cd34ac83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3" name="Google Shape;1663;g53cd34ac83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g8709aee9b2_1_14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4" name="Google Shape;1294;g8709aee9b2_1_14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g7849623ff8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0" name="Google Shape;1300;g7849623ff8_2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g7849623ff8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0" name="Google Shape;1300;g7849623ff8_2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903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Google Shape;1330;g8582fade18_1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1" name="Google Shape;1331;g8582fade18_1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Google Shape;1330;g8582fade18_1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1" name="Google Shape;1331;g8582fade18_1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46466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Google Shape;1330;g8582fade18_1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1" name="Google Shape;1331;g8582fade18_1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02844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g53cd34ac8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3" name="Google Shape;1433;g53cd34ac8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Google Shape;1498;g7849623ff8_2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9" name="Google Shape;1499;g7849623ff8_2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70825" y="111595"/>
            <a:ext cx="8602334" cy="4930561"/>
          </a:xfrm>
          <a:custGeom>
            <a:avLst/>
            <a:gdLst/>
            <a:ahLst/>
            <a:cxnLst/>
            <a:rect l="l" t="t" r="r" b="b"/>
            <a:pathLst>
              <a:path w="240507" h="145853" extrusionOk="0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dist="66675" dir="342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272525" y="4762120"/>
            <a:ext cx="8602200" cy="5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328950" y="4762120"/>
            <a:ext cx="6545700" cy="5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2322791" y="4762120"/>
            <a:ext cx="2241000" cy="59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618650" y="1915050"/>
            <a:ext cx="5906708" cy="500753"/>
          </a:xfrm>
          <a:custGeom>
            <a:avLst/>
            <a:gdLst/>
            <a:ahLst/>
            <a:cxnLst/>
            <a:rect l="l" t="t" r="r" b="b"/>
            <a:pathLst>
              <a:path w="285176" h="20331" extrusionOk="0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1702668" y="1980489"/>
            <a:ext cx="392151" cy="388620"/>
          </a:xfrm>
          <a:custGeom>
            <a:avLst/>
            <a:gdLst/>
            <a:ahLst/>
            <a:cxnLst/>
            <a:rect l="l" t="t" r="r" b="b"/>
            <a:pathLst>
              <a:path w="209147" h="207264" extrusionOk="0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713250" y="923623"/>
            <a:ext cx="7717500" cy="90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6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1884890" y="1904300"/>
            <a:ext cx="5373900" cy="52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580500" y="4762120"/>
            <a:ext cx="2294100" cy="59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7493119" y="3118200"/>
            <a:ext cx="207081" cy="40103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7885768" y="2677872"/>
            <a:ext cx="415144" cy="40086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3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8019467" y="827977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1018996" y="2764025"/>
            <a:ext cx="2743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3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1529143" y="682947"/>
            <a:ext cx="415144" cy="40086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3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8061192" y="4158327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3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6869868" y="3734060"/>
            <a:ext cx="415144" cy="40086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3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3935903" y="723025"/>
            <a:ext cx="201277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3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6036693" y="539497"/>
            <a:ext cx="415144" cy="40086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2672689" y="416733"/>
            <a:ext cx="49954" cy="49942"/>
          </a:xfrm>
          <a:custGeom>
            <a:avLst/>
            <a:gdLst/>
            <a:ahLst/>
            <a:cxnLst/>
            <a:rect l="l" t="t" r="r" b="b"/>
            <a:pathLst>
              <a:path w="4298" h="4297" fill="none" extrusionOk="0">
                <a:moveTo>
                  <a:pt x="4297" y="2158"/>
                </a:moveTo>
                <a:cubicBezTo>
                  <a:pt x="4297" y="3338"/>
                  <a:pt x="3338" y="4297"/>
                  <a:pt x="2158" y="4297"/>
                </a:cubicBezTo>
                <a:cubicBezTo>
                  <a:pt x="978" y="4297"/>
                  <a:pt x="1" y="3338"/>
                  <a:pt x="1" y="2158"/>
                </a:cubicBezTo>
                <a:cubicBezTo>
                  <a:pt x="1" y="959"/>
                  <a:pt x="959" y="0"/>
                  <a:pt x="2158" y="0"/>
                </a:cubicBezTo>
                <a:cubicBezTo>
                  <a:pt x="3338" y="0"/>
                  <a:pt x="4297" y="978"/>
                  <a:pt x="4297" y="2158"/>
                </a:cubicBezTo>
                <a:close/>
              </a:path>
            </a:pathLst>
          </a:custGeom>
          <a:noFill/>
          <a:ln w="69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941542" y="417083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1372617" y="3309352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/>
          <p:nvPr/>
        </p:nvSpPr>
        <p:spPr>
          <a:xfrm>
            <a:off x="270825" y="111595"/>
            <a:ext cx="8602334" cy="4930561"/>
          </a:xfrm>
          <a:custGeom>
            <a:avLst/>
            <a:gdLst/>
            <a:ahLst/>
            <a:cxnLst/>
            <a:rect l="l" t="t" r="r" b="b"/>
            <a:pathLst>
              <a:path w="240507" h="145853" extrusionOk="0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dist="66675" dir="342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4"/>
          <p:cNvSpPr/>
          <p:nvPr/>
        </p:nvSpPr>
        <p:spPr>
          <a:xfrm>
            <a:off x="814925" y="539503"/>
            <a:ext cx="7432399" cy="500753"/>
          </a:xfrm>
          <a:custGeom>
            <a:avLst/>
            <a:gdLst/>
            <a:ahLst/>
            <a:cxnLst/>
            <a:rect l="l" t="t" r="r" b="b"/>
            <a:pathLst>
              <a:path w="285176" h="20331" extrusionOk="0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1091993" y="595570"/>
            <a:ext cx="392151" cy="388620"/>
          </a:xfrm>
          <a:custGeom>
            <a:avLst/>
            <a:gdLst/>
            <a:ahLst/>
            <a:cxnLst/>
            <a:rect l="l" t="t" r="r" b="b"/>
            <a:pathLst>
              <a:path w="209147" h="207264" extrusionOk="0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 txBox="1">
            <a:spLocks noGrp="1"/>
          </p:cNvSpPr>
          <p:nvPr>
            <p:ph type="subTitle" idx="1"/>
          </p:nvPr>
        </p:nvSpPr>
        <p:spPr>
          <a:xfrm>
            <a:off x="728700" y="1164875"/>
            <a:ext cx="7702200" cy="33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4"/>
          <p:cNvSpPr txBox="1">
            <a:spLocks noGrp="1"/>
          </p:cNvSpPr>
          <p:nvPr>
            <p:ph type="title"/>
          </p:nvPr>
        </p:nvSpPr>
        <p:spPr>
          <a:xfrm>
            <a:off x="1541075" y="544291"/>
            <a:ext cx="6486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_AND_BODY_1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5"/>
          <p:cNvSpPr/>
          <p:nvPr/>
        </p:nvSpPr>
        <p:spPr>
          <a:xfrm>
            <a:off x="270825" y="111595"/>
            <a:ext cx="8602334" cy="4930561"/>
          </a:xfrm>
          <a:custGeom>
            <a:avLst/>
            <a:gdLst/>
            <a:ahLst/>
            <a:cxnLst/>
            <a:rect l="l" t="t" r="r" b="b"/>
            <a:pathLst>
              <a:path w="240507" h="145853" extrusionOk="0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dist="66675" dir="342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5"/>
          <p:cNvSpPr/>
          <p:nvPr/>
        </p:nvSpPr>
        <p:spPr>
          <a:xfrm>
            <a:off x="814925" y="539503"/>
            <a:ext cx="7432399" cy="500753"/>
          </a:xfrm>
          <a:custGeom>
            <a:avLst/>
            <a:gdLst/>
            <a:ahLst/>
            <a:cxnLst/>
            <a:rect l="l" t="t" r="r" b="b"/>
            <a:pathLst>
              <a:path w="285176" h="20331" extrusionOk="0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5"/>
          <p:cNvSpPr/>
          <p:nvPr/>
        </p:nvSpPr>
        <p:spPr>
          <a:xfrm>
            <a:off x="1091993" y="595570"/>
            <a:ext cx="392151" cy="388620"/>
          </a:xfrm>
          <a:custGeom>
            <a:avLst/>
            <a:gdLst/>
            <a:ahLst/>
            <a:cxnLst/>
            <a:rect l="l" t="t" r="r" b="b"/>
            <a:pathLst>
              <a:path w="209147" h="207264" extrusionOk="0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5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5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5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5"/>
          <p:cNvSpPr txBox="1">
            <a:spLocks noGrp="1"/>
          </p:cNvSpPr>
          <p:nvPr>
            <p:ph type="title"/>
          </p:nvPr>
        </p:nvSpPr>
        <p:spPr>
          <a:xfrm>
            <a:off x="1541075" y="540426"/>
            <a:ext cx="6486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15"/>
          <p:cNvSpPr txBox="1">
            <a:spLocks noGrp="1"/>
          </p:cNvSpPr>
          <p:nvPr>
            <p:ph type="subTitle" idx="1"/>
          </p:nvPr>
        </p:nvSpPr>
        <p:spPr>
          <a:xfrm>
            <a:off x="4841825" y="1733250"/>
            <a:ext cx="3381600" cy="8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50" name="Google Shape;250;p15"/>
          <p:cNvSpPr txBox="1">
            <a:spLocks noGrp="1"/>
          </p:cNvSpPr>
          <p:nvPr>
            <p:ph type="subTitle" idx="2"/>
          </p:nvPr>
        </p:nvSpPr>
        <p:spPr>
          <a:xfrm>
            <a:off x="4841825" y="1524496"/>
            <a:ext cx="30315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51" name="Google Shape;251;p15"/>
          <p:cNvSpPr/>
          <p:nvPr/>
        </p:nvSpPr>
        <p:spPr>
          <a:xfrm>
            <a:off x="1562814" y="4161621"/>
            <a:ext cx="49954" cy="49942"/>
          </a:xfrm>
          <a:custGeom>
            <a:avLst/>
            <a:gdLst/>
            <a:ahLst/>
            <a:cxnLst/>
            <a:rect l="l" t="t" r="r" b="b"/>
            <a:pathLst>
              <a:path w="4298" h="4297" fill="none" extrusionOk="0">
                <a:moveTo>
                  <a:pt x="4297" y="2158"/>
                </a:moveTo>
                <a:cubicBezTo>
                  <a:pt x="4297" y="3338"/>
                  <a:pt x="3338" y="4297"/>
                  <a:pt x="2158" y="4297"/>
                </a:cubicBezTo>
                <a:cubicBezTo>
                  <a:pt x="978" y="4297"/>
                  <a:pt x="1" y="3338"/>
                  <a:pt x="1" y="2158"/>
                </a:cubicBezTo>
                <a:cubicBezTo>
                  <a:pt x="1" y="959"/>
                  <a:pt x="959" y="0"/>
                  <a:pt x="2158" y="0"/>
                </a:cubicBezTo>
                <a:cubicBezTo>
                  <a:pt x="3338" y="0"/>
                  <a:pt x="4297" y="978"/>
                  <a:pt x="4297" y="2158"/>
                </a:cubicBezTo>
                <a:close/>
              </a:path>
            </a:pathLst>
          </a:custGeom>
          <a:noFill/>
          <a:ln w="69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5"/>
          <p:cNvSpPr/>
          <p:nvPr/>
        </p:nvSpPr>
        <p:spPr>
          <a:xfrm>
            <a:off x="1612768" y="1634086"/>
            <a:ext cx="415144" cy="40086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3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5"/>
          <p:cNvSpPr/>
          <p:nvPr/>
        </p:nvSpPr>
        <p:spPr>
          <a:xfrm>
            <a:off x="2690727" y="4678448"/>
            <a:ext cx="415144" cy="40086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2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5"/>
          <p:cNvSpPr/>
          <p:nvPr/>
        </p:nvSpPr>
        <p:spPr>
          <a:xfrm>
            <a:off x="482643" y="4841673"/>
            <a:ext cx="415144" cy="40086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3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5"/>
          <p:cNvSpPr/>
          <p:nvPr/>
        </p:nvSpPr>
        <p:spPr>
          <a:xfrm>
            <a:off x="4070714" y="4161621"/>
            <a:ext cx="49954" cy="49942"/>
          </a:xfrm>
          <a:custGeom>
            <a:avLst/>
            <a:gdLst/>
            <a:ahLst/>
            <a:cxnLst/>
            <a:rect l="l" t="t" r="r" b="b"/>
            <a:pathLst>
              <a:path w="4298" h="4297" fill="none" extrusionOk="0">
                <a:moveTo>
                  <a:pt x="4297" y="2158"/>
                </a:moveTo>
                <a:cubicBezTo>
                  <a:pt x="4297" y="3338"/>
                  <a:pt x="3338" y="4297"/>
                  <a:pt x="2158" y="4297"/>
                </a:cubicBezTo>
                <a:cubicBezTo>
                  <a:pt x="978" y="4297"/>
                  <a:pt x="1" y="3338"/>
                  <a:pt x="1" y="2158"/>
                </a:cubicBezTo>
                <a:cubicBezTo>
                  <a:pt x="1" y="959"/>
                  <a:pt x="959" y="0"/>
                  <a:pt x="2158" y="0"/>
                </a:cubicBezTo>
                <a:cubicBezTo>
                  <a:pt x="3338" y="0"/>
                  <a:pt x="4297" y="978"/>
                  <a:pt x="4297" y="2158"/>
                </a:cubicBezTo>
                <a:close/>
              </a:path>
            </a:pathLst>
          </a:custGeom>
          <a:noFill/>
          <a:ln w="69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5"/>
          <p:cNvSpPr/>
          <p:nvPr/>
        </p:nvSpPr>
        <p:spPr>
          <a:xfrm>
            <a:off x="742164" y="4080446"/>
            <a:ext cx="49954" cy="49942"/>
          </a:xfrm>
          <a:custGeom>
            <a:avLst/>
            <a:gdLst/>
            <a:ahLst/>
            <a:cxnLst/>
            <a:rect l="l" t="t" r="r" b="b"/>
            <a:pathLst>
              <a:path w="4298" h="4297" fill="none" extrusionOk="0">
                <a:moveTo>
                  <a:pt x="4297" y="2158"/>
                </a:moveTo>
                <a:cubicBezTo>
                  <a:pt x="4297" y="3338"/>
                  <a:pt x="3338" y="4297"/>
                  <a:pt x="2158" y="4297"/>
                </a:cubicBezTo>
                <a:cubicBezTo>
                  <a:pt x="978" y="4297"/>
                  <a:pt x="1" y="3338"/>
                  <a:pt x="1" y="2158"/>
                </a:cubicBezTo>
                <a:cubicBezTo>
                  <a:pt x="1" y="959"/>
                  <a:pt x="959" y="0"/>
                  <a:pt x="2158" y="0"/>
                </a:cubicBezTo>
                <a:cubicBezTo>
                  <a:pt x="3338" y="0"/>
                  <a:pt x="4297" y="978"/>
                  <a:pt x="4297" y="2158"/>
                </a:cubicBezTo>
                <a:close/>
              </a:path>
            </a:pathLst>
          </a:custGeom>
          <a:noFill/>
          <a:ln w="69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5"/>
          <p:cNvSpPr/>
          <p:nvPr/>
        </p:nvSpPr>
        <p:spPr>
          <a:xfrm>
            <a:off x="432118" y="1371323"/>
            <a:ext cx="415144" cy="40086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5"/>
          <p:cNvSpPr/>
          <p:nvPr/>
        </p:nvSpPr>
        <p:spPr>
          <a:xfrm>
            <a:off x="618489" y="2218296"/>
            <a:ext cx="49954" cy="49942"/>
          </a:xfrm>
          <a:custGeom>
            <a:avLst/>
            <a:gdLst/>
            <a:ahLst/>
            <a:cxnLst/>
            <a:rect l="l" t="t" r="r" b="b"/>
            <a:pathLst>
              <a:path w="4298" h="4297" fill="none" extrusionOk="0">
                <a:moveTo>
                  <a:pt x="4297" y="2158"/>
                </a:moveTo>
                <a:cubicBezTo>
                  <a:pt x="4297" y="3338"/>
                  <a:pt x="3338" y="4297"/>
                  <a:pt x="2158" y="4297"/>
                </a:cubicBezTo>
                <a:cubicBezTo>
                  <a:pt x="978" y="4297"/>
                  <a:pt x="1" y="3338"/>
                  <a:pt x="1" y="2158"/>
                </a:cubicBezTo>
                <a:cubicBezTo>
                  <a:pt x="1" y="959"/>
                  <a:pt x="959" y="0"/>
                  <a:pt x="2158" y="0"/>
                </a:cubicBezTo>
                <a:cubicBezTo>
                  <a:pt x="3338" y="0"/>
                  <a:pt x="4297" y="978"/>
                  <a:pt x="4297" y="2158"/>
                </a:cubicBezTo>
                <a:close/>
              </a:path>
            </a:pathLst>
          </a:custGeom>
          <a:noFill/>
          <a:ln w="69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_AND_BODY_1_2">
    <p:bg>
      <p:bgPr>
        <a:solidFill>
          <a:schemeClr val="accent3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6"/>
          <p:cNvSpPr/>
          <p:nvPr/>
        </p:nvSpPr>
        <p:spPr>
          <a:xfrm>
            <a:off x="270825" y="111595"/>
            <a:ext cx="8602334" cy="4930561"/>
          </a:xfrm>
          <a:custGeom>
            <a:avLst/>
            <a:gdLst/>
            <a:ahLst/>
            <a:cxnLst/>
            <a:rect l="l" t="t" r="r" b="b"/>
            <a:pathLst>
              <a:path w="240507" h="145853" extrusionOk="0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dist="66675" dir="342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6"/>
          <p:cNvSpPr/>
          <p:nvPr/>
        </p:nvSpPr>
        <p:spPr>
          <a:xfrm>
            <a:off x="814925" y="539503"/>
            <a:ext cx="7432399" cy="500753"/>
          </a:xfrm>
          <a:custGeom>
            <a:avLst/>
            <a:gdLst/>
            <a:ahLst/>
            <a:cxnLst/>
            <a:rect l="l" t="t" r="r" b="b"/>
            <a:pathLst>
              <a:path w="285176" h="20331" extrusionOk="0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6"/>
          <p:cNvSpPr/>
          <p:nvPr/>
        </p:nvSpPr>
        <p:spPr>
          <a:xfrm>
            <a:off x="1091993" y="595570"/>
            <a:ext cx="392151" cy="388620"/>
          </a:xfrm>
          <a:custGeom>
            <a:avLst/>
            <a:gdLst/>
            <a:ahLst/>
            <a:cxnLst/>
            <a:rect l="l" t="t" r="r" b="b"/>
            <a:pathLst>
              <a:path w="209147" h="207264" extrusionOk="0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6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6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6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6"/>
          <p:cNvSpPr txBox="1">
            <a:spLocks noGrp="1"/>
          </p:cNvSpPr>
          <p:nvPr>
            <p:ph type="title"/>
          </p:nvPr>
        </p:nvSpPr>
        <p:spPr>
          <a:xfrm>
            <a:off x="1541075" y="540426"/>
            <a:ext cx="6486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16"/>
          <p:cNvSpPr txBox="1">
            <a:spLocks noGrp="1"/>
          </p:cNvSpPr>
          <p:nvPr>
            <p:ph type="subTitle" idx="1"/>
          </p:nvPr>
        </p:nvSpPr>
        <p:spPr>
          <a:xfrm>
            <a:off x="886650" y="1941914"/>
            <a:ext cx="3381600" cy="8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68" name="Google Shape;268;p16"/>
          <p:cNvSpPr txBox="1">
            <a:spLocks noGrp="1"/>
          </p:cNvSpPr>
          <p:nvPr>
            <p:ph type="subTitle" idx="2"/>
          </p:nvPr>
        </p:nvSpPr>
        <p:spPr>
          <a:xfrm>
            <a:off x="886650" y="1574337"/>
            <a:ext cx="30315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269" name="Google Shape;269;p16"/>
          <p:cNvGrpSpPr/>
          <p:nvPr/>
        </p:nvGrpSpPr>
        <p:grpSpPr>
          <a:xfrm flipH="1">
            <a:off x="4481194" y="1371323"/>
            <a:ext cx="3638024" cy="3510436"/>
            <a:chOff x="482643" y="1371323"/>
            <a:chExt cx="3638024" cy="3510436"/>
          </a:xfrm>
        </p:grpSpPr>
        <p:sp>
          <p:nvSpPr>
            <p:cNvPr id="270" name="Google Shape;270;p16"/>
            <p:cNvSpPr/>
            <p:nvPr/>
          </p:nvSpPr>
          <p:spPr>
            <a:xfrm>
              <a:off x="1562814" y="4161621"/>
              <a:ext cx="49954" cy="49942"/>
            </a:xfrm>
            <a:custGeom>
              <a:avLst/>
              <a:gdLst/>
              <a:ahLst/>
              <a:cxnLst/>
              <a:rect l="l" t="t" r="r" b="b"/>
              <a:pathLst>
                <a:path w="4298" h="4297" fill="none" extrusionOk="0">
                  <a:moveTo>
                    <a:pt x="4297" y="2158"/>
                  </a:moveTo>
                  <a:cubicBezTo>
                    <a:pt x="4297" y="3338"/>
                    <a:pt x="3338" y="4297"/>
                    <a:pt x="2158" y="4297"/>
                  </a:cubicBezTo>
                  <a:cubicBezTo>
                    <a:pt x="978" y="4297"/>
                    <a:pt x="1" y="3338"/>
                    <a:pt x="1" y="2158"/>
                  </a:cubicBezTo>
                  <a:cubicBezTo>
                    <a:pt x="1" y="959"/>
                    <a:pt x="959" y="0"/>
                    <a:pt x="2158" y="0"/>
                  </a:cubicBezTo>
                  <a:cubicBezTo>
                    <a:pt x="3338" y="0"/>
                    <a:pt x="4297" y="978"/>
                    <a:pt x="4297" y="2158"/>
                  </a:cubicBezTo>
                  <a:close/>
                </a:path>
              </a:pathLst>
            </a:custGeom>
            <a:noFill/>
            <a:ln w="69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2690727" y="4678448"/>
              <a:ext cx="415144" cy="40086"/>
            </a:xfrm>
            <a:custGeom>
              <a:avLst/>
              <a:gdLst/>
              <a:ahLst/>
              <a:cxnLst/>
              <a:rect l="l" t="t" r="r" b="b"/>
              <a:pathLst>
                <a:path w="35719" h="3449" fill="none" extrusionOk="0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2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482643" y="4841673"/>
              <a:ext cx="415144" cy="40086"/>
            </a:xfrm>
            <a:custGeom>
              <a:avLst/>
              <a:gdLst/>
              <a:ahLst/>
              <a:cxnLst/>
              <a:rect l="l" t="t" r="r" b="b"/>
              <a:pathLst>
                <a:path w="35719" h="3449" fill="none" extrusionOk="0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3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4070714" y="4161621"/>
              <a:ext cx="49954" cy="49942"/>
            </a:xfrm>
            <a:custGeom>
              <a:avLst/>
              <a:gdLst/>
              <a:ahLst/>
              <a:cxnLst/>
              <a:rect l="l" t="t" r="r" b="b"/>
              <a:pathLst>
                <a:path w="4298" h="4297" fill="none" extrusionOk="0">
                  <a:moveTo>
                    <a:pt x="4297" y="2158"/>
                  </a:moveTo>
                  <a:cubicBezTo>
                    <a:pt x="4297" y="3338"/>
                    <a:pt x="3338" y="4297"/>
                    <a:pt x="2158" y="4297"/>
                  </a:cubicBezTo>
                  <a:cubicBezTo>
                    <a:pt x="978" y="4297"/>
                    <a:pt x="1" y="3338"/>
                    <a:pt x="1" y="2158"/>
                  </a:cubicBezTo>
                  <a:cubicBezTo>
                    <a:pt x="1" y="959"/>
                    <a:pt x="959" y="0"/>
                    <a:pt x="2158" y="0"/>
                  </a:cubicBezTo>
                  <a:cubicBezTo>
                    <a:pt x="3338" y="0"/>
                    <a:pt x="4297" y="978"/>
                    <a:pt x="4297" y="2158"/>
                  </a:cubicBezTo>
                  <a:close/>
                </a:path>
              </a:pathLst>
            </a:custGeom>
            <a:noFill/>
            <a:ln w="69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742164" y="4080446"/>
              <a:ext cx="49954" cy="49942"/>
            </a:xfrm>
            <a:custGeom>
              <a:avLst/>
              <a:gdLst/>
              <a:ahLst/>
              <a:cxnLst/>
              <a:rect l="l" t="t" r="r" b="b"/>
              <a:pathLst>
                <a:path w="4298" h="4297" fill="none" extrusionOk="0">
                  <a:moveTo>
                    <a:pt x="4297" y="2158"/>
                  </a:moveTo>
                  <a:cubicBezTo>
                    <a:pt x="4297" y="3338"/>
                    <a:pt x="3338" y="4297"/>
                    <a:pt x="2158" y="4297"/>
                  </a:cubicBezTo>
                  <a:cubicBezTo>
                    <a:pt x="978" y="4297"/>
                    <a:pt x="1" y="3338"/>
                    <a:pt x="1" y="2158"/>
                  </a:cubicBezTo>
                  <a:cubicBezTo>
                    <a:pt x="1" y="959"/>
                    <a:pt x="959" y="0"/>
                    <a:pt x="2158" y="0"/>
                  </a:cubicBezTo>
                  <a:cubicBezTo>
                    <a:pt x="3338" y="0"/>
                    <a:pt x="4297" y="978"/>
                    <a:pt x="4297" y="2158"/>
                  </a:cubicBezTo>
                  <a:close/>
                </a:path>
              </a:pathLst>
            </a:custGeom>
            <a:noFill/>
            <a:ln w="69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813118" y="1371323"/>
              <a:ext cx="415144" cy="40086"/>
            </a:xfrm>
            <a:custGeom>
              <a:avLst/>
              <a:gdLst/>
              <a:ahLst/>
              <a:cxnLst/>
              <a:rect l="l" t="t" r="r" b="b"/>
              <a:pathLst>
                <a:path w="35719" h="3449" fill="none" extrusionOk="0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1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618489" y="2218296"/>
              <a:ext cx="49954" cy="49942"/>
            </a:xfrm>
            <a:custGeom>
              <a:avLst/>
              <a:gdLst/>
              <a:ahLst/>
              <a:cxnLst/>
              <a:rect l="l" t="t" r="r" b="b"/>
              <a:pathLst>
                <a:path w="4298" h="4297" fill="none" extrusionOk="0">
                  <a:moveTo>
                    <a:pt x="4297" y="2158"/>
                  </a:moveTo>
                  <a:cubicBezTo>
                    <a:pt x="4297" y="3338"/>
                    <a:pt x="3338" y="4297"/>
                    <a:pt x="2158" y="4297"/>
                  </a:cubicBezTo>
                  <a:cubicBezTo>
                    <a:pt x="978" y="4297"/>
                    <a:pt x="1" y="3338"/>
                    <a:pt x="1" y="2158"/>
                  </a:cubicBezTo>
                  <a:cubicBezTo>
                    <a:pt x="1" y="959"/>
                    <a:pt x="959" y="0"/>
                    <a:pt x="2158" y="0"/>
                  </a:cubicBezTo>
                  <a:cubicBezTo>
                    <a:pt x="3338" y="0"/>
                    <a:pt x="4297" y="978"/>
                    <a:pt x="4297" y="2158"/>
                  </a:cubicBezTo>
                  <a:close/>
                </a:path>
              </a:pathLst>
            </a:custGeom>
            <a:noFill/>
            <a:ln w="6925" cap="flat" cmpd="sng">
              <a:solidFill>
                <a:schemeClr val="accent1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_AND_BODY_1_1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7"/>
          <p:cNvSpPr/>
          <p:nvPr/>
        </p:nvSpPr>
        <p:spPr>
          <a:xfrm>
            <a:off x="270825" y="111595"/>
            <a:ext cx="8602334" cy="4930561"/>
          </a:xfrm>
          <a:custGeom>
            <a:avLst/>
            <a:gdLst/>
            <a:ahLst/>
            <a:cxnLst/>
            <a:rect l="l" t="t" r="r" b="b"/>
            <a:pathLst>
              <a:path w="240507" h="145853" extrusionOk="0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dist="66675" dir="342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7"/>
          <p:cNvSpPr/>
          <p:nvPr/>
        </p:nvSpPr>
        <p:spPr>
          <a:xfrm>
            <a:off x="814925" y="539503"/>
            <a:ext cx="7432399" cy="500753"/>
          </a:xfrm>
          <a:custGeom>
            <a:avLst/>
            <a:gdLst/>
            <a:ahLst/>
            <a:cxnLst/>
            <a:rect l="l" t="t" r="r" b="b"/>
            <a:pathLst>
              <a:path w="285176" h="20331" extrusionOk="0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7"/>
          <p:cNvSpPr/>
          <p:nvPr/>
        </p:nvSpPr>
        <p:spPr>
          <a:xfrm>
            <a:off x="1091993" y="595570"/>
            <a:ext cx="392151" cy="388620"/>
          </a:xfrm>
          <a:custGeom>
            <a:avLst/>
            <a:gdLst/>
            <a:ahLst/>
            <a:cxnLst/>
            <a:rect l="l" t="t" r="r" b="b"/>
            <a:pathLst>
              <a:path w="209147" h="207264" extrusionOk="0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7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7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7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7"/>
          <p:cNvSpPr txBox="1">
            <a:spLocks noGrp="1"/>
          </p:cNvSpPr>
          <p:nvPr>
            <p:ph type="title"/>
          </p:nvPr>
        </p:nvSpPr>
        <p:spPr>
          <a:xfrm>
            <a:off x="1541075" y="544291"/>
            <a:ext cx="6486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17"/>
          <p:cNvSpPr txBox="1">
            <a:spLocks noGrp="1"/>
          </p:cNvSpPr>
          <p:nvPr>
            <p:ph type="subTitle" idx="1"/>
          </p:nvPr>
        </p:nvSpPr>
        <p:spPr>
          <a:xfrm>
            <a:off x="886638" y="2262398"/>
            <a:ext cx="3031500" cy="8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9pPr>
          </a:lstStyle>
          <a:p>
            <a:endParaRPr/>
          </a:p>
        </p:txBody>
      </p:sp>
      <p:sp>
        <p:nvSpPr>
          <p:cNvPr id="286" name="Google Shape;286;p17"/>
          <p:cNvSpPr txBox="1">
            <a:spLocks noGrp="1"/>
          </p:cNvSpPr>
          <p:nvPr>
            <p:ph type="subTitle" idx="2"/>
          </p:nvPr>
        </p:nvSpPr>
        <p:spPr>
          <a:xfrm>
            <a:off x="886650" y="1893138"/>
            <a:ext cx="3031500" cy="3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87" name="Google Shape;287;p17"/>
          <p:cNvSpPr/>
          <p:nvPr/>
        </p:nvSpPr>
        <p:spPr>
          <a:xfrm>
            <a:off x="566058" y="2881612"/>
            <a:ext cx="154834" cy="142838"/>
          </a:xfrm>
          <a:custGeom>
            <a:avLst/>
            <a:gdLst/>
            <a:ahLst/>
            <a:cxnLst/>
            <a:rect l="l" t="t" r="r" b="b"/>
            <a:pathLst>
              <a:path w="8854" h="8168" extrusionOk="0">
                <a:moveTo>
                  <a:pt x="4207" y="340"/>
                </a:moveTo>
                <a:cubicBezTo>
                  <a:pt x="4731" y="340"/>
                  <a:pt x="5254" y="445"/>
                  <a:pt x="5735" y="675"/>
                </a:cubicBezTo>
                <a:cubicBezTo>
                  <a:pt x="7619" y="1533"/>
                  <a:pt x="8456" y="3752"/>
                  <a:pt x="7598" y="5614"/>
                </a:cubicBezTo>
                <a:cubicBezTo>
                  <a:pt x="6984" y="6996"/>
                  <a:pt x="5627" y="7814"/>
                  <a:pt x="4205" y="7814"/>
                </a:cubicBezTo>
                <a:cubicBezTo>
                  <a:pt x="3687" y="7814"/>
                  <a:pt x="3161" y="7706"/>
                  <a:pt x="2659" y="7477"/>
                </a:cubicBezTo>
                <a:cubicBezTo>
                  <a:pt x="1738" y="7079"/>
                  <a:pt x="1047" y="6326"/>
                  <a:pt x="691" y="5405"/>
                </a:cubicBezTo>
                <a:cubicBezTo>
                  <a:pt x="356" y="4463"/>
                  <a:pt x="377" y="3438"/>
                  <a:pt x="796" y="2538"/>
                </a:cubicBezTo>
                <a:cubicBezTo>
                  <a:pt x="1424" y="1156"/>
                  <a:pt x="2784" y="340"/>
                  <a:pt x="4207" y="340"/>
                </a:cubicBezTo>
                <a:close/>
                <a:moveTo>
                  <a:pt x="4201" y="0"/>
                </a:moveTo>
                <a:cubicBezTo>
                  <a:pt x="2646" y="0"/>
                  <a:pt x="1158" y="885"/>
                  <a:pt x="482" y="2391"/>
                </a:cubicBezTo>
                <a:cubicBezTo>
                  <a:pt x="22" y="3396"/>
                  <a:pt x="1" y="4505"/>
                  <a:pt x="377" y="5531"/>
                </a:cubicBezTo>
                <a:cubicBezTo>
                  <a:pt x="754" y="6535"/>
                  <a:pt x="1528" y="7351"/>
                  <a:pt x="2512" y="7812"/>
                </a:cubicBezTo>
                <a:cubicBezTo>
                  <a:pt x="3056" y="8042"/>
                  <a:pt x="3642" y="8168"/>
                  <a:pt x="4187" y="8168"/>
                </a:cubicBezTo>
                <a:cubicBezTo>
                  <a:pt x="5756" y="8168"/>
                  <a:pt x="7242" y="7268"/>
                  <a:pt x="7933" y="5761"/>
                </a:cubicBezTo>
                <a:cubicBezTo>
                  <a:pt x="8854" y="3710"/>
                  <a:pt x="7933" y="1282"/>
                  <a:pt x="5882" y="361"/>
                </a:cubicBezTo>
                <a:cubicBezTo>
                  <a:pt x="5336" y="116"/>
                  <a:pt x="4765" y="0"/>
                  <a:pt x="420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7"/>
          <p:cNvSpPr/>
          <p:nvPr/>
        </p:nvSpPr>
        <p:spPr>
          <a:xfrm>
            <a:off x="713217" y="4266832"/>
            <a:ext cx="621856" cy="5876"/>
          </a:xfrm>
          <a:custGeom>
            <a:avLst/>
            <a:gdLst/>
            <a:ahLst/>
            <a:cxnLst/>
            <a:rect l="l" t="t" r="r" b="b"/>
            <a:pathLst>
              <a:path w="35560" h="336" extrusionOk="0">
                <a:moveTo>
                  <a:pt x="0" y="0"/>
                </a:moveTo>
                <a:lnTo>
                  <a:pt x="0" y="335"/>
                </a:lnTo>
                <a:lnTo>
                  <a:pt x="35559" y="335"/>
                </a:lnTo>
                <a:lnTo>
                  <a:pt x="3555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17"/>
          <p:cNvSpPr/>
          <p:nvPr/>
        </p:nvSpPr>
        <p:spPr>
          <a:xfrm>
            <a:off x="1219318" y="1577398"/>
            <a:ext cx="415144" cy="40086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3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7"/>
          <p:cNvSpPr/>
          <p:nvPr/>
        </p:nvSpPr>
        <p:spPr>
          <a:xfrm>
            <a:off x="1335068" y="4757273"/>
            <a:ext cx="415144" cy="40086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7"/>
          <p:cNvSpPr/>
          <p:nvPr/>
        </p:nvSpPr>
        <p:spPr>
          <a:xfrm>
            <a:off x="3751220" y="4476082"/>
            <a:ext cx="299413" cy="27441"/>
          </a:xfrm>
          <a:custGeom>
            <a:avLst/>
            <a:gdLst/>
            <a:ahLst/>
            <a:cxnLst/>
            <a:rect l="l" t="t" r="r" b="b"/>
            <a:pathLst>
              <a:path w="16847" h="1544" extrusionOk="0">
                <a:moveTo>
                  <a:pt x="756" y="1"/>
                </a:moveTo>
                <a:cubicBezTo>
                  <a:pt x="333" y="1"/>
                  <a:pt x="0" y="334"/>
                  <a:pt x="0" y="757"/>
                </a:cubicBezTo>
                <a:cubicBezTo>
                  <a:pt x="0" y="1211"/>
                  <a:pt x="333" y="1543"/>
                  <a:pt x="756" y="1543"/>
                </a:cubicBezTo>
                <a:lnTo>
                  <a:pt x="16060" y="1543"/>
                </a:lnTo>
                <a:cubicBezTo>
                  <a:pt x="16483" y="1543"/>
                  <a:pt x="16846" y="1211"/>
                  <a:pt x="16846" y="757"/>
                </a:cubicBezTo>
                <a:cubicBezTo>
                  <a:pt x="16846" y="334"/>
                  <a:pt x="16483" y="1"/>
                  <a:pt x="16060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7"/>
          <p:cNvSpPr/>
          <p:nvPr/>
        </p:nvSpPr>
        <p:spPr>
          <a:xfrm>
            <a:off x="2280639" y="4448111"/>
            <a:ext cx="156434" cy="27956"/>
          </a:xfrm>
          <a:custGeom>
            <a:avLst/>
            <a:gdLst/>
            <a:ahLst/>
            <a:cxnLst/>
            <a:rect l="l" t="t" r="r" b="b"/>
            <a:pathLst>
              <a:path w="8802" h="1573" extrusionOk="0">
                <a:moveTo>
                  <a:pt x="787" y="0"/>
                </a:moveTo>
                <a:cubicBezTo>
                  <a:pt x="333" y="0"/>
                  <a:pt x="1" y="363"/>
                  <a:pt x="1" y="786"/>
                </a:cubicBezTo>
                <a:cubicBezTo>
                  <a:pt x="1" y="1210"/>
                  <a:pt x="333" y="1573"/>
                  <a:pt x="787" y="1573"/>
                </a:cubicBezTo>
                <a:lnTo>
                  <a:pt x="8046" y="1573"/>
                </a:lnTo>
                <a:cubicBezTo>
                  <a:pt x="8469" y="1573"/>
                  <a:pt x="8802" y="1210"/>
                  <a:pt x="8802" y="786"/>
                </a:cubicBezTo>
                <a:cubicBezTo>
                  <a:pt x="8802" y="363"/>
                  <a:pt x="8469" y="0"/>
                  <a:pt x="8046" y="0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TITLE_AND_BODY_1_1_1">
    <p:bg>
      <p:bgPr>
        <a:solidFill>
          <a:schemeClr val="accent3"/>
        </a:solidFill>
        <a:effectLst/>
      </p:bgPr>
    </p:bg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8"/>
          <p:cNvSpPr/>
          <p:nvPr/>
        </p:nvSpPr>
        <p:spPr>
          <a:xfrm>
            <a:off x="270825" y="111595"/>
            <a:ext cx="8602334" cy="4930561"/>
          </a:xfrm>
          <a:custGeom>
            <a:avLst/>
            <a:gdLst/>
            <a:ahLst/>
            <a:cxnLst/>
            <a:rect l="l" t="t" r="r" b="b"/>
            <a:pathLst>
              <a:path w="240507" h="145853" extrusionOk="0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dist="66675" dir="342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8"/>
          <p:cNvSpPr/>
          <p:nvPr/>
        </p:nvSpPr>
        <p:spPr>
          <a:xfrm>
            <a:off x="814925" y="539503"/>
            <a:ext cx="7432399" cy="500753"/>
          </a:xfrm>
          <a:custGeom>
            <a:avLst/>
            <a:gdLst/>
            <a:ahLst/>
            <a:cxnLst/>
            <a:rect l="l" t="t" r="r" b="b"/>
            <a:pathLst>
              <a:path w="285176" h="20331" extrusionOk="0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8"/>
          <p:cNvSpPr/>
          <p:nvPr/>
        </p:nvSpPr>
        <p:spPr>
          <a:xfrm>
            <a:off x="1091993" y="595570"/>
            <a:ext cx="392151" cy="388620"/>
          </a:xfrm>
          <a:custGeom>
            <a:avLst/>
            <a:gdLst/>
            <a:ahLst/>
            <a:cxnLst/>
            <a:rect l="l" t="t" r="r" b="b"/>
            <a:pathLst>
              <a:path w="209147" h="207264" extrusionOk="0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8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8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8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8"/>
          <p:cNvSpPr txBox="1">
            <a:spLocks noGrp="1"/>
          </p:cNvSpPr>
          <p:nvPr>
            <p:ph type="title"/>
          </p:nvPr>
        </p:nvSpPr>
        <p:spPr>
          <a:xfrm>
            <a:off x="1541075" y="544291"/>
            <a:ext cx="6486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18"/>
          <p:cNvSpPr txBox="1">
            <a:spLocks noGrp="1"/>
          </p:cNvSpPr>
          <p:nvPr>
            <p:ph type="subTitle" idx="1"/>
          </p:nvPr>
        </p:nvSpPr>
        <p:spPr>
          <a:xfrm>
            <a:off x="4996475" y="2456105"/>
            <a:ext cx="3031500" cy="8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302" name="Google Shape;302;p18"/>
          <p:cNvSpPr txBox="1">
            <a:spLocks noGrp="1"/>
          </p:cNvSpPr>
          <p:nvPr>
            <p:ph type="subTitle" idx="2"/>
          </p:nvPr>
        </p:nvSpPr>
        <p:spPr>
          <a:xfrm>
            <a:off x="4996475" y="2091832"/>
            <a:ext cx="3031500" cy="3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303" name="Google Shape;303;p18"/>
          <p:cNvGrpSpPr/>
          <p:nvPr/>
        </p:nvGrpSpPr>
        <p:grpSpPr>
          <a:xfrm flipH="1">
            <a:off x="5853166" y="1434562"/>
            <a:ext cx="2187123" cy="3362797"/>
            <a:chOff x="779420" y="1434562"/>
            <a:chExt cx="2187123" cy="3362797"/>
          </a:xfrm>
        </p:grpSpPr>
        <p:sp>
          <p:nvSpPr>
            <p:cNvPr id="304" name="Google Shape;304;p18"/>
            <p:cNvSpPr/>
            <p:nvPr/>
          </p:nvSpPr>
          <p:spPr>
            <a:xfrm>
              <a:off x="2811708" y="1434562"/>
              <a:ext cx="154834" cy="142838"/>
            </a:xfrm>
            <a:custGeom>
              <a:avLst/>
              <a:gdLst/>
              <a:ahLst/>
              <a:cxnLst/>
              <a:rect l="l" t="t" r="r" b="b"/>
              <a:pathLst>
                <a:path w="8854" h="8168" extrusionOk="0">
                  <a:moveTo>
                    <a:pt x="4207" y="340"/>
                  </a:moveTo>
                  <a:cubicBezTo>
                    <a:pt x="4731" y="340"/>
                    <a:pt x="5254" y="445"/>
                    <a:pt x="5735" y="675"/>
                  </a:cubicBezTo>
                  <a:cubicBezTo>
                    <a:pt x="7619" y="1533"/>
                    <a:pt x="8456" y="3752"/>
                    <a:pt x="7598" y="5614"/>
                  </a:cubicBezTo>
                  <a:cubicBezTo>
                    <a:pt x="6984" y="6996"/>
                    <a:pt x="5627" y="7814"/>
                    <a:pt x="4205" y="7814"/>
                  </a:cubicBezTo>
                  <a:cubicBezTo>
                    <a:pt x="3687" y="7814"/>
                    <a:pt x="3161" y="7706"/>
                    <a:pt x="2659" y="7477"/>
                  </a:cubicBezTo>
                  <a:cubicBezTo>
                    <a:pt x="1738" y="7079"/>
                    <a:pt x="1047" y="6326"/>
                    <a:pt x="691" y="5405"/>
                  </a:cubicBezTo>
                  <a:cubicBezTo>
                    <a:pt x="356" y="4463"/>
                    <a:pt x="377" y="3438"/>
                    <a:pt x="796" y="2538"/>
                  </a:cubicBezTo>
                  <a:cubicBezTo>
                    <a:pt x="1424" y="1156"/>
                    <a:pt x="2784" y="340"/>
                    <a:pt x="4207" y="340"/>
                  </a:cubicBezTo>
                  <a:close/>
                  <a:moveTo>
                    <a:pt x="4201" y="0"/>
                  </a:moveTo>
                  <a:cubicBezTo>
                    <a:pt x="2646" y="0"/>
                    <a:pt x="1158" y="885"/>
                    <a:pt x="482" y="2391"/>
                  </a:cubicBezTo>
                  <a:cubicBezTo>
                    <a:pt x="22" y="3396"/>
                    <a:pt x="1" y="4505"/>
                    <a:pt x="377" y="5531"/>
                  </a:cubicBezTo>
                  <a:cubicBezTo>
                    <a:pt x="754" y="6535"/>
                    <a:pt x="1528" y="7351"/>
                    <a:pt x="2512" y="7812"/>
                  </a:cubicBezTo>
                  <a:cubicBezTo>
                    <a:pt x="3056" y="8042"/>
                    <a:pt x="3642" y="8168"/>
                    <a:pt x="4187" y="8168"/>
                  </a:cubicBezTo>
                  <a:cubicBezTo>
                    <a:pt x="5756" y="8168"/>
                    <a:pt x="7242" y="7268"/>
                    <a:pt x="7933" y="5761"/>
                  </a:cubicBezTo>
                  <a:cubicBezTo>
                    <a:pt x="8854" y="3710"/>
                    <a:pt x="7933" y="1282"/>
                    <a:pt x="5882" y="361"/>
                  </a:cubicBezTo>
                  <a:cubicBezTo>
                    <a:pt x="5336" y="116"/>
                    <a:pt x="4765" y="0"/>
                    <a:pt x="42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8"/>
            <p:cNvSpPr/>
            <p:nvPr/>
          </p:nvSpPr>
          <p:spPr>
            <a:xfrm>
              <a:off x="1219318" y="1577398"/>
              <a:ext cx="415144" cy="40086"/>
            </a:xfrm>
            <a:custGeom>
              <a:avLst/>
              <a:gdLst/>
              <a:ahLst/>
              <a:cxnLst/>
              <a:rect l="l" t="t" r="r" b="b"/>
              <a:pathLst>
                <a:path w="35719" h="3449" fill="none" extrusionOk="0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3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8"/>
            <p:cNvSpPr/>
            <p:nvPr/>
          </p:nvSpPr>
          <p:spPr>
            <a:xfrm>
              <a:off x="1335068" y="4757273"/>
              <a:ext cx="415144" cy="40086"/>
            </a:xfrm>
            <a:custGeom>
              <a:avLst/>
              <a:gdLst/>
              <a:ahLst/>
              <a:cxnLst/>
              <a:rect l="l" t="t" r="r" b="b"/>
              <a:pathLst>
                <a:path w="35719" h="3449" fill="none" extrusionOk="0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1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8"/>
            <p:cNvSpPr/>
            <p:nvPr/>
          </p:nvSpPr>
          <p:spPr>
            <a:xfrm>
              <a:off x="779420" y="4171282"/>
              <a:ext cx="299413" cy="27441"/>
            </a:xfrm>
            <a:custGeom>
              <a:avLst/>
              <a:gdLst/>
              <a:ahLst/>
              <a:cxnLst/>
              <a:rect l="l" t="t" r="r" b="b"/>
              <a:pathLst>
                <a:path w="16847" h="1544" extrusionOk="0">
                  <a:moveTo>
                    <a:pt x="756" y="1"/>
                  </a:moveTo>
                  <a:cubicBezTo>
                    <a:pt x="333" y="1"/>
                    <a:pt x="0" y="334"/>
                    <a:pt x="0" y="757"/>
                  </a:cubicBezTo>
                  <a:cubicBezTo>
                    <a:pt x="0" y="1211"/>
                    <a:pt x="333" y="1543"/>
                    <a:pt x="756" y="1543"/>
                  </a:cubicBezTo>
                  <a:lnTo>
                    <a:pt x="16060" y="1543"/>
                  </a:lnTo>
                  <a:cubicBezTo>
                    <a:pt x="16483" y="1543"/>
                    <a:pt x="16846" y="1211"/>
                    <a:pt x="16846" y="757"/>
                  </a:cubicBezTo>
                  <a:cubicBezTo>
                    <a:pt x="16846" y="334"/>
                    <a:pt x="16483" y="1"/>
                    <a:pt x="1606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8"/>
            <p:cNvSpPr/>
            <p:nvPr/>
          </p:nvSpPr>
          <p:spPr>
            <a:xfrm>
              <a:off x="2280639" y="4448111"/>
              <a:ext cx="156434" cy="27956"/>
            </a:xfrm>
            <a:custGeom>
              <a:avLst/>
              <a:gdLst/>
              <a:ahLst/>
              <a:cxnLst/>
              <a:rect l="l" t="t" r="r" b="b"/>
              <a:pathLst>
                <a:path w="8802" h="1573" extrusionOk="0">
                  <a:moveTo>
                    <a:pt x="787" y="0"/>
                  </a:moveTo>
                  <a:cubicBezTo>
                    <a:pt x="333" y="0"/>
                    <a:pt x="1" y="363"/>
                    <a:pt x="1" y="786"/>
                  </a:cubicBezTo>
                  <a:cubicBezTo>
                    <a:pt x="1" y="1210"/>
                    <a:pt x="333" y="1573"/>
                    <a:pt x="787" y="1573"/>
                  </a:cubicBezTo>
                  <a:lnTo>
                    <a:pt x="8046" y="1573"/>
                  </a:lnTo>
                  <a:cubicBezTo>
                    <a:pt x="8469" y="1573"/>
                    <a:pt x="8802" y="1210"/>
                    <a:pt x="8802" y="786"/>
                  </a:cubicBezTo>
                  <a:cubicBezTo>
                    <a:pt x="8802" y="363"/>
                    <a:pt x="8469" y="0"/>
                    <a:pt x="804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"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8"/>
          <p:cNvSpPr/>
          <p:nvPr/>
        </p:nvSpPr>
        <p:spPr>
          <a:xfrm>
            <a:off x="270825" y="106470"/>
            <a:ext cx="8602334" cy="4930561"/>
          </a:xfrm>
          <a:custGeom>
            <a:avLst/>
            <a:gdLst/>
            <a:ahLst/>
            <a:cxnLst/>
            <a:rect l="l" t="t" r="r" b="b"/>
            <a:pathLst>
              <a:path w="240507" h="145853" extrusionOk="0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dist="66675" dir="342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8"/>
          <p:cNvSpPr/>
          <p:nvPr/>
        </p:nvSpPr>
        <p:spPr>
          <a:xfrm>
            <a:off x="814925" y="539503"/>
            <a:ext cx="7432399" cy="500753"/>
          </a:xfrm>
          <a:custGeom>
            <a:avLst/>
            <a:gdLst/>
            <a:ahLst/>
            <a:cxnLst/>
            <a:rect l="l" t="t" r="r" b="b"/>
            <a:pathLst>
              <a:path w="285176" h="20331" extrusionOk="0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8"/>
          <p:cNvSpPr/>
          <p:nvPr/>
        </p:nvSpPr>
        <p:spPr>
          <a:xfrm>
            <a:off x="1091993" y="595570"/>
            <a:ext cx="392151" cy="388620"/>
          </a:xfrm>
          <a:custGeom>
            <a:avLst/>
            <a:gdLst/>
            <a:ahLst/>
            <a:cxnLst/>
            <a:rect l="l" t="t" r="r" b="b"/>
            <a:pathLst>
              <a:path w="209147" h="207264" extrusionOk="0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8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8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8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8"/>
          <p:cNvSpPr txBox="1">
            <a:spLocks noGrp="1"/>
          </p:cNvSpPr>
          <p:nvPr>
            <p:ph type="title"/>
          </p:nvPr>
        </p:nvSpPr>
        <p:spPr>
          <a:xfrm>
            <a:off x="1541075" y="539500"/>
            <a:ext cx="6486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5" name="Google Shape;515;p28"/>
          <p:cNvSpPr txBox="1">
            <a:spLocks noGrp="1"/>
          </p:cNvSpPr>
          <p:nvPr>
            <p:ph type="subTitle" idx="1"/>
          </p:nvPr>
        </p:nvSpPr>
        <p:spPr>
          <a:xfrm>
            <a:off x="1056800" y="1811225"/>
            <a:ext cx="2228400" cy="73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16" name="Google Shape;516;p28"/>
          <p:cNvSpPr txBox="1">
            <a:spLocks noGrp="1"/>
          </p:cNvSpPr>
          <p:nvPr>
            <p:ph type="subTitle" idx="2"/>
          </p:nvPr>
        </p:nvSpPr>
        <p:spPr>
          <a:xfrm>
            <a:off x="3541878" y="1810625"/>
            <a:ext cx="22254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17" name="Google Shape;517;p28"/>
          <p:cNvSpPr txBox="1">
            <a:spLocks noGrp="1"/>
          </p:cNvSpPr>
          <p:nvPr>
            <p:ph type="subTitle" idx="3"/>
          </p:nvPr>
        </p:nvSpPr>
        <p:spPr>
          <a:xfrm>
            <a:off x="1056800" y="3477156"/>
            <a:ext cx="22254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18" name="Google Shape;518;p28"/>
          <p:cNvSpPr txBox="1">
            <a:spLocks noGrp="1"/>
          </p:cNvSpPr>
          <p:nvPr>
            <p:ph type="subTitle" idx="4"/>
          </p:nvPr>
        </p:nvSpPr>
        <p:spPr>
          <a:xfrm>
            <a:off x="3541878" y="3477156"/>
            <a:ext cx="22254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19" name="Google Shape;519;p28"/>
          <p:cNvSpPr/>
          <p:nvPr/>
        </p:nvSpPr>
        <p:spPr>
          <a:xfrm>
            <a:off x="3728847" y="4696125"/>
            <a:ext cx="216636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3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8"/>
          <p:cNvSpPr/>
          <p:nvPr/>
        </p:nvSpPr>
        <p:spPr>
          <a:xfrm>
            <a:off x="7409543" y="4903485"/>
            <a:ext cx="415144" cy="40086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2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8"/>
          <p:cNvSpPr/>
          <p:nvPr/>
        </p:nvSpPr>
        <p:spPr>
          <a:xfrm>
            <a:off x="488567" y="364013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8"/>
          <p:cNvSpPr/>
          <p:nvPr/>
        </p:nvSpPr>
        <p:spPr>
          <a:xfrm>
            <a:off x="721392" y="1316452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8"/>
          <p:cNvSpPr/>
          <p:nvPr/>
        </p:nvSpPr>
        <p:spPr>
          <a:xfrm>
            <a:off x="380067" y="77988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8"/>
          <p:cNvSpPr/>
          <p:nvPr/>
        </p:nvSpPr>
        <p:spPr>
          <a:xfrm>
            <a:off x="795217" y="443968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8"/>
          <p:cNvSpPr/>
          <p:nvPr/>
        </p:nvSpPr>
        <p:spPr>
          <a:xfrm>
            <a:off x="1919817" y="4903464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2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8"/>
          <p:cNvSpPr/>
          <p:nvPr/>
        </p:nvSpPr>
        <p:spPr>
          <a:xfrm>
            <a:off x="6461092" y="4771427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8"/>
          <p:cNvSpPr/>
          <p:nvPr/>
        </p:nvSpPr>
        <p:spPr>
          <a:xfrm>
            <a:off x="412198" y="1593750"/>
            <a:ext cx="3010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8"/>
          <p:cNvSpPr/>
          <p:nvPr/>
        </p:nvSpPr>
        <p:spPr>
          <a:xfrm>
            <a:off x="4872225" y="326378"/>
            <a:ext cx="64293" cy="64293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8"/>
          <p:cNvSpPr/>
          <p:nvPr/>
        </p:nvSpPr>
        <p:spPr>
          <a:xfrm>
            <a:off x="370211" y="4106388"/>
            <a:ext cx="3010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8"/>
          <p:cNvSpPr/>
          <p:nvPr/>
        </p:nvSpPr>
        <p:spPr>
          <a:xfrm>
            <a:off x="965573" y="1218975"/>
            <a:ext cx="3010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2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8"/>
          <p:cNvSpPr/>
          <p:nvPr/>
        </p:nvSpPr>
        <p:spPr>
          <a:xfrm>
            <a:off x="2007997" y="189025"/>
            <a:ext cx="216636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3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31"/>
          <p:cNvSpPr/>
          <p:nvPr/>
        </p:nvSpPr>
        <p:spPr>
          <a:xfrm>
            <a:off x="270825" y="111595"/>
            <a:ext cx="8602334" cy="4930561"/>
          </a:xfrm>
          <a:custGeom>
            <a:avLst/>
            <a:gdLst/>
            <a:ahLst/>
            <a:cxnLst/>
            <a:rect l="l" t="t" r="r" b="b"/>
            <a:pathLst>
              <a:path w="240507" h="145853" extrusionOk="0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dist="66675" dir="342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31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31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31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31"/>
          <p:cNvSpPr/>
          <p:nvPr/>
        </p:nvSpPr>
        <p:spPr>
          <a:xfrm>
            <a:off x="1053919" y="547825"/>
            <a:ext cx="7030200" cy="4060800"/>
          </a:xfrm>
          <a:prstGeom prst="roundRect">
            <a:avLst>
              <a:gd name="adj" fmla="val 806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2">
                <a:alpha val="1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31"/>
          <p:cNvSpPr txBox="1">
            <a:spLocks noGrp="1"/>
          </p:cNvSpPr>
          <p:nvPr>
            <p:ph type="subTitle" idx="1"/>
          </p:nvPr>
        </p:nvSpPr>
        <p:spPr>
          <a:xfrm>
            <a:off x="1574275" y="1246575"/>
            <a:ext cx="62463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89" name="Google Shape;589;p31"/>
          <p:cNvSpPr txBox="1">
            <a:spLocks noGrp="1"/>
          </p:cNvSpPr>
          <p:nvPr>
            <p:ph type="subTitle" idx="2"/>
          </p:nvPr>
        </p:nvSpPr>
        <p:spPr>
          <a:xfrm>
            <a:off x="1574275" y="2096223"/>
            <a:ext cx="6246300" cy="30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590" name="Google Shape;590;p31"/>
          <p:cNvSpPr txBox="1">
            <a:spLocks noGrp="1"/>
          </p:cNvSpPr>
          <p:nvPr>
            <p:ph type="subTitle" idx="3"/>
          </p:nvPr>
        </p:nvSpPr>
        <p:spPr>
          <a:xfrm>
            <a:off x="1574275" y="2936430"/>
            <a:ext cx="62463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91" name="Google Shape;591;p31"/>
          <p:cNvSpPr txBox="1">
            <a:spLocks noGrp="1"/>
          </p:cNvSpPr>
          <p:nvPr>
            <p:ph type="subTitle" idx="4"/>
          </p:nvPr>
        </p:nvSpPr>
        <p:spPr>
          <a:xfrm>
            <a:off x="1574275" y="3777135"/>
            <a:ext cx="62463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92" name="Google Shape;592;p31"/>
          <p:cNvSpPr txBox="1">
            <a:spLocks noGrp="1"/>
          </p:cNvSpPr>
          <p:nvPr>
            <p:ph type="subTitle" idx="5"/>
          </p:nvPr>
        </p:nvSpPr>
        <p:spPr>
          <a:xfrm>
            <a:off x="1574275" y="1526353"/>
            <a:ext cx="62463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93" name="Google Shape;593;p31"/>
          <p:cNvSpPr txBox="1">
            <a:spLocks noGrp="1"/>
          </p:cNvSpPr>
          <p:nvPr>
            <p:ph type="subTitle" idx="6"/>
          </p:nvPr>
        </p:nvSpPr>
        <p:spPr>
          <a:xfrm>
            <a:off x="1574275" y="2370712"/>
            <a:ext cx="62463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94" name="Google Shape;594;p31"/>
          <p:cNvSpPr txBox="1">
            <a:spLocks noGrp="1"/>
          </p:cNvSpPr>
          <p:nvPr>
            <p:ph type="subTitle" idx="7"/>
          </p:nvPr>
        </p:nvSpPr>
        <p:spPr>
          <a:xfrm>
            <a:off x="1574275" y="3208624"/>
            <a:ext cx="62463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95" name="Google Shape;595;p31"/>
          <p:cNvSpPr txBox="1">
            <a:spLocks noGrp="1"/>
          </p:cNvSpPr>
          <p:nvPr>
            <p:ph type="subTitle" idx="8"/>
          </p:nvPr>
        </p:nvSpPr>
        <p:spPr>
          <a:xfrm>
            <a:off x="1574275" y="4052134"/>
            <a:ext cx="62463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96" name="Google Shape;596;p31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31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31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31"/>
          <p:cNvSpPr/>
          <p:nvPr/>
        </p:nvSpPr>
        <p:spPr>
          <a:xfrm>
            <a:off x="7715897" y="4895625"/>
            <a:ext cx="216636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3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31"/>
          <p:cNvSpPr/>
          <p:nvPr/>
        </p:nvSpPr>
        <p:spPr>
          <a:xfrm>
            <a:off x="2831643" y="4895635"/>
            <a:ext cx="415144" cy="40086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2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31"/>
          <p:cNvSpPr/>
          <p:nvPr/>
        </p:nvSpPr>
        <p:spPr>
          <a:xfrm>
            <a:off x="488567" y="364013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31"/>
          <p:cNvSpPr/>
          <p:nvPr/>
        </p:nvSpPr>
        <p:spPr>
          <a:xfrm>
            <a:off x="873792" y="1468852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31"/>
          <p:cNvSpPr/>
          <p:nvPr/>
        </p:nvSpPr>
        <p:spPr>
          <a:xfrm>
            <a:off x="380067" y="77988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31"/>
          <p:cNvSpPr/>
          <p:nvPr/>
        </p:nvSpPr>
        <p:spPr>
          <a:xfrm>
            <a:off x="795217" y="443968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31"/>
          <p:cNvSpPr/>
          <p:nvPr/>
        </p:nvSpPr>
        <p:spPr>
          <a:xfrm>
            <a:off x="7273714" y="212764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31"/>
          <p:cNvSpPr/>
          <p:nvPr/>
        </p:nvSpPr>
        <p:spPr>
          <a:xfrm>
            <a:off x="7962892" y="148464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2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31"/>
          <p:cNvSpPr/>
          <p:nvPr/>
        </p:nvSpPr>
        <p:spPr>
          <a:xfrm>
            <a:off x="412198" y="1593750"/>
            <a:ext cx="3010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31"/>
          <p:cNvSpPr/>
          <p:nvPr/>
        </p:nvSpPr>
        <p:spPr>
          <a:xfrm>
            <a:off x="380068" y="2739197"/>
            <a:ext cx="415144" cy="40086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3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31"/>
          <p:cNvSpPr/>
          <p:nvPr/>
        </p:nvSpPr>
        <p:spPr>
          <a:xfrm>
            <a:off x="1856989" y="148464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31"/>
          <p:cNvSpPr/>
          <p:nvPr/>
        </p:nvSpPr>
        <p:spPr>
          <a:xfrm>
            <a:off x="2911398" y="220750"/>
            <a:ext cx="3010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31"/>
          <p:cNvSpPr/>
          <p:nvPr/>
        </p:nvSpPr>
        <p:spPr>
          <a:xfrm>
            <a:off x="1483368" y="360260"/>
            <a:ext cx="415144" cy="40086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3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31"/>
          <p:cNvSpPr/>
          <p:nvPr/>
        </p:nvSpPr>
        <p:spPr>
          <a:xfrm>
            <a:off x="5380617" y="4787464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31"/>
          <p:cNvSpPr/>
          <p:nvPr/>
        </p:nvSpPr>
        <p:spPr>
          <a:xfrm>
            <a:off x="814925" y="539503"/>
            <a:ext cx="7432399" cy="500753"/>
          </a:xfrm>
          <a:custGeom>
            <a:avLst/>
            <a:gdLst/>
            <a:ahLst/>
            <a:cxnLst/>
            <a:rect l="l" t="t" r="r" b="b"/>
            <a:pathLst>
              <a:path w="285176" h="20331" extrusionOk="0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31"/>
          <p:cNvSpPr/>
          <p:nvPr/>
        </p:nvSpPr>
        <p:spPr>
          <a:xfrm>
            <a:off x="1091993" y="595570"/>
            <a:ext cx="392151" cy="388620"/>
          </a:xfrm>
          <a:custGeom>
            <a:avLst/>
            <a:gdLst/>
            <a:ahLst/>
            <a:cxnLst/>
            <a:rect l="l" t="t" r="r" b="b"/>
            <a:pathLst>
              <a:path w="209147" h="207264" extrusionOk="0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31"/>
          <p:cNvSpPr txBox="1">
            <a:spLocks noGrp="1"/>
          </p:cNvSpPr>
          <p:nvPr>
            <p:ph type="title"/>
          </p:nvPr>
        </p:nvSpPr>
        <p:spPr>
          <a:xfrm>
            <a:off x="1541075" y="544291"/>
            <a:ext cx="6486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545312" y="541776"/>
            <a:ext cx="64830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06850" y="1152475"/>
            <a:ext cx="8325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Char char="●"/>
              <a:defRPr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Char char="○"/>
              <a:defRPr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Char char="■"/>
              <a:defRPr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Char char="●"/>
              <a:defRPr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Char char="○"/>
              <a:defRPr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Char char="■"/>
              <a:defRPr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Char char="●"/>
              <a:defRPr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Char char="○"/>
              <a:defRPr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Ubuntu"/>
              <a:buChar char="■"/>
              <a:defRPr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61" r:id="rId4"/>
    <p:sldLayoutId id="2147483662" r:id="rId5"/>
    <p:sldLayoutId id="2147483663" r:id="rId6"/>
    <p:sldLayoutId id="2147483664" r:id="rId7"/>
    <p:sldLayoutId id="2147483674" r:id="rId8"/>
    <p:sldLayoutId id="214748367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0.xml"/><Relationship Id="rId5" Type="http://schemas.openxmlformats.org/officeDocument/2006/relationships/slide" Target="slide5.xml"/><Relationship Id="rId4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5" Type="http://schemas.openxmlformats.org/officeDocument/2006/relationships/slide" Target="slide10.xml"/><Relationship Id="rId4" Type="http://schemas.openxmlformats.org/officeDocument/2006/relationships/slide" Target="slide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5" Type="http://schemas.openxmlformats.org/officeDocument/2006/relationships/slide" Target="slide10.xml"/><Relationship Id="rId4" Type="http://schemas.openxmlformats.org/officeDocument/2006/relationships/slide" Target="slide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slide" Target="slide10.xml"/><Relationship Id="rId5" Type="http://schemas.openxmlformats.org/officeDocument/2006/relationships/slide" Target="slide5.xml"/><Relationship Id="rId4" Type="http://schemas.openxmlformats.org/officeDocument/2006/relationships/slide" Target="slid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" Target="slide9.xml"/><Relationship Id="rId7" Type="http://schemas.openxmlformats.org/officeDocument/2006/relationships/slide" Target="slide10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slide" Target="slide5.xml"/><Relationship Id="rId5" Type="http://schemas.openxmlformats.org/officeDocument/2006/relationships/slide" Target="slide3.xml"/><Relationship Id="rId4" Type="http://schemas.openxmlformats.org/officeDocument/2006/relationships/slide" Target="slide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slide" Target="slide10.xml"/><Relationship Id="rId5" Type="http://schemas.openxmlformats.org/officeDocument/2006/relationships/slide" Target="slide5.xml"/><Relationship Id="rId4" Type="http://schemas.openxmlformats.org/officeDocument/2006/relationships/slide" Target="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0.xml"/><Relationship Id="rId4" Type="http://schemas.openxmlformats.org/officeDocument/2006/relationships/slide" Target="sl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slide" Target="slide10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slide" Target="slide5.xml"/><Relationship Id="rId5" Type="http://schemas.openxmlformats.org/officeDocument/2006/relationships/slide" Target="slide3.xml"/><Relationship Id="rId4" Type="http://schemas.openxmlformats.org/officeDocument/2006/relationships/slide" Target="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p60"/>
          <p:cNvSpPr txBox="1">
            <a:spLocks noGrp="1"/>
          </p:cNvSpPr>
          <p:nvPr>
            <p:ph type="ctrTitle"/>
          </p:nvPr>
        </p:nvSpPr>
        <p:spPr>
          <a:xfrm>
            <a:off x="713250" y="923623"/>
            <a:ext cx="7717500" cy="90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accent1"/>
                </a:solidFill>
              </a:rPr>
              <a:t>G</a:t>
            </a:r>
            <a:r>
              <a:rPr lang="pt-BR" dirty="0">
                <a:solidFill>
                  <a:schemeClr val="accent4"/>
                </a:solidFill>
              </a:rPr>
              <a:t>o</a:t>
            </a:r>
            <a:r>
              <a:rPr lang="pt-BR" dirty="0">
                <a:solidFill>
                  <a:schemeClr val="accent3"/>
                </a:solidFill>
              </a:rPr>
              <a:t>o</a:t>
            </a:r>
            <a:r>
              <a:rPr lang="pt-BR" dirty="0">
                <a:solidFill>
                  <a:schemeClr val="accent1"/>
                </a:solidFill>
              </a:rPr>
              <a:t>g</a:t>
            </a:r>
            <a:r>
              <a:rPr lang="pt-BR" dirty="0">
                <a:solidFill>
                  <a:schemeClr val="accent2"/>
                </a:solidFill>
              </a:rPr>
              <a:t>l</a:t>
            </a:r>
            <a:r>
              <a:rPr lang="pt-BR" dirty="0">
                <a:solidFill>
                  <a:schemeClr val="accent4"/>
                </a:solidFill>
              </a:rPr>
              <a:t>e</a:t>
            </a:r>
            <a:r>
              <a:rPr lang="pt-BR" dirty="0"/>
              <a:t> </a:t>
            </a:r>
            <a:r>
              <a:rPr lang="pt-BR" dirty="0">
                <a:solidFill>
                  <a:schemeClr val="accent1"/>
                </a:solidFill>
              </a:rPr>
              <a:t>P</a:t>
            </a:r>
            <a:r>
              <a:rPr lang="pt-BR" dirty="0">
                <a:solidFill>
                  <a:schemeClr val="accent2"/>
                </a:solidFill>
              </a:rPr>
              <a:t>l</a:t>
            </a:r>
            <a:r>
              <a:rPr lang="pt-BR" dirty="0">
                <a:solidFill>
                  <a:schemeClr val="accent3"/>
                </a:solidFill>
              </a:rPr>
              <a:t>a</a:t>
            </a:r>
            <a:r>
              <a:rPr lang="pt-BR" dirty="0">
                <a:solidFill>
                  <a:schemeClr val="accent4"/>
                </a:solidFill>
              </a:rPr>
              <a:t>n</a:t>
            </a:r>
            <a:r>
              <a:rPr lang="pt-BR" dirty="0">
                <a:solidFill>
                  <a:schemeClr val="accent2"/>
                </a:solidFill>
              </a:rPr>
              <a:t>i</a:t>
            </a:r>
            <a:r>
              <a:rPr lang="pt-BR" dirty="0">
                <a:solidFill>
                  <a:schemeClr val="accent1"/>
                </a:solidFill>
              </a:rPr>
              <a:t>l</a:t>
            </a:r>
            <a:r>
              <a:rPr lang="pt-BR" dirty="0">
                <a:solidFill>
                  <a:schemeClr val="accent3"/>
                </a:solidFill>
              </a:rPr>
              <a:t>h</a:t>
            </a:r>
            <a:r>
              <a:rPr lang="pt-BR" dirty="0">
                <a:solidFill>
                  <a:schemeClr val="accent4"/>
                </a:solidFill>
              </a:rPr>
              <a:t>a</a:t>
            </a:r>
            <a:r>
              <a:rPr lang="pt-BR" dirty="0">
                <a:solidFill>
                  <a:schemeClr val="accent1"/>
                </a:solidFill>
              </a:rPr>
              <a:t>s</a:t>
            </a:r>
            <a:endParaRPr lang="pt-BR" dirty="0">
              <a:solidFill>
                <a:schemeClr val="accent3"/>
              </a:solidFill>
            </a:endParaRPr>
          </a:p>
        </p:txBody>
      </p:sp>
      <p:sp>
        <p:nvSpPr>
          <p:cNvPr id="1243" name="Google Shape;1243;p60"/>
          <p:cNvSpPr txBox="1">
            <a:spLocks noGrp="1"/>
          </p:cNvSpPr>
          <p:nvPr>
            <p:ph type="subTitle" idx="1"/>
          </p:nvPr>
        </p:nvSpPr>
        <p:spPr>
          <a:xfrm>
            <a:off x="1884890" y="1904300"/>
            <a:ext cx="5373900" cy="52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6"/>
                </a:solidFill>
              </a:rPr>
              <a:t>Go</a:t>
            </a:r>
            <a:r>
              <a:rPr lang="pt-BR" sz="1800" dirty="0">
                <a:solidFill>
                  <a:schemeClr val="accent6"/>
                </a:solidFill>
              </a:rPr>
              <a:t>ogle Planilhas </a:t>
            </a:r>
            <a:r>
              <a:rPr lang="en" sz="1800" dirty="0">
                <a:solidFill>
                  <a:schemeClr val="accent6"/>
                </a:solidFill>
              </a:rPr>
              <a:t> </a:t>
            </a:r>
            <a:endParaRPr sz="1800" dirty="0">
              <a:solidFill>
                <a:schemeClr val="accent6"/>
              </a:solidFill>
            </a:endParaRPr>
          </a:p>
        </p:txBody>
      </p:sp>
      <p:cxnSp>
        <p:nvCxnSpPr>
          <p:cNvPr id="1244" name="Google Shape;1244;p60"/>
          <p:cNvCxnSpPr/>
          <p:nvPr/>
        </p:nvCxnSpPr>
        <p:spPr>
          <a:xfrm>
            <a:off x="6830425" y="1981262"/>
            <a:ext cx="0" cy="36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45" name="Google Shape;1245;p60"/>
          <p:cNvGrpSpPr/>
          <p:nvPr/>
        </p:nvGrpSpPr>
        <p:grpSpPr>
          <a:xfrm>
            <a:off x="3918522" y="3359205"/>
            <a:ext cx="1282707" cy="1335931"/>
            <a:chOff x="3918522" y="3286956"/>
            <a:chExt cx="1282707" cy="1335931"/>
          </a:xfrm>
        </p:grpSpPr>
        <p:sp>
          <p:nvSpPr>
            <p:cNvPr id="1246" name="Google Shape;1246;p60"/>
            <p:cNvSpPr/>
            <p:nvPr/>
          </p:nvSpPr>
          <p:spPr>
            <a:xfrm>
              <a:off x="4409662" y="4416181"/>
              <a:ext cx="192689" cy="133775"/>
            </a:xfrm>
            <a:custGeom>
              <a:avLst/>
              <a:gdLst/>
              <a:ahLst/>
              <a:cxnLst/>
              <a:rect l="l" t="t" r="r" b="b"/>
              <a:pathLst>
                <a:path w="16579" h="11510" extrusionOk="0">
                  <a:moveTo>
                    <a:pt x="12196" y="0"/>
                  </a:moveTo>
                  <a:cubicBezTo>
                    <a:pt x="8194" y="0"/>
                    <a:pt x="443" y="1974"/>
                    <a:pt x="443" y="1974"/>
                  </a:cubicBezTo>
                  <a:lnTo>
                    <a:pt x="1" y="9608"/>
                  </a:lnTo>
                  <a:lnTo>
                    <a:pt x="9645" y="11231"/>
                  </a:lnTo>
                  <a:cubicBezTo>
                    <a:pt x="9645" y="11231"/>
                    <a:pt x="10521" y="11509"/>
                    <a:pt x="11634" y="11509"/>
                  </a:cubicBezTo>
                  <a:cubicBezTo>
                    <a:pt x="13470" y="11509"/>
                    <a:pt x="15950" y="10751"/>
                    <a:pt x="16191" y="6732"/>
                  </a:cubicBezTo>
                  <a:cubicBezTo>
                    <a:pt x="16578" y="278"/>
                    <a:pt x="13554" y="112"/>
                    <a:pt x="13554" y="112"/>
                  </a:cubicBezTo>
                  <a:cubicBezTo>
                    <a:pt x="13184" y="34"/>
                    <a:pt x="12722" y="0"/>
                    <a:pt x="12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60"/>
            <p:cNvSpPr/>
            <p:nvPr/>
          </p:nvSpPr>
          <p:spPr>
            <a:xfrm>
              <a:off x="4012150" y="3436337"/>
              <a:ext cx="1090927" cy="580059"/>
            </a:xfrm>
            <a:custGeom>
              <a:avLst/>
              <a:gdLst/>
              <a:ahLst/>
              <a:cxnLst/>
              <a:rect l="l" t="t" r="r" b="b"/>
              <a:pathLst>
                <a:path w="79718" h="42387" extrusionOk="0">
                  <a:moveTo>
                    <a:pt x="38891" y="1"/>
                  </a:moveTo>
                  <a:lnTo>
                    <a:pt x="19325" y="5883"/>
                  </a:lnTo>
                  <a:cubicBezTo>
                    <a:pt x="18259" y="5438"/>
                    <a:pt x="17164" y="5234"/>
                    <a:pt x="16085" y="5234"/>
                  </a:cubicBezTo>
                  <a:cubicBezTo>
                    <a:pt x="8977" y="5234"/>
                    <a:pt x="2559" y="14096"/>
                    <a:pt x="9331" y="21428"/>
                  </a:cubicBezTo>
                  <a:cubicBezTo>
                    <a:pt x="9331" y="21428"/>
                    <a:pt x="0" y="37785"/>
                    <a:pt x="18846" y="41565"/>
                  </a:cubicBezTo>
                  <a:cubicBezTo>
                    <a:pt x="21721" y="42140"/>
                    <a:pt x="24208" y="42387"/>
                    <a:pt x="26360" y="42387"/>
                  </a:cubicBezTo>
                  <a:cubicBezTo>
                    <a:pt x="36413" y="42387"/>
                    <a:pt x="39151" y="37010"/>
                    <a:pt x="39849" y="34687"/>
                  </a:cubicBezTo>
                  <a:cubicBezTo>
                    <a:pt x="40563" y="37010"/>
                    <a:pt x="43304" y="42387"/>
                    <a:pt x="53357" y="42387"/>
                  </a:cubicBezTo>
                  <a:cubicBezTo>
                    <a:pt x="55509" y="42387"/>
                    <a:pt x="57997" y="42140"/>
                    <a:pt x="60871" y="41565"/>
                  </a:cubicBezTo>
                  <a:cubicBezTo>
                    <a:pt x="79717" y="37785"/>
                    <a:pt x="70368" y="21447"/>
                    <a:pt x="70368" y="21447"/>
                  </a:cubicBezTo>
                  <a:cubicBezTo>
                    <a:pt x="77156" y="14098"/>
                    <a:pt x="70739" y="5234"/>
                    <a:pt x="63632" y="5234"/>
                  </a:cubicBezTo>
                  <a:cubicBezTo>
                    <a:pt x="62553" y="5234"/>
                    <a:pt x="61459" y="5438"/>
                    <a:pt x="60392" y="5883"/>
                  </a:cubicBezTo>
                  <a:lnTo>
                    <a:pt x="408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60"/>
            <p:cNvSpPr/>
            <p:nvPr/>
          </p:nvSpPr>
          <p:spPr>
            <a:xfrm>
              <a:off x="4234452" y="4160562"/>
              <a:ext cx="623576" cy="222597"/>
            </a:xfrm>
            <a:custGeom>
              <a:avLst/>
              <a:gdLst/>
              <a:ahLst/>
              <a:cxnLst/>
              <a:rect l="l" t="t" r="r" b="b"/>
              <a:pathLst>
                <a:path w="45567" h="16266" extrusionOk="0">
                  <a:moveTo>
                    <a:pt x="1" y="1"/>
                  </a:moveTo>
                  <a:lnTo>
                    <a:pt x="1" y="16265"/>
                  </a:lnTo>
                  <a:lnTo>
                    <a:pt x="45567" y="16265"/>
                  </a:lnTo>
                  <a:lnTo>
                    <a:pt x="455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60"/>
            <p:cNvSpPr/>
            <p:nvPr/>
          </p:nvSpPr>
          <p:spPr>
            <a:xfrm>
              <a:off x="3918522" y="4191256"/>
              <a:ext cx="925395" cy="356435"/>
            </a:xfrm>
            <a:custGeom>
              <a:avLst/>
              <a:gdLst/>
              <a:ahLst/>
              <a:cxnLst/>
              <a:rect l="l" t="t" r="r" b="b"/>
              <a:pathLst>
                <a:path w="67622" h="26046" extrusionOk="0">
                  <a:moveTo>
                    <a:pt x="15395" y="0"/>
                  </a:moveTo>
                  <a:cubicBezTo>
                    <a:pt x="11476" y="0"/>
                    <a:pt x="7066" y="1286"/>
                    <a:pt x="4758" y="6296"/>
                  </a:cubicBezTo>
                  <a:cubicBezTo>
                    <a:pt x="1" y="16585"/>
                    <a:pt x="19381" y="18854"/>
                    <a:pt x="19381" y="18854"/>
                  </a:cubicBezTo>
                  <a:lnTo>
                    <a:pt x="58936" y="24386"/>
                  </a:lnTo>
                  <a:cubicBezTo>
                    <a:pt x="62937" y="24957"/>
                    <a:pt x="67179" y="26045"/>
                    <a:pt x="67179" y="26045"/>
                  </a:cubicBezTo>
                  <a:lnTo>
                    <a:pt x="67621" y="18411"/>
                  </a:lnTo>
                  <a:cubicBezTo>
                    <a:pt x="66588" y="18300"/>
                    <a:pt x="65427" y="18116"/>
                    <a:pt x="64247" y="17876"/>
                  </a:cubicBezTo>
                  <a:lnTo>
                    <a:pt x="23106" y="1428"/>
                  </a:lnTo>
                  <a:cubicBezTo>
                    <a:pt x="23106" y="1428"/>
                    <a:pt x="19524" y="0"/>
                    <a:pt x="15395" y="0"/>
                  </a:cubicBezTo>
                  <a:close/>
                </a:path>
              </a:pathLst>
            </a:custGeom>
            <a:solidFill>
              <a:srgbClr val="FBB3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60"/>
            <p:cNvSpPr/>
            <p:nvPr/>
          </p:nvSpPr>
          <p:spPr>
            <a:xfrm>
              <a:off x="4348265" y="4264030"/>
              <a:ext cx="510772" cy="345227"/>
            </a:xfrm>
            <a:custGeom>
              <a:avLst/>
              <a:gdLst/>
              <a:ahLst/>
              <a:cxnLst/>
              <a:rect l="l" t="t" r="r" b="b"/>
              <a:pathLst>
                <a:path w="37324" h="25227" extrusionOk="0">
                  <a:moveTo>
                    <a:pt x="5367" y="0"/>
                  </a:moveTo>
                  <a:lnTo>
                    <a:pt x="0" y="19787"/>
                  </a:lnTo>
                  <a:lnTo>
                    <a:pt x="37324" y="25227"/>
                  </a:lnTo>
                  <a:lnTo>
                    <a:pt x="37010" y="8907"/>
                  </a:lnTo>
                  <a:lnTo>
                    <a:pt x="53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60"/>
            <p:cNvSpPr/>
            <p:nvPr/>
          </p:nvSpPr>
          <p:spPr>
            <a:xfrm>
              <a:off x="4426744" y="4278919"/>
              <a:ext cx="71175" cy="245300"/>
            </a:xfrm>
            <a:custGeom>
              <a:avLst/>
              <a:gdLst/>
              <a:ahLst/>
              <a:cxnLst/>
              <a:rect l="l" t="t" r="r" b="b"/>
              <a:pathLst>
                <a:path w="5201" h="17925" fill="none" extrusionOk="0">
                  <a:moveTo>
                    <a:pt x="5201" y="0"/>
                  </a:moveTo>
                  <a:lnTo>
                    <a:pt x="0" y="17924"/>
                  </a:lnTo>
                </a:path>
              </a:pathLst>
            </a:custGeom>
            <a:noFill/>
            <a:ln w="25350" cap="flat" cmpd="sng">
              <a:solidFill>
                <a:schemeClr val="lt1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60"/>
            <p:cNvSpPr/>
            <p:nvPr/>
          </p:nvSpPr>
          <p:spPr>
            <a:xfrm>
              <a:off x="4359116" y="4280178"/>
              <a:ext cx="71175" cy="245300"/>
            </a:xfrm>
            <a:custGeom>
              <a:avLst/>
              <a:gdLst/>
              <a:ahLst/>
              <a:cxnLst/>
              <a:rect l="l" t="t" r="r" b="b"/>
              <a:pathLst>
                <a:path w="5201" h="17925" fill="none" extrusionOk="0">
                  <a:moveTo>
                    <a:pt x="5201" y="1"/>
                  </a:moveTo>
                  <a:lnTo>
                    <a:pt x="0" y="17925"/>
                  </a:lnTo>
                </a:path>
              </a:pathLst>
            </a:custGeom>
            <a:noFill/>
            <a:ln w="25350" cap="flat" cmpd="sng">
              <a:solidFill>
                <a:schemeClr val="lt1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60"/>
            <p:cNvSpPr/>
            <p:nvPr/>
          </p:nvSpPr>
          <p:spPr>
            <a:xfrm>
              <a:off x="4275847" y="4204886"/>
              <a:ext cx="925381" cy="356421"/>
            </a:xfrm>
            <a:custGeom>
              <a:avLst/>
              <a:gdLst/>
              <a:ahLst/>
              <a:cxnLst/>
              <a:rect l="l" t="t" r="r" b="b"/>
              <a:pathLst>
                <a:path w="67621" h="26045" extrusionOk="0">
                  <a:moveTo>
                    <a:pt x="52229" y="0"/>
                  </a:moveTo>
                  <a:cubicBezTo>
                    <a:pt x="48098" y="0"/>
                    <a:pt x="44515" y="1427"/>
                    <a:pt x="44515" y="1427"/>
                  </a:cubicBezTo>
                  <a:lnTo>
                    <a:pt x="3375" y="17894"/>
                  </a:lnTo>
                  <a:cubicBezTo>
                    <a:pt x="2195" y="18116"/>
                    <a:pt x="1051" y="18300"/>
                    <a:pt x="0" y="18411"/>
                  </a:cubicBezTo>
                  <a:lnTo>
                    <a:pt x="443" y="26045"/>
                  </a:lnTo>
                  <a:cubicBezTo>
                    <a:pt x="443" y="26045"/>
                    <a:pt x="4702" y="24957"/>
                    <a:pt x="8685" y="24404"/>
                  </a:cubicBezTo>
                  <a:lnTo>
                    <a:pt x="48240" y="18853"/>
                  </a:lnTo>
                  <a:cubicBezTo>
                    <a:pt x="48240" y="18853"/>
                    <a:pt x="67621" y="16585"/>
                    <a:pt x="62881" y="6296"/>
                  </a:cubicBezTo>
                  <a:cubicBezTo>
                    <a:pt x="60565" y="1285"/>
                    <a:pt x="56150" y="0"/>
                    <a:pt x="52229" y="0"/>
                  </a:cubicBezTo>
                  <a:close/>
                </a:path>
              </a:pathLst>
            </a:custGeom>
            <a:solidFill>
              <a:srgbClr val="FBB3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60"/>
            <p:cNvSpPr/>
            <p:nvPr/>
          </p:nvSpPr>
          <p:spPr>
            <a:xfrm>
              <a:off x="4260699" y="4277660"/>
              <a:ext cx="510772" cy="345227"/>
            </a:xfrm>
            <a:custGeom>
              <a:avLst/>
              <a:gdLst/>
              <a:ahLst/>
              <a:cxnLst/>
              <a:rect l="l" t="t" r="r" b="b"/>
              <a:pathLst>
                <a:path w="37324" h="25227" extrusionOk="0">
                  <a:moveTo>
                    <a:pt x="31958" y="0"/>
                  </a:moveTo>
                  <a:lnTo>
                    <a:pt x="333" y="8907"/>
                  </a:lnTo>
                  <a:lnTo>
                    <a:pt x="1" y="25226"/>
                  </a:lnTo>
                  <a:lnTo>
                    <a:pt x="37324" y="19787"/>
                  </a:lnTo>
                  <a:lnTo>
                    <a:pt x="319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60"/>
            <p:cNvSpPr/>
            <p:nvPr/>
          </p:nvSpPr>
          <p:spPr>
            <a:xfrm>
              <a:off x="4621801" y="4292549"/>
              <a:ext cx="71175" cy="245300"/>
            </a:xfrm>
            <a:custGeom>
              <a:avLst/>
              <a:gdLst/>
              <a:ahLst/>
              <a:cxnLst/>
              <a:rect l="l" t="t" r="r" b="b"/>
              <a:pathLst>
                <a:path w="5201" h="17925" fill="none" extrusionOk="0">
                  <a:moveTo>
                    <a:pt x="1" y="0"/>
                  </a:moveTo>
                  <a:lnTo>
                    <a:pt x="5201" y="17924"/>
                  </a:lnTo>
                </a:path>
              </a:pathLst>
            </a:custGeom>
            <a:noFill/>
            <a:ln w="25350" cap="flat" cmpd="sng">
              <a:solidFill>
                <a:schemeClr val="lt1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60"/>
            <p:cNvSpPr/>
            <p:nvPr/>
          </p:nvSpPr>
          <p:spPr>
            <a:xfrm>
              <a:off x="4689429" y="4293808"/>
              <a:ext cx="71175" cy="245300"/>
            </a:xfrm>
            <a:custGeom>
              <a:avLst/>
              <a:gdLst/>
              <a:ahLst/>
              <a:cxnLst/>
              <a:rect l="l" t="t" r="r" b="b"/>
              <a:pathLst>
                <a:path w="5201" h="17925" fill="none" extrusionOk="0">
                  <a:moveTo>
                    <a:pt x="1" y="0"/>
                  </a:moveTo>
                  <a:lnTo>
                    <a:pt x="5201" y="17924"/>
                  </a:lnTo>
                </a:path>
              </a:pathLst>
            </a:custGeom>
            <a:noFill/>
            <a:ln w="25350" cap="flat" cmpd="sng">
              <a:solidFill>
                <a:schemeClr val="lt1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60"/>
            <p:cNvSpPr/>
            <p:nvPr/>
          </p:nvSpPr>
          <p:spPr>
            <a:xfrm>
              <a:off x="4310660" y="3772715"/>
              <a:ext cx="484539" cy="441117"/>
            </a:xfrm>
            <a:custGeom>
              <a:avLst/>
              <a:gdLst/>
              <a:ahLst/>
              <a:cxnLst/>
              <a:rect l="l" t="t" r="r" b="b"/>
              <a:pathLst>
                <a:path w="35407" h="32234" extrusionOk="0">
                  <a:moveTo>
                    <a:pt x="941" y="0"/>
                  </a:moveTo>
                  <a:cubicBezTo>
                    <a:pt x="941" y="0"/>
                    <a:pt x="1" y="8501"/>
                    <a:pt x="5072" y="18016"/>
                  </a:cubicBezTo>
                  <a:cubicBezTo>
                    <a:pt x="5072" y="18016"/>
                    <a:pt x="7266" y="24950"/>
                    <a:pt x="4132" y="32234"/>
                  </a:cubicBezTo>
                  <a:lnTo>
                    <a:pt x="31294" y="32234"/>
                  </a:lnTo>
                  <a:cubicBezTo>
                    <a:pt x="28159" y="24950"/>
                    <a:pt x="30354" y="18016"/>
                    <a:pt x="30354" y="18016"/>
                  </a:cubicBezTo>
                  <a:cubicBezTo>
                    <a:pt x="35406" y="8501"/>
                    <a:pt x="34484" y="0"/>
                    <a:pt x="344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60"/>
            <p:cNvSpPr/>
            <p:nvPr/>
          </p:nvSpPr>
          <p:spPr>
            <a:xfrm>
              <a:off x="4435571" y="3772715"/>
              <a:ext cx="236980" cy="68657"/>
            </a:xfrm>
            <a:custGeom>
              <a:avLst/>
              <a:gdLst/>
              <a:ahLst/>
              <a:cxnLst/>
              <a:rect l="l" t="t" r="r" b="b"/>
              <a:pathLst>
                <a:path w="17317" h="5017" extrusionOk="0">
                  <a:moveTo>
                    <a:pt x="1" y="0"/>
                  </a:moveTo>
                  <a:lnTo>
                    <a:pt x="8778" y="5016"/>
                  </a:lnTo>
                  <a:lnTo>
                    <a:pt x="17316" y="0"/>
                  </a:lnTo>
                  <a:close/>
                </a:path>
              </a:pathLst>
            </a:custGeom>
            <a:solidFill>
              <a:srgbClr val="FBB3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60"/>
            <p:cNvSpPr/>
            <p:nvPr/>
          </p:nvSpPr>
          <p:spPr>
            <a:xfrm>
              <a:off x="4070692" y="3944812"/>
              <a:ext cx="271288" cy="294183"/>
            </a:xfrm>
            <a:custGeom>
              <a:avLst/>
              <a:gdLst/>
              <a:ahLst/>
              <a:cxnLst/>
              <a:rect l="l" t="t" r="r" b="b"/>
              <a:pathLst>
                <a:path w="19824" h="21497" extrusionOk="0">
                  <a:moveTo>
                    <a:pt x="6325" y="1"/>
                  </a:moveTo>
                  <a:lnTo>
                    <a:pt x="1752" y="11618"/>
                  </a:lnTo>
                  <a:cubicBezTo>
                    <a:pt x="0" y="16099"/>
                    <a:pt x="3006" y="21004"/>
                    <a:pt x="7800" y="21465"/>
                  </a:cubicBezTo>
                  <a:cubicBezTo>
                    <a:pt x="8025" y="21486"/>
                    <a:pt x="8248" y="21496"/>
                    <a:pt x="8470" y="21496"/>
                  </a:cubicBezTo>
                  <a:cubicBezTo>
                    <a:pt x="11386" y="21496"/>
                    <a:pt x="14044" y="19726"/>
                    <a:pt x="15158" y="16984"/>
                  </a:cubicBezTo>
                  <a:lnTo>
                    <a:pt x="19823" y="5514"/>
                  </a:lnTo>
                  <a:lnTo>
                    <a:pt x="6325" y="1"/>
                  </a:lnTo>
                  <a:close/>
                </a:path>
              </a:pathLst>
            </a:custGeom>
            <a:solidFill>
              <a:srgbClr val="FBB3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60"/>
            <p:cNvSpPr/>
            <p:nvPr/>
          </p:nvSpPr>
          <p:spPr>
            <a:xfrm>
              <a:off x="4157491" y="3772715"/>
              <a:ext cx="285178" cy="247572"/>
            </a:xfrm>
            <a:custGeom>
              <a:avLst/>
              <a:gdLst/>
              <a:ahLst/>
              <a:cxnLst/>
              <a:rect l="l" t="t" r="r" b="b"/>
              <a:pathLst>
                <a:path w="20839" h="18091" extrusionOk="0">
                  <a:moveTo>
                    <a:pt x="10235" y="0"/>
                  </a:moveTo>
                  <a:cubicBezTo>
                    <a:pt x="7045" y="0"/>
                    <a:pt x="4187" y="1937"/>
                    <a:pt x="3025" y="4905"/>
                  </a:cubicBezTo>
                  <a:lnTo>
                    <a:pt x="1" y="12595"/>
                  </a:lnTo>
                  <a:lnTo>
                    <a:pt x="13480" y="18090"/>
                  </a:lnTo>
                  <a:lnTo>
                    <a:pt x="208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60"/>
            <p:cNvSpPr/>
            <p:nvPr/>
          </p:nvSpPr>
          <p:spPr>
            <a:xfrm>
              <a:off x="4094160" y="4082218"/>
              <a:ext cx="535747" cy="156595"/>
            </a:xfrm>
            <a:custGeom>
              <a:avLst/>
              <a:gdLst/>
              <a:ahLst/>
              <a:cxnLst/>
              <a:rect l="l" t="t" r="r" b="b"/>
              <a:pathLst>
                <a:path w="39149" h="11443" extrusionOk="0">
                  <a:moveTo>
                    <a:pt x="12795" y="1"/>
                  </a:moveTo>
                  <a:cubicBezTo>
                    <a:pt x="9939" y="1"/>
                    <a:pt x="7111" y="362"/>
                    <a:pt x="4463" y="1245"/>
                  </a:cubicBezTo>
                  <a:cubicBezTo>
                    <a:pt x="2895" y="1761"/>
                    <a:pt x="1660" y="2978"/>
                    <a:pt x="1143" y="4546"/>
                  </a:cubicBezTo>
                  <a:cubicBezTo>
                    <a:pt x="0" y="7939"/>
                    <a:pt x="2508" y="11442"/>
                    <a:pt x="6104" y="11442"/>
                  </a:cubicBezTo>
                  <a:lnTo>
                    <a:pt x="36807" y="11442"/>
                  </a:lnTo>
                  <a:lnTo>
                    <a:pt x="39149" y="7367"/>
                  </a:lnTo>
                  <a:cubicBezTo>
                    <a:pt x="39149" y="7367"/>
                    <a:pt x="25689" y="1"/>
                    <a:pt x="12795" y="1"/>
                  </a:cubicBezTo>
                  <a:close/>
                </a:path>
              </a:pathLst>
            </a:custGeom>
            <a:solidFill>
              <a:srgbClr val="FBB3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60"/>
            <p:cNvSpPr/>
            <p:nvPr/>
          </p:nvSpPr>
          <p:spPr>
            <a:xfrm>
              <a:off x="4491841" y="4082218"/>
              <a:ext cx="535761" cy="156595"/>
            </a:xfrm>
            <a:custGeom>
              <a:avLst/>
              <a:gdLst/>
              <a:ahLst/>
              <a:cxnLst/>
              <a:rect l="l" t="t" r="r" b="b"/>
              <a:pathLst>
                <a:path w="39150" h="11443" extrusionOk="0">
                  <a:moveTo>
                    <a:pt x="26355" y="1"/>
                  </a:moveTo>
                  <a:cubicBezTo>
                    <a:pt x="13460" y="1"/>
                    <a:pt x="1" y="7367"/>
                    <a:pt x="1" y="7367"/>
                  </a:cubicBezTo>
                  <a:lnTo>
                    <a:pt x="2343" y="11442"/>
                  </a:lnTo>
                  <a:lnTo>
                    <a:pt x="33046" y="11442"/>
                  </a:lnTo>
                  <a:cubicBezTo>
                    <a:pt x="36642" y="11442"/>
                    <a:pt x="39150" y="7939"/>
                    <a:pt x="38006" y="4546"/>
                  </a:cubicBezTo>
                  <a:cubicBezTo>
                    <a:pt x="37490" y="2978"/>
                    <a:pt x="36255" y="1761"/>
                    <a:pt x="34687" y="1245"/>
                  </a:cubicBezTo>
                  <a:cubicBezTo>
                    <a:pt x="32039" y="362"/>
                    <a:pt x="29211" y="1"/>
                    <a:pt x="26355" y="1"/>
                  </a:cubicBezTo>
                  <a:close/>
                </a:path>
              </a:pathLst>
            </a:custGeom>
            <a:solidFill>
              <a:srgbClr val="FBB3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60"/>
            <p:cNvSpPr/>
            <p:nvPr/>
          </p:nvSpPr>
          <p:spPr>
            <a:xfrm>
              <a:off x="4781032" y="3944812"/>
              <a:ext cx="271548" cy="294183"/>
            </a:xfrm>
            <a:custGeom>
              <a:avLst/>
              <a:gdLst/>
              <a:ahLst/>
              <a:cxnLst/>
              <a:rect l="l" t="t" r="r" b="b"/>
              <a:pathLst>
                <a:path w="19843" h="21497" extrusionOk="0">
                  <a:moveTo>
                    <a:pt x="13499" y="1"/>
                  </a:moveTo>
                  <a:lnTo>
                    <a:pt x="1" y="5514"/>
                  </a:lnTo>
                  <a:lnTo>
                    <a:pt x="4666" y="16984"/>
                  </a:lnTo>
                  <a:cubicBezTo>
                    <a:pt x="5780" y="19726"/>
                    <a:pt x="8454" y="21496"/>
                    <a:pt x="11372" y="21496"/>
                  </a:cubicBezTo>
                  <a:cubicBezTo>
                    <a:pt x="11594" y="21496"/>
                    <a:pt x="11818" y="21486"/>
                    <a:pt x="12042" y="21465"/>
                  </a:cubicBezTo>
                  <a:cubicBezTo>
                    <a:pt x="16818" y="21004"/>
                    <a:pt x="19842" y="16099"/>
                    <a:pt x="18072" y="11618"/>
                  </a:cubicBezTo>
                  <a:lnTo>
                    <a:pt x="13499" y="1"/>
                  </a:lnTo>
                  <a:close/>
                </a:path>
              </a:pathLst>
            </a:custGeom>
            <a:solidFill>
              <a:srgbClr val="FBB3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60"/>
            <p:cNvSpPr/>
            <p:nvPr/>
          </p:nvSpPr>
          <p:spPr>
            <a:xfrm>
              <a:off x="4680343" y="3772715"/>
              <a:ext cx="285424" cy="247572"/>
            </a:xfrm>
            <a:custGeom>
              <a:avLst/>
              <a:gdLst/>
              <a:ahLst/>
              <a:cxnLst/>
              <a:rect l="l" t="t" r="r" b="b"/>
              <a:pathLst>
                <a:path w="20857" h="18091" extrusionOk="0">
                  <a:moveTo>
                    <a:pt x="1" y="0"/>
                  </a:moveTo>
                  <a:lnTo>
                    <a:pt x="7359" y="18090"/>
                  </a:lnTo>
                  <a:lnTo>
                    <a:pt x="20857" y="12595"/>
                  </a:lnTo>
                  <a:lnTo>
                    <a:pt x="17833" y="4905"/>
                  </a:lnTo>
                  <a:cubicBezTo>
                    <a:pt x="16652" y="1937"/>
                    <a:pt x="13794" y="0"/>
                    <a:pt x="106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60"/>
            <p:cNvSpPr/>
            <p:nvPr/>
          </p:nvSpPr>
          <p:spPr>
            <a:xfrm>
              <a:off x="4241773" y="4210538"/>
              <a:ext cx="631650" cy="31051"/>
            </a:xfrm>
            <a:custGeom>
              <a:avLst/>
              <a:gdLst/>
              <a:ahLst/>
              <a:cxnLst/>
              <a:rect l="l" t="t" r="r" b="b"/>
              <a:pathLst>
                <a:path w="46157" h="2269" extrusionOk="0">
                  <a:moveTo>
                    <a:pt x="1" y="0"/>
                  </a:moveTo>
                  <a:lnTo>
                    <a:pt x="1" y="2268"/>
                  </a:lnTo>
                  <a:lnTo>
                    <a:pt x="46157" y="2268"/>
                  </a:lnTo>
                  <a:lnTo>
                    <a:pt x="46157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60"/>
            <p:cNvSpPr/>
            <p:nvPr/>
          </p:nvSpPr>
          <p:spPr>
            <a:xfrm>
              <a:off x="4275847" y="3880974"/>
              <a:ext cx="563514" cy="360622"/>
            </a:xfrm>
            <a:custGeom>
              <a:avLst/>
              <a:gdLst/>
              <a:ahLst/>
              <a:cxnLst/>
              <a:rect l="l" t="t" r="r" b="b"/>
              <a:pathLst>
                <a:path w="41178" h="26352" extrusionOk="0">
                  <a:moveTo>
                    <a:pt x="1660" y="0"/>
                  </a:moveTo>
                  <a:cubicBezTo>
                    <a:pt x="738" y="0"/>
                    <a:pt x="0" y="738"/>
                    <a:pt x="0" y="1641"/>
                  </a:cubicBezTo>
                  <a:lnTo>
                    <a:pt x="0" y="26351"/>
                  </a:lnTo>
                  <a:lnTo>
                    <a:pt x="41177" y="26351"/>
                  </a:lnTo>
                  <a:lnTo>
                    <a:pt x="41177" y="1641"/>
                  </a:lnTo>
                  <a:cubicBezTo>
                    <a:pt x="41177" y="738"/>
                    <a:pt x="40440" y="0"/>
                    <a:pt x="395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60"/>
            <p:cNvSpPr/>
            <p:nvPr/>
          </p:nvSpPr>
          <p:spPr>
            <a:xfrm>
              <a:off x="4519606" y="4035663"/>
              <a:ext cx="74705" cy="74445"/>
            </a:xfrm>
            <a:custGeom>
              <a:avLst/>
              <a:gdLst/>
              <a:ahLst/>
              <a:cxnLst/>
              <a:rect l="l" t="t" r="r" b="b"/>
              <a:pathLst>
                <a:path w="5459" h="5440" extrusionOk="0">
                  <a:moveTo>
                    <a:pt x="2730" y="0"/>
                  </a:moveTo>
                  <a:cubicBezTo>
                    <a:pt x="1217" y="0"/>
                    <a:pt x="0" y="1217"/>
                    <a:pt x="0" y="2711"/>
                  </a:cubicBezTo>
                  <a:cubicBezTo>
                    <a:pt x="0" y="4223"/>
                    <a:pt x="1217" y="5440"/>
                    <a:pt x="2730" y="5440"/>
                  </a:cubicBezTo>
                  <a:cubicBezTo>
                    <a:pt x="4242" y="5440"/>
                    <a:pt x="5459" y="4223"/>
                    <a:pt x="5459" y="2711"/>
                  </a:cubicBezTo>
                  <a:cubicBezTo>
                    <a:pt x="5459" y="1217"/>
                    <a:pt x="4242" y="0"/>
                    <a:pt x="2730" y="0"/>
                  </a:cubicBezTo>
                  <a:close/>
                </a:path>
              </a:pathLst>
            </a:custGeom>
            <a:solidFill>
              <a:srgbClr val="E1E1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60"/>
            <p:cNvSpPr/>
            <p:nvPr/>
          </p:nvSpPr>
          <p:spPr>
            <a:xfrm>
              <a:off x="4500175" y="3663705"/>
              <a:ext cx="103731" cy="125175"/>
            </a:xfrm>
            <a:custGeom>
              <a:avLst/>
              <a:gdLst/>
              <a:ahLst/>
              <a:cxnLst/>
              <a:rect l="l" t="t" r="r" b="b"/>
              <a:pathLst>
                <a:path w="7580" h="9147" extrusionOk="0">
                  <a:moveTo>
                    <a:pt x="1" y="0"/>
                  </a:moveTo>
                  <a:lnTo>
                    <a:pt x="1" y="9147"/>
                  </a:lnTo>
                  <a:lnTo>
                    <a:pt x="7579" y="9147"/>
                  </a:lnTo>
                  <a:lnTo>
                    <a:pt x="7579" y="0"/>
                  </a:lnTo>
                  <a:close/>
                </a:path>
              </a:pathLst>
            </a:custGeom>
            <a:solidFill>
              <a:srgbClr val="FBB3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60"/>
            <p:cNvSpPr/>
            <p:nvPr/>
          </p:nvSpPr>
          <p:spPr>
            <a:xfrm>
              <a:off x="4500175" y="3648556"/>
              <a:ext cx="103731" cy="94904"/>
            </a:xfrm>
            <a:custGeom>
              <a:avLst/>
              <a:gdLst/>
              <a:ahLst/>
              <a:cxnLst/>
              <a:rect l="l" t="t" r="r" b="b"/>
              <a:pathLst>
                <a:path w="7580" h="6935" extrusionOk="0">
                  <a:moveTo>
                    <a:pt x="7579" y="1"/>
                  </a:moveTo>
                  <a:lnTo>
                    <a:pt x="1" y="2638"/>
                  </a:lnTo>
                  <a:lnTo>
                    <a:pt x="7579" y="6934"/>
                  </a:lnTo>
                  <a:lnTo>
                    <a:pt x="7579" y="1"/>
                  </a:lnTo>
                  <a:close/>
                </a:path>
              </a:pathLst>
            </a:custGeom>
            <a:solidFill>
              <a:srgbClr val="EE8D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60"/>
            <p:cNvSpPr/>
            <p:nvPr/>
          </p:nvSpPr>
          <p:spPr>
            <a:xfrm>
              <a:off x="4327574" y="3286956"/>
              <a:ext cx="447179" cy="355573"/>
            </a:xfrm>
            <a:custGeom>
              <a:avLst/>
              <a:gdLst/>
              <a:ahLst/>
              <a:cxnLst/>
              <a:rect l="l" t="t" r="r" b="b"/>
              <a:pathLst>
                <a:path w="32677" h="25983" extrusionOk="0">
                  <a:moveTo>
                    <a:pt x="16338" y="0"/>
                  </a:moveTo>
                  <a:cubicBezTo>
                    <a:pt x="7303" y="0"/>
                    <a:pt x="0" y="5809"/>
                    <a:pt x="0" y="13000"/>
                  </a:cubicBezTo>
                  <a:cubicBezTo>
                    <a:pt x="0" y="20174"/>
                    <a:pt x="7303" y="25982"/>
                    <a:pt x="16338" y="25982"/>
                  </a:cubicBezTo>
                  <a:cubicBezTo>
                    <a:pt x="25356" y="25982"/>
                    <a:pt x="32676" y="20174"/>
                    <a:pt x="32676" y="13000"/>
                  </a:cubicBezTo>
                  <a:cubicBezTo>
                    <a:pt x="32676" y="5809"/>
                    <a:pt x="25356" y="0"/>
                    <a:pt x="163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60"/>
            <p:cNvSpPr/>
            <p:nvPr/>
          </p:nvSpPr>
          <p:spPr>
            <a:xfrm>
              <a:off x="4317475" y="3325971"/>
              <a:ext cx="456526" cy="362484"/>
            </a:xfrm>
            <a:custGeom>
              <a:avLst/>
              <a:gdLst/>
              <a:ahLst/>
              <a:cxnLst/>
              <a:rect l="l" t="t" r="r" b="b"/>
              <a:pathLst>
                <a:path w="33360" h="26488" extrusionOk="0">
                  <a:moveTo>
                    <a:pt x="18059" y="0"/>
                  </a:moveTo>
                  <a:cubicBezTo>
                    <a:pt x="17656" y="0"/>
                    <a:pt x="17243" y="9"/>
                    <a:pt x="16818" y="26"/>
                  </a:cubicBezTo>
                  <a:cubicBezTo>
                    <a:pt x="3763" y="524"/>
                    <a:pt x="1550" y="8803"/>
                    <a:pt x="1550" y="8803"/>
                  </a:cubicBezTo>
                  <a:cubicBezTo>
                    <a:pt x="1550" y="8803"/>
                    <a:pt x="1" y="26487"/>
                    <a:pt x="16781" y="26487"/>
                  </a:cubicBezTo>
                  <a:cubicBezTo>
                    <a:pt x="29560" y="26487"/>
                    <a:pt x="32400" y="17581"/>
                    <a:pt x="32990" y="12159"/>
                  </a:cubicBezTo>
                  <a:cubicBezTo>
                    <a:pt x="33359" y="8637"/>
                    <a:pt x="31902" y="5170"/>
                    <a:pt x="29044" y="3068"/>
                  </a:cubicBezTo>
                  <a:cubicBezTo>
                    <a:pt x="26783" y="1407"/>
                    <a:pt x="23314" y="0"/>
                    <a:pt x="18059" y="0"/>
                  </a:cubicBezTo>
                  <a:close/>
                </a:path>
              </a:pathLst>
            </a:custGeom>
            <a:solidFill>
              <a:srgbClr val="FBB3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60"/>
            <p:cNvSpPr/>
            <p:nvPr/>
          </p:nvSpPr>
          <p:spPr>
            <a:xfrm>
              <a:off x="4319747" y="3322030"/>
              <a:ext cx="240251" cy="167571"/>
            </a:xfrm>
            <a:custGeom>
              <a:avLst/>
              <a:gdLst/>
              <a:ahLst/>
              <a:cxnLst/>
              <a:rect l="l" t="t" r="r" b="b"/>
              <a:pathLst>
                <a:path w="17556" h="12245" extrusionOk="0">
                  <a:moveTo>
                    <a:pt x="14647" y="0"/>
                  </a:moveTo>
                  <a:cubicBezTo>
                    <a:pt x="12046" y="0"/>
                    <a:pt x="8138" y="448"/>
                    <a:pt x="4777" y="2674"/>
                  </a:cubicBezTo>
                  <a:cubicBezTo>
                    <a:pt x="1" y="5809"/>
                    <a:pt x="1328" y="12244"/>
                    <a:pt x="1328" y="12244"/>
                  </a:cubicBezTo>
                  <a:cubicBezTo>
                    <a:pt x="1328" y="12244"/>
                    <a:pt x="14200" y="10659"/>
                    <a:pt x="17556" y="203"/>
                  </a:cubicBezTo>
                  <a:cubicBezTo>
                    <a:pt x="17556" y="203"/>
                    <a:pt x="16397" y="0"/>
                    <a:pt x="146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60"/>
            <p:cNvSpPr/>
            <p:nvPr/>
          </p:nvSpPr>
          <p:spPr>
            <a:xfrm>
              <a:off x="4541816" y="3320976"/>
              <a:ext cx="241003" cy="161809"/>
            </a:xfrm>
            <a:custGeom>
              <a:avLst/>
              <a:gdLst/>
              <a:ahLst/>
              <a:cxnLst/>
              <a:rect l="l" t="t" r="r" b="b"/>
              <a:pathLst>
                <a:path w="17611" h="11824" extrusionOk="0">
                  <a:moveTo>
                    <a:pt x="2990" y="1"/>
                  </a:moveTo>
                  <a:cubicBezTo>
                    <a:pt x="1182" y="1"/>
                    <a:pt x="0" y="243"/>
                    <a:pt x="0" y="243"/>
                  </a:cubicBezTo>
                  <a:cubicBezTo>
                    <a:pt x="2029" y="11049"/>
                    <a:pt x="16725" y="11824"/>
                    <a:pt x="16725" y="11824"/>
                  </a:cubicBezTo>
                  <a:cubicBezTo>
                    <a:pt x="16725" y="11824"/>
                    <a:pt x="17611" y="5628"/>
                    <a:pt x="12189" y="2401"/>
                  </a:cubicBezTo>
                  <a:cubicBezTo>
                    <a:pt x="8880" y="426"/>
                    <a:pt x="5385" y="1"/>
                    <a:pt x="29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60"/>
            <p:cNvSpPr/>
            <p:nvPr/>
          </p:nvSpPr>
          <p:spPr>
            <a:xfrm>
              <a:off x="4260699" y="3478225"/>
              <a:ext cx="113324" cy="103485"/>
            </a:xfrm>
            <a:custGeom>
              <a:avLst/>
              <a:gdLst/>
              <a:ahLst/>
              <a:cxnLst/>
              <a:rect l="l" t="t" r="r" b="b"/>
              <a:pathLst>
                <a:path w="8281" h="7562" extrusionOk="0">
                  <a:moveTo>
                    <a:pt x="4131" y="1"/>
                  </a:moveTo>
                  <a:cubicBezTo>
                    <a:pt x="1845" y="1"/>
                    <a:pt x="1" y="1697"/>
                    <a:pt x="1" y="3781"/>
                  </a:cubicBezTo>
                  <a:cubicBezTo>
                    <a:pt x="1" y="5865"/>
                    <a:pt x="1845" y="7561"/>
                    <a:pt x="4131" y="7561"/>
                  </a:cubicBezTo>
                  <a:cubicBezTo>
                    <a:pt x="6436" y="7561"/>
                    <a:pt x="8280" y="5865"/>
                    <a:pt x="8280" y="3781"/>
                  </a:cubicBezTo>
                  <a:cubicBezTo>
                    <a:pt x="8280" y="1697"/>
                    <a:pt x="6436" y="1"/>
                    <a:pt x="4131" y="1"/>
                  </a:cubicBezTo>
                  <a:close/>
                </a:path>
              </a:pathLst>
            </a:custGeom>
            <a:solidFill>
              <a:srgbClr val="FBB3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60"/>
            <p:cNvSpPr/>
            <p:nvPr/>
          </p:nvSpPr>
          <p:spPr>
            <a:xfrm>
              <a:off x="4295279" y="3509015"/>
              <a:ext cx="35088" cy="43162"/>
            </a:xfrm>
            <a:custGeom>
              <a:avLst/>
              <a:gdLst/>
              <a:ahLst/>
              <a:cxnLst/>
              <a:rect l="l" t="t" r="r" b="b"/>
              <a:pathLst>
                <a:path w="2564" h="3154" fill="none" extrusionOk="0">
                  <a:moveTo>
                    <a:pt x="0" y="701"/>
                  </a:moveTo>
                  <a:cubicBezTo>
                    <a:pt x="0" y="701"/>
                    <a:pt x="2434" y="0"/>
                    <a:pt x="2563" y="3154"/>
                  </a:cubicBezTo>
                </a:path>
              </a:pathLst>
            </a:custGeom>
            <a:noFill/>
            <a:ln w="5525" cap="rnd" cmpd="sng">
              <a:solidFill>
                <a:srgbClr val="EE8D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60"/>
            <p:cNvSpPr/>
            <p:nvPr/>
          </p:nvSpPr>
          <p:spPr>
            <a:xfrm>
              <a:off x="4735107" y="3478225"/>
              <a:ext cx="113570" cy="103485"/>
            </a:xfrm>
            <a:custGeom>
              <a:avLst/>
              <a:gdLst/>
              <a:ahLst/>
              <a:cxnLst/>
              <a:rect l="l" t="t" r="r" b="b"/>
              <a:pathLst>
                <a:path w="8299" h="7562" extrusionOk="0">
                  <a:moveTo>
                    <a:pt x="4149" y="1"/>
                  </a:moveTo>
                  <a:cubicBezTo>
                    <a:pt x="1863" y="1"/>
                    <a:pt x="0" y="1697"/>
                    <a:pt x="0" y="3781"/>
                  </a:cubicBezTo>
                  <a:cubicBezTo>
                    <a:pt x="0" y="5865"/>
                    <a:pt x="1863" y="7561"/>
                    <a:pt x="4149" y="7561"/>
                  </a:cubicBezTo>
                  <a:cubicBezTo>
                    <a:pt x="6436" y="7561"/>
                    <a:pt x="8298" y="5865"/>
                    <a:pt x="8298" y="3781"/>
                  </a:cubicBezTo>
                  <a:cubicBezTo>
                    <a:pt x="8298" y="1697"/>
                    <a:pt x="6436" y="1"/>
                    <a:pt x="4149" y="1"/>
                  </a:cubicBezTo>
                  <a:close/>
                </a:path>
              </a:pathLst>
            </a:custGeom>
            <a:solidFill>
              <a:srgbClr val="FBB3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60"/>
            <p:cNvSpPr/>
            <p:nvPr/>
          </p:nvSpPr>
          <p:spPr>
            <a:xfrm>
              <a:off x="4774724" y="3505484"/>
              <a:ext cx="38112" cy="43162"/>
            </a:xfrm>
            <a:custGeom>
              <a:avLst/>
              <a:gdLst/>
              <a:ahLst/>
              <a:cxnLst/>
              <a:rect l="l" t="t" r="r" b="b"/>
              <a:pathLst>
                <a:path w="2785" h="3154" fill="none" extrusionOk="0">
                  <a:moveTo>
                    <a:pt x="2785" y="701"/>
                  </a:moveTo>
                  <a:cubicBezTo>
                    <a:pt x="2785" y="701"/>
                    <a:pt x="148" y="0"/>
                    <a:pt x="0" y="3153"/>
                  </a:cubicBezTo>
                </a:path>
              </a:pathLst>
            </a:custGeom>
            <a:noFill/>
            <a:ln w="6000" cap="rnd" cmpd="sng">
              <a:solidFill>
                <a:srgbClr val="EE8D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60"/>
            <p:cNvSpPr/>
            <p:nvPr/>
          </p:nvSpPr>
          <p:spPr>
            <a:xfrm>
              <a:off x="4328080" y="3462830"/>
              <a:ext cx="40384" cy="54274"/>
            </a:xfrm>
            <a:custGeom>
              <a:avLst/>
              <a:gdLst/>
              <a:ahLst/>
              <a:cxnLst/>
              <a:rect l="l" t="t" r="r" b="b"/>
              <a:pathLst>
                <a:path w="2951" h="3966" extrusionOk="0">
                  <a:moveTo>
                    <a:pt x="2951" y="1"/>
                  </a:moveTo>
                  <a:lnTo>
                    <a:pt x="0" y="1199"/>
                  </a:lnTo>
                  <a:lnTo>
                    <a:pt x="1586" y="3965"/>
                  </a:lnTo>
                  <a:lnTo>
                    <a:pt x="29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60"/>
            <p:cNvSpPr/>
            <p:nvPr/>
          </p:nvSpPr>
          <p:spPr>
            <a:xfrm>
              <a:off x="4724502" y="3464855"/>
              <a:ext cx="49484" cy="52249"/>
            </a:xfrm>
            <a:custGeom>
              <a:avLst/>
              <a:gdLst/>
              <a:ahLst/>
              <a:cxnLst/>
              <a:rect l="l" t="t" r="r" b="b"/>
              <a:pathLst>
                <a:path w="3616" h="3818" extrusionOk="0">
                  <a:moveTo>
                    <a:pt x="1" y="0"/>
                  </a:moveTo>
                  <a:lnTo>
                    <a:pt x="2048" y="3817"/>
                  </a:lnTo>
                  <a:lnTo>
                    <a:pt x="3615" y="110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60"/>
            <p:cNvSpPr/>
            <p:nvPr/>
          </p:nvSpPr>
          <p:spPr>
            <a:xfrm>
              <a:off x="4411103" y="3514749"/>
              <a:ext cx="97162" cy="57572"/>
            </a:xfrm>
            <a:custGeom>
              <a:avLst/>
              <a:gdLst/>
              <a:ahLst/>
              <a:cxnLst/>
              <a:rect l="l" t="t" r="r" b="b"/>
              <a:pathLst>
                <a:path w="7100" h="4207" extrusionOk="0">
                  <a:moveTo>
                    <a:pt x="3273" y="1"/>
                  </a:moveTo>
                  <a:cubicBezTo>
                    <a:pt x="1318" y="1"/>
                    <a:pt x="0" y="1333"/>
                    <a:pt x="0" y="1333"/>
                  </a:cubicBezTo>
                  <a:cubicBezTo>
                    <a:pt x="0" y="1333"/>
                    <a:pt x="314" y="3528"/>
                    <a:pt x="3190" y="4081"/>
                  </a:cubicBezTo>
                  <a:cubicBezTo>
                    <a:pt x="3652" y="4169"/>
                    <a:pt x="4066" y="4206"/>
                    <a:pt x="4436" y="4206"/>
                  </a:cubicBezTo>
                  <a:cubicBezTo>
                    <a:pt x="6383" y="4206"/>
                    <a:pt x="7100" y="3177"/>
                    <a:pt x="7100" y="3177"/>
                  </a:cubicBezTo>
                  <a:cubicBezTo>
                    <a:pt x="7100" y="3177"/>
                    <a:pt x="6473" y="540"/>
                    <a:pt x="4094" y="79"/>
                  </a:cubicBezTo>
                  <a:cubicBezTo>
                    <a:pt x="3810" y="25"/>
                    <a:pt x="3536" y="1"/>
                    <a:pt x="32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60"/>
            <p:cNvSpPr/>
            <p:nvPr/>
          </p:nvSpPr>
          <p:spPr>
            <a:xfrm>
              <a:off x="4423720" y="3510219"/>
              <a:ext cx="71927" cy="66235"/>
            </a:xfrm>
            <a:custGeom>
              <a:avLst/>
              <a:gdLst/>
              <a:ahLst/>
              <a:cxnLst/>
              <a:rect l="l" t="t" r="r" b="b"/>
              <a:pathLst>
                <a:path w="5256" h="4840" extrusionOk="0">
                  <a:moveTo>
                    <a:pt x="2636" y="1"/>
                  </a:moveTo>
                  <a:cubicBezTo>
                    <a:pt x="1498" y="1"/>
                    <a:pt x="487" y="799"/>
                    <a:pt x="258" y="1959"/>
                  </a:cubicBezTo>
                  <a:cubicBezTo>
                    <a:pt x="0" y="3287"/>
                    <a:pt x="867" y="4541"/>
                    <a:pt x="2176" y="4799"/>
                  </a:cubicBezTo>
                  <a:cubicBezTo>
                    <a:pt x="2325" y="4826"/>
                    <a:pt x="2474" y="4840"/>
                    <a:pt x="2621" y="4840"/>
                  </a:cubicBezTo>
                  <a:cubicBezTo>
                    <a:pt x="3762" y="4840"/>
                    <a:pt x="4785" y="4041"/>
                    <a:pt x="4997" y="2881"/>
                  </a:cubicBezTo>
                  <a:cubicBezTo>
                    <a:pt x="5256" y="1572"/>
                    <a:pt x="4389" y="300"/>
                    <a:pt x="3080" y="41"/>
                  </a:cubicBezTo>
                  <a:cubicBezTo>
                    <a:pt x="2931" y="14"/>
                    <a:pt x="2782" y="1"/>
                    <a:pt x="26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60"/>
            <p:cNvSpPr/>
            <p:nvPr/>
          </p:nvSpPr>
          <p:spPr>
            <a:xfrm>
              <a:off x="4582691" y="3514749"/>
              <a:ext cx="97162" cy="57572"/>
            </a:xfrm>
            <a:custGeom>
              <a:avLst/>
              <a:gdLst/>
              <a:ahLst/>
              <a:cxnLst/>
              <a:rect l="l" t="t" r="r" b="b"/>
              <a:pathLst>
                <a:path w="7100" h="4207" extrusionOk="0">
                  <a:moveTo>
                    <a:pt x="3822" y="1"/>
                  </a:moveTo>
                  <a:cubicBezTo>
                    <a:pt x="3561" y="1"/>
                    <a:pt x="3288" y="25"/>
                    <a:pt x="3006" y="79"/>
                  </a:cubicBezTo>
                  <a:cubicBezTo>
                    <a:pt x="627" y="540"/>
                    <a:pt x="0" y="3177"/>
                    <a:pt x="0" y="3177"/>
                  </a:cubicBezTo>
                  <a:cubicBezTo>
                    <a:pt x="0" y="3177"/>
                    <a:pt x="704" y="4206"/>
                    <a:pt x="2647" y="4206"/>
                  </a:cubicBezTo>
                  <a:cubicBezTo>
                    <a:pt x="3016" y="4206"/>
                    <a:pt x="3429" y="4169"/>
                    <a:pt x="3891" y="4081"/>
                  </a:cubicBezTo>
                  <a:cubicBezTo>
                    <a:pt x="6786" y="3528"/>
                    <a:pt x="7100" y="1333"/>
                    <a:pt x="7100" y="1333"/>
                  </a:cubicBezTo>
                  <a:cubicBezTo>
                    <a:pt x="7100" y="1333"/>
                    <a:pt x="5767" y="1"/>
                    <a:pt x="38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60"/>
            <p:cNvSpPr/>
            <p:nvPr/>
          </p:nvSpPr>
          <p:spPr>
            <a:xfrm>
              <a:off x="4595062" y="3510219"/>
              <a:ext cx="71927" cy="66235"/>
            </a:xfrm>
            <a:custGeom>
              <a:avLst/>
              <a:gdLst/>
              <a:ahLst/>
              <a:cxnLst/>
              <a:rect l="l" t="t" r="r" b="b"/>
              <a:pathLst>
                <a:path w="5256" h="4840" extrusionOk="0">
                  <a:moveTo>
                    <a:pt x="2621" y="1"/>
                  </a:moveTo>
                  <a:cubicBezTo>
                    <a:pt x="2474" y="1"/>
                    <a:pt x="2325" y="14"/>
                    <a:pt x="2176" y="41"/>
                  </a:cubicBezTo>
                  <a:cubicBezTo>
                    <a:pt x="867" y="300"/>
                    <a:pt x="0" y="1572"/>
                    <a:pt x="258" y="2881"/>
                  </a:cubicBezTo>
                  <a:cubicBezTo>
                    <a:pt x="487" y="4041"/>
                    <a:pt x="1498" y="4840"/>
                    <a:pt x="2636" y="4840"/>
                  </a:cubicBezTo>
                  <a:cubicBezTo>
                    <a:pt x="2782" y="4840"/>
                    <a:pt x="2930" y="4826"/>
                    <a:pt x="3080" y="4799"/>
                  </a:cubicBezTo>
                  <a:cubicBezTo>
                    <a:pt x="4407" y="4541"/>
                    <a:pt x="5256" y="3287"/>
                    <a:pt x="5016" y="1959"/>
                  </a:cubicBezTo>
                  <a:cubicBezTo>
                    <a:pt x="4787" y="799"/>
                    <a:pt x="3762" y="1"/>
                    <a:pt x="26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60"/>
            <p:cNvSpPr/>
            <p:nvPr/>
          </p:nvSpPr>
          <p:spPr>
            <a:xfrm>
              <a:off x="4543581" y="3596828"/>
              <a:ext cx="11865" cy="13890"/>
            </a:xfrm>
            <a:custGeom>
              <a:avLst/>
              <a:gdLst/>
              <a:ahLst/>
              <a:cxnLst/>
              <a:rect l="l" t="t" r="r" b="b"/>
              <a:pathLst>
                <a:path w="867" h="1015" fill="none" extrusionOk="0">
                  <a:moveTo>
                    <a:pt x="0" y="1"/>
                  </a:moveTo>
                  <a:lnTo>
                    <a:pt x="0" y="996"/>
                  </a:lnTo>
                  <a:lnTo>
                    <a:pt x="867" y="1015"/>
                  </a:lnTo>
                </a:path>
              </a:pathLst>
            </a:custGeom>
            <a:noFill/>
            <a:ln w="6000" cap="rnd" cmpd="sng">
              <a:solidFill>
                <a:srgbClr val="EE8D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60"/>
            <p:cNvSpPr/>
            <p:nvPr/>
          </p:nvSpPr>
          <p:spPr>
            <a:xfrm>
              <a:off x="4348265" y="3440633"/>
              <a:ext cx="191806" cy="191793"/>
            </a:xfrm>
            <a:custGeom>
              <a:avLst/>
              <a:gdLst/>
              <a:ahLst/>
              <a:cxnLst/>
              <a:rect l="l" t="t" r="r" b="b"/>
              <a:pathLst>
                <a:path w="14016" h="14015" fill="none" extrusionOk="0">
                  <a:moveTo>
                    <a:pt x="14015" y="7007"/>
                  </a:moveTo>
                  <a:cubicBezTo>
                    <a:pt x="14015" y="10880"/>
                    <a:pt x="10880" y="14015"/>
                    <a:pt x="7008" y="14015"/>
                  </a:cubicBezTo>
                  <a:cubicBezTo>
                    <a:pt x="3135" y="14015"/>
                    <a:pt x="0" y="10880"/>
                    <a:pt x="0" y="7007"/>
                  </a:cubicBezTo>
                  <a:cubicBezTo>
                    <a:pt x="0" y="3135"/>
                    <a:pt x="3135" y="0"/>
                    <a:pt x="7008" y="0"/>
                  </a:cubicBezTo>
                  <a:cubicBezTo>
                    <a:pt x="10880" y="0"/>
                    <a:pt x="14015" y="3135"/>
                    <a:pt x="14015" y="7007"/>
                  </a:cubicBezTo>
                  <a:close/>
                </a:path>
              </a:pathLst>
            </a:custGeom>
            <a:noFill/>
            <a:ln w="8300" cap="flat" cmpd="sng">
              <a:solidFill>
                <a:srgbClr val="FB4A01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60"/>
            <p:cNvSpPr/>
            <p:nvPr/>
          </p:nvSpPr>
          <p:spPr>
            <a:xfrm>
              <a:off x="4561740" y="3440633"/>
              <a:ext cx="191560" cy="191793"/>
            </a:xfrm>
            <a:custGeom>
              <a:avLst/>
              <a:gdLst/>
              <a:ahLst/>
              <a:cxnLst/>
              <a:rect l="l" t="t" r="r" b="b"/>
              <a:pathLst>
                <a:path w="13998" h="14015" fill="none" extrusionOk="0">
                  <a:moveTo>
                    <a:pt x="13997" y="7007"/>
                  </a:moveTo>
                  <a:cubicBezTo>
                    <a:pt x="13997" y="10880"/>
                    <a:pt x="10862" y="14015"/>
                    <a:pt x="7008" y="14015"/>
                  </a:cubicBezTo>
                  <a:cubicBezTo>
                    <a:pt x="3136" y="14015"/>
                    <a:pt x="1" y="10880"/>
                    <a:pt x="1" y="7007"/>
                  </a:cubicBezTo>
                  <a:cubicBezTo>
                    <a:pt x="1" y="3135"/>
                    <a:pt x="3136" y="0"/>
                    <a:pt x="7008" y="0"/>
                  </a:cubicBezTo>
                  <a:cubicBezTo>
                    <a:pt x="10862" y="0"/>
                    <a:pt x="13997" y="3135"/>
                    <a:pt x="13997" y="7007"/>
                  </a:cubicBezTo>
                  <a:close/>
                </a:path>
              </a:pathLst>
            </a:custGeom>
            <a:noFill/>
            <a:ln w="8300" cap="flat" cmpd="sng">
              <a:solidFill>
                <a:srgbClr val="FB4A01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60"/>
            <p:cNvSpPr/>
            <p:nvPr/>
          </p:nvSpPr>
          <p:spPr>
            <a:xfrm>
              <a:off x="4540051" y="3526682"/>
              <a:ext cx="21704" cy="9853"/>
            </a:xfrm>
            <a:custGeom>
              <a:avLst/>
              <a:gdLst/>
              <a:ahLst/>
              <a:cxnLst/>
              <a:rect l="l" t="t" r="r" b="b"/>
              <a:pathLst>
                <a:path w="1586" h="720" fill="none" extrusionOk="0">
                  <a:moveTo>
                    <a:pt x="0" y="719"/>
                  </a:moveTo>
                  <a:cubicBezTo>
                    <a:pt x="0" y="719"/>
                    <a:pt x="609" y="0"/>
                    <a:pt x="1586" y="719"/>
                  </a:cubicBezTo>
                </a:path>
              </a:pathLst>
            </a:custGeom>
            <a:noFill/>
            <a:ln w="8300" cap="flat" cmpd="sng">
              <a:solidFill>
                <a:srgbClr val="FB4A01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60"/>
            <p:cNvSpPr/>
            <p:nvPr/>
          </p:nvSpPr>
          <p:spPr>
            <a:xfrm>
              <a:off x="4414374" y="3463596"/>
              <a:ext cx="84052" cy="24482"/>
            </a:xfrm>
            <a:custGeom>
              <a:avLst/>
              <a:gdLst/>
              <a:ahLst/>
              <a:cxnLst/>
              <a:rect l="l" t="t" r="r" b="b"/>
              <a:pathLst>
                <a:path w="6142" h="1789" fill="none" extrusionOk="0">
                  <a:moveTo>
                    <a:pt x="1" y="1346"/>
                  </a:moveTo>
                  <a:cubicBezTo>
                    <a:pt x="1" y="1346"/>
                    <a:pt x="2896" y="0"/>
                    <a:pt x="6141" y="1789"/>
                  </a:cubicBezTo>
                </a:path>
              </a:pathLst>
            </a:custGeom>
            <a:solidFill>
              <a:schemeClr val="accent6"/>
            </a:solidFill>
            <a:ln w="11975" cap="flat" cmpd="sng">
              <a:solidFill>
                <a:schemeClr val="accent6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60"/>
            <p:cNvSpPr/>
            <p:nvPr/>
          </p:nvSpPr>
          <p:spPr>
            <a:xfrm>
              <a:off x="4600098" y="3463596"/>
              <a:ext cx="83792" cy="24482"/>
            </a:xfrm>
            <a:custGeom>
              <a:avLst/>
              <a:gdLst/>
              <a:ahLst/>
              <a:cxnLst/>
              <a:rect l="l" t="t" r="r" b="b"/>
              <a:pathLst>
                <a:path w="6123" h="1789" fill="none" extrusionOk="0">
                  <a:moveTo>
                    <a:pt x="6123" y="1346"/>
                  </a:moveTo>
                  <a:cubicBezTo>
                    <a:pt x="6123" y="1346"/>
                    <a:pt x="3228" y="0"/>
                    <a:pt x="1" y="1789"/>
                  </a:cubicBezTo>
                </a:path>
              </a:pathLst>
            </a:custGeom>
            <a:solidFill>
              <a:schemeClr val="accent6"/>
            </a:solidFill>
            <a:ln w="11975" cap="flat" cmpd="sng">
              <a:solidFill>
                <a:schemeClr val="accent6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60"/>
            <p:cNvSpPr/>
            <p:nvPr/>
          </p:nvSpPr>
          <p:spPr>
            <a:xfrm>
              <a:off x="4511779" y="3630643"/>
              <a:ext cx="73706" cy="18187"/>
            </a:xfrm>
            <a:custGeom>
              <a:avLst/>
              <a:gdLst/>
              <a:ahLst/>
              <a:cxnLst/>
              <a:rect l="l" t="t" r="r" b="b"/>
              <a:pathLst>
                <a:path w="5386" h="1329" fill="none" extrusionOk="0">
                  <a:moveTo>
                    <a:pt x="1" y="1"/>
                  </a:moveTo>
                  <a:cubicBezTo>
                    <a:pt x="1" y="1"/>
                    <a:pt x="2343" y="1328"/>
                    <a:pt x="5385" y="1"/>
                  </a:cubicBezTo>
                </a:path>
              </a:pathLst>
            </a:custGeom>
            <a:noFill/>
            <a:ln w="6000" cap="rnd" cmpd="sng">
              <a:solidFill>
                <a:srgbClr val="EE8D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1" name="Google Shape;1291;p60">
            <a:hlinkClick r:id="rId3" action="ppaction://hlinksldjump"/>
          </p:cNvPr>
          <p:cNvSpPr/>
          <p:nvPr/>
        </p:nvSpPr>
        <p:spPr>
          <a:xfrm>
            <a:off x="4131212" y="2654050"/>
            <a:ext cx="857337" cy="632928"/>
          </a:xfrm>
          <a:custGeom>
            <a:avLst/>
            <a:gdLst/>
            <a:ahLst/>
            <a:cxnLst/>
            <a:rect l="l" t="t" r="r" b="b"/>
            <a:pathLst>
              <a:path w="60164" h="44416" extrusionOk="0">
                <a:moveTo>
                  <a:pt x="6325" y="1"/>
                </a:moveTo>
                <a:cubicBezTo>
                  <a:pt x="2805" y="1"/>
                  <a:pt x="0" y="2860"/>
                  <a:pt x="0" y="6325"/>
                </a:cubicBezTo>
                <a:lnTo>
                  <a:pt x="0" y="32832"/>
                </a:lnTo>
                <a:cubicBezTo>
                  <a:pt x="0" y="36352"/>
                  <a:pt x="2805" y="39156"/>
                  <a:pt x="6325" y="39156"/>
                </a:cubicBezTo>
                <a:lnTo>
                  <a:pt x="25738" y="39156"/>
                </a:lnTo>
                <a:lnTo>
                  <a:pt x="28652" y="43556"/>
                </a:lnTo>
                <a:cubicBezTo>
                  <a:pt x="29033" y="44127"/>
                  <a:pt x="29655" y="44415"/>
                  <a:pt x="30273" y="44415"/>
                </a:cubicBezTo>
                <a:cubicBezTo>
                  <a:pt x="30906" y="44415"/>
                  <a:pt x="31535" y="44113"/>
                  <a:pt x="31897" y="43501"/>
                </a:cubicBezTo>
                <a:lnTo>
                  <a:pt x="34592" y="39156"/>
                </a:lnTo>
                <a:lnTo>
                  <a:pt x="53840" y="39156"/>
                </a:lnTo>
                <a:cubicBezTo>
                  <a:pt x="57304" y="39156"/>
                  <a:pt x="60164" y="36352"/>
                  <a:pt x="60164" y="32832"/>
                </a:cubicBezTo>
                <a:lnTo>
                  <a:pt x="60164" y="6325"/>
                </a:lnTo>
                <a:cubicBezTo>
                  <a:pt x="60164" y="2860"/>
                  <a:pt x="57304" y="1"/>
                  <a:pt x="53840" y="1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1828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Start!</a:t>
            </a:r>
            <a:endParaRPr sz="1800" b="1">
              <a:solidFill>
                <a:schemeClr val="accent4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1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1" name="Google Shape;1671;p66"/>
          <p:cNvSpPr txBox="1">
            <a:spLocks noGrp="1"/>
          </p:cNvSpPr>
          <p:nvPr>
            <p:ph type="subTitle" idx="2"/>
          </p:nvPr>
        </p:nvSpPr>
        <p:spPr>
          <a:xfrm>
            <a:off x="886650" y="1574337"/>
            <a:ext cx="30315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3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3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3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/>
              <a:t>Thanks</a:t>
            </a:r>
            <a:endParaRPr sz="3600" dirty="0"/>
          </a:p>
        </p:txBody>
      </p:sp>
      <p:sp>
        <p:nvSpPr>
          <p:cNvPr id="1672" name="Google Shape;1672;p66">
            <a:hlinkClick r:id="" action="ppaction://noaction"/>
          </p:cNvPr>
          <p:cNvSpPr/>
          <p:nvPr/>
        </p:nvSpPr>
        <p:spPr>
          <a:xfrm rot="5400000">
            <a:off x="7392625" y="2482400"/>
            <a:ext cx="2442000" cy="5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" name="Google Shape;1673;p66">
            <a:hlinkClick r:id="" action="ppaction://noaction"/>
          </p:cNvPr>
          <p:cNvSpPr/>
          <p:nvPr/>
        </p:nvSpPr>
        <p:spPr>
          <a:xfrm rot="5400000">
            <a:off x="7971777" y="1899711"/>
            <a:ext cx="1283700" cy="59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" name="Google Shape;1674;p66">
            <a:hlinkClick r:id="" action="ppaction://noaction"/>
          </p:cNvPr>
          <p:cNvSpPr/>
          <p:nvPr/>
        </p:nvSpPr>
        <p:spPr>
          <a:xfrm rot="5400000">
            <a:off x="7956627" y="4353677"/>
            <a:ext cx="1314000" cy="59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" name="Google Shape;1675;p66">
            <a:hlinkClick r:id="rId3" action="ppaction://hlinksldjump"/>
          </p:cNvPr>
          <p:cNvSpPr txBox="1"/>
          <p:nvPr/>
        </p:nvSpPr>
        <p:spPr>
          <a:xfrm>
            <a:off x="8264833" y="18590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  <a:endParaRPr b="1">
              <a:solidFill>
                <a:schemeClr val="accent4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676" name="Google Shape;1676;p66">
            <a:hlinkClick r:id="" action="ppaction://noaction"/>
          </p:cNvPr>
          <p:cNvSpPr txBox="1"/>
          <p:nvPr/>
        </p:nvSpPr>
        <p:spPr>
          <a:xfrm>
            <a:off x="8264833" y="30629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  <a:endParaRPr b="1">
              <a:solidFill>
                <a:schemeClr val="accen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677" name="Google Shape;1677;p66">
            <a:hlinkClick r:id="" action="ppaction://noaction"/>
          </p:cNvPr>
          <p:cNvSpPr txBox="1"/>
          <p:nvPr/>
        </p:nvSpPr>
        <p:spPr>
          <a:xfrm>
            <a:off x="8264833" y="42668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  <a:endParaRPr b="1">
              <a:solidFill>
                <a:schemeClr val="accen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678" name="Google Shape;1678;p66">
            <a:hlinkClick r:id="rId4" action="ppaction://hlinksldjump"/>
          </p:cNvPr>
          <p:cNvSpPr/>
          <p:nvPr/>
        </p:nvSpPr>
        <p:spPr>
          <a:xfrm>
            <a:off x="7246284" y="695850"/>
            <a:ext cx="213106" cy="195722"/>
          </a:xfrm>
          <a:custGeom>
            <a:avLst/>
            <a:gdLst/>
            <a:ahLst/>
            <a:cxnLst/>
            <a:rect l="l" t="t" r="r" b="b"/>
            <a:pathLst>
              <a:path w="34372" h="31568" extrusionOk="0">
                <a:moveTo>
                  <a:pt x="17158" y="1"/>
                </a:moveTo>
                <a:cubicBezTo>
                  <a:pt x="11439" y="3246"/>
                  <a:pt x="5719" y="6490"/>
                  <a:pt x="0" y="9735"/>
                </a:cubicBezTo>
                <a:lnTo>
                  <a:pt x="2750" y="9735"/>
                </a:lnTo>
                <a:lnTo>
                  <a:pt x="2750" y="31567"/>
                </a:lnTo>
                <a:lnTo>
                  <a:pt x="11659" y="31567"/>
                </a:lnTo>
                <a:lnTo>
                  <a:pt x="11659" y="17379"/>
                </a:lnTo>
                <a:lnTo>
                  <a:pt x="23373" y="17379"/>
                </a:lnTo>
                <a:lnTo>
                  <a:pt x="23373" y="31567"/>
                </a:lnTo>
                <a:lnTo>
                  <a:pt x="31622" y="31567"/>
                </a:lnTo>
                <a:lnTo>
                  <a:pt x="31622" y="9735"/>
                </a:lnTo>
                <a:lnTo>
                  <a:pt x="34371" y="9735"/>
                </a:lnTo>
                <a:cubicBezTo>
                  <a:pt x="28597" y="6490"/>
                  <a:pt x="22878" y="3246"/>
                  <a:pt x="1715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" name="Google Shape;1679;p66">
            <a:hlinkClick r:id="rId5" action="ppaction://hlinksldjump"/>
          </p:cNvPr>
          <p:cNvSpPr/>
          <p:nvPr/>
        </p:nvSpPr>
        <p:spPr>
          <a:xfrm rot="5400000">
            <a:off x="8026975" y="670125"/>
            <a:ext cx="1173300" cy="5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" name="Google Shape;1680;p66">
            <a:hlinkClick r:id="rId5" action="ppaction://hlinksldjump"/>
          </p:cNvPr>
          <p:cNvSpPr txBox="1"/>
          <p:nvPr/>
        </p:nvSpPr>
        <p:spPr>
          <a:xfrm>
            <a:off x="8264833" y="6551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rPr>
              <a:t>1</a:t>
            </a:r>
            <a:endParaRPr b="1">
              <a:solidFill>
                <a:schemeClr val="accent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1681" name="Google Shape;1681;p66"/>
          <p:cNvGrpSpPr/>
          <p:nvPr/>
        </p:nvGrpSpPr>
        <p:grpSpPr>
          <a:xfrm>
            <a:off x="6935171" y="696541"/>
            <a:ext cx="195284" cy="195284"/>
            <a:chOff x="5660400" y="238125"/>
            <a:chExt cx="481825" cy="481825"/>
          </a:xfrm>
        </p:grpSpPr>
        <p:sp>
          <p:nvSpPr>
            <p:cNvPr id="1682" name="Google Shape;1682;p66"/>
            <p:cNvSpPr/>
            <p:nvPr/>
          </p:nvSpPr>
          <p:spPr>
            <a:xfrm>
              <a:off x="5660400" y="436700"/>
              <a:ext cx="481825" cy="283250"/>
            </a:xfrm>
            <a:custGeom>
              <a:avLst/>
              <a:gdLst/>
              <a:ahLst/>
              <a:cxnLst/>
              <a:rect l="l" t="t" r="r" b="b"/>
              <a:pathLst>
                <a:path w="19273" h="11330" extrusionOk="0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83" name="Google Shape;1683;p66"/>
            <p:cNvSpPr/>
            <p:nvPr/>
          </p:nvSpPr>
          <p:spPr>
            <a:xfrm>
              <a:off x="5660400" y="238125"/>
              <a:ext cx="481825" cy="170375"/>
            </a:xfrm>
            <a:custGeom>
              <a:avLst/>
              <a:gdLst/>
              <a:ahLst/>
              <a:cxnLst/>
              <a:rect l="l" t="t" r="r" b="b"/>
              <a:pathLst>
                <a:path w="19273" h="6815" extrusionOk="0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684" name="Google Shape;1684;p66">
            <a:hlinkClick r:id="rId6" action="ppaction://hlinksldjump"/>
          </p:cNvPr>
          <p:cNvSpPr/>
          <p:nvPr/>
        </p:nvSpPr>
        <p:spPr>
          <a:xfrm>
            <a:off x="6934475" y="681975"/>
            <a:ext cx="1959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" name="Google Shape;1685;p66">
            <a:hlinkClick r:id="" action="ppaction://hlinkshowjump?jump=nextslide"/>
          </p:cNvPr>
          <p:cNvSpPr/>
          <p:nvPr/>
        </p:nvSpPr>
        <p:spPr>
          <a:xfrm>
            <a:off x="7870218" y="695853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" name="Google Shape;1686;p66">
            <a:hlinkClick r:id="" action="ppaction://hlinkshowjump?jump=previousslide"/>
          </p:cNvPr>
          <p:cNvSpPr/>
          <p:nvPr/>
        </p:nvSpPr>
        <p:spPr>
          <a:xfrm rot="10800000">
            <a:off x="7575225" y="695855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08" name="Google Shape;1708;p66"/>
          <p:cNvGrpSpPr/>
          <p:nvPr/>
        </p:nvGrpSpPr>
        <p:grpSpPr>
          <a:xfrm>
            <a:off x="5929128" y="2775139"/>
            <a:ext cx="1646097" cy="3456749"/>
            <a:chOff x="5160249" y="1501201"/>
            <a:chExt cx="3013707" cy="5281779"/>
          </a:xfrm>
        </p:grpSpPr>
        <p:sp>
          <p:nvSpPr>
            <p:cNvPr id="1709" name="Google Shape;1709;p66"/>
            <p:cNvSpPr/>
            <p:nvPr/>
          </p:nvSpPr>
          <p:spPr>
            <a:xfrm flipH="1">
              <a:off x="5160249" y="1663575"/>
              <a:ext cx="2259076" cy="1551068"/>
            </a:xfrm>
            <a:custGeom>
              <a:avLst/>
              <a:gdLst/>
              <a:ahLst/>
              <a:cxnLst/>
              <a:rect l="l" t="t" r="r" b="b"/>
              <a:pathLst>
                <a:path w="95129" h="65315" extrusionOk="0">
                  <a:moveTo>
                    <a:pt x="3239" y="0"/>
                  </a:moveTo>
                  <a:cubicBezTo>
                    <a:pt x="1454" y="0"/>
                    <a:pt x="0" y="1422"/>
                    <a:pt x="0" y="3207"/>
                  </a:cubicBezTo>
                  <a:lnTo>
                    <a:pt x="0" y="62108"/>
                  </a:lnTo>
                  <a:cubicBezTo>
                    <a:pt x="0" y="63860"/>
                    <a:pt x="1454" y="65314"/>
                    <a:pt x="3239" y="65314"/>
                  </a:cubicBezTo>
                  <a:lnTo>
                    <a:pt x="91890" y="65314"/>
                  </a:lnTo>
                  <a:cubicBezTo>
                    <a:pt x="93674" y="65314"/>
                    <a:pt x="95129" y="63860"/>
                    <a:pt x="95129" y="62108"/>
                  </a:cubicBezTo>
                  <a:lnTo>
                    <a:pt x="95129" y="3207"/>
                  </a:lnTo>
                  <a:cubicBezTo>
                    <a:pt x="95129" y="1422"/>
                    <a:pt x="93674" y="0"/>
                    <a:pt x="918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10" name="Google Shape;1710;p66"/>
            <p:cNvGrpSpPr/>
            <p:nvPr/>
          </p:nvGrpSpPr>
          <p:grpSpPr>
            <a:xfrm>
              <a:off x="5210622" y="1501201"/>
              <a:ext cx="2963334" cy="5281779"/>
              <a:chOff x="5237424" y="1513292"/>
              <a:chExt cx="2680295" cy="4777297"/>
            </a:xfrm>
          </p:grpSpPr>
          <p:grpSp>
            <p:nvGrpSpPr>
              <p:cNvPr id="1711" name="Google Shape;1711;p66"/>
              <p:cNvGrpSpPr/>
              <p:nvPr/>
            </p:nvGrpSpPr>
            <p:grpSpPr>
              <a:xfrm>
                <a:off x="5237424" y="1513292"/>
                <a:ext cx="2680295" cy="4777297"/>
                <a:chOff x="5189932" y="1729920"/>
                <a:chExt cx="2153193" cy="3837803"/>
              </a:xfrm>
            </p:grpSpPr>
            <p:sp>
              <p:nvSpPr>
                <p:cNvPr id="1712" name="Google Shape;1712;p66"/>
                <p:cNvSpPr/>
                <p:nvPr/>
              </p:nvSpPr>
              <p:spPr>
                <a:xfrm flipH="1">
                  <a:off x="6303800" y="3807362"/>
                  <a:ext cx="98966" cy="98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2" h="4992" fill="none" extrusionOk="0">
                      <a:moveTo>
                        <a:pt x="4991" y="2149"/>
                      </a:moveTo>
                      <a:cubicBezTo>
                        <a:pt x="4991" y="4033"/>
                        <a:pt x="2677" y="4992"/>
                        <a:pt x="1322" y="3636"/>
                      </a:cubicBezTo>
                      <a:cubicBezTo>
                        <a:pt x="0" y="2314"/>
                        <a:pt x="926" y="1"/>
                        <a:pt x="2843" y="1"/>
                      </a:cubicBezTo>
                      <a:cubicBezTo>
                        <a:pt x="4033" y="1"/>
                        <a:pt x="4991" y="959"/>
                        <a:pt x="4991" y="2149"/>
                      </a:cubicBezTo>
                      <a:close/>
                    </a:path>
                  </a:pathLst>
                </a:custGeom>
                <a:noFill/>
                <a:ln w="20650" cap="rnd" cmpd="sng">
                  <a:solidFill>
                    <a:srgbClr val="6CA7B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3" name="Google Shape;1713;p66"/>
                <p:cNvSpPr/>
                <p:nvPr/>
              </p:nvSpPr>
              <p:spPr>
                <a:xfrm flipH="1">
                  <a:off x="6843119" y="4022959"/>
                  <a:ext cx="30154" cy="30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1" h="1521" extrusionOk="0">
                      <a:moveTo>
                        <a:pt x="761" y="0"/>
                      </a:moveTo>
                      <a:cubicBezTo>
                        <a:pt x="331" y="0"/>
                        <a:pt x="0" y="331"/>
                        <a:pt x="0" y="760"/>
                      </a:cubicBezTo>
                      <a:cubicBezTo>
                        <a:pt x="0" y="1190"/>
                        <a:pt x="331" y="1521"/>
                        <a:pt x="761" y="1521"/>
                      </a:cubicBezTo>
                      <a:cubicBezTo>
                        <a:pt x="1190" y="1521"/>
                        <a:pt x="1521" y="1190"/>
                        <a:pt x="1521" y="760"/>
                      </a:cubicBezTo>
                      <a:cubicBezTo>
                        <a:pt x="1521" y="331"/>
                        <a:pt x="1190" y="0"/>
                        <a:pt x="761" y="0"/>
                      </a:cubicBezTo>
                      <a:close/>
                    </a:path>
                  </a:pathLst>
                </a:custGeom>
                <a:solidFill>
                  <a:srgbClr val="6CA7B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4" name="Google Shape;1714;p66"/>
                <p:cNvSpPr/>
                <p:nvPr/>
              </p:nvSpPr>
              <p:spPr>
                <a:xfrm flipH="1">
                  <a:off x="6735648" y="4022959"/>
                  <a:ext cx="30154" cy="30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1" h="1521" extrusionOk="0">
                      <a:moveTo>
                        <a:pt x="760" y="0"/>
                      </a:moveTo>
                      <a:cubicBezTo>
                        <a:pt x="331" y="0"/>
                        <a:pt x="0" y="331"/>
                        <a:pt x="0" y="760"/>
                      </a:cubicBezTo>
                      <a:cubicBezTo>
                        <a:pt x="0" y="1190"/>
                        <a:pt x="331" y="1521"/>
                        <a:pt x="760" y="1521"/>
                      </a:cubicBezTo>
                      <a:cubicBezTo>
                        <a:pt x="1190" y="1521"/>
                        <a:pt x="1521" y="1190"/>
                        <a:pt x="1521" y="760"/>
                      </a:cubicBezTo>
                      <a:cubicBezTo>
                        <a:pt x="1521" y="331"/>
                        <a:pt x="1190" y="0"/>
                        <a:pt x="760" y="0"/>
                      </a:cubicBezTo>
                      <a:close/>
                    </a:path>
                  </a:pathLst>
                </a:custGeom>
                <a:solidFill>
                  <a:srgbClr val="6CA7B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5" name="Google Shape;1715;p66"/>
                <p:cNvSpPr/>
                <p:nvPr/>
              </p:nvSpPr>
              <p:spPr>
                <a:xfrm flipH="1">
                  <a:off x="6628176" y="4022959"/>
                  <a:ext cx="30154" cy="30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1" h="1521" extrusionOk="0">
                      <a:moveTo>
                        <a:pt x="760" y="0"/>
                      </a:moveTo>
                      <a:cubicBezTo>
                        <a:pt x="331" y="0"/>
                        <a:pt x="0" y="331"/>
                        <a:pt x="0" y="760"/>
                      </a:cubicBezTo>
                      <a:cubicBezTo>
                        <a:pt x="0" y="1190"/>
                        <a:pt x="331" y="1521"/>
                        <a:pt x="760" y="1521"/>
                      </a:cubicBezTo>
                      <a:cubicBezTo>
                        <a:pt x="1190" y="1521"/>
                        <a:pt x="1521" y="1190"/>
                        <a:pt x="1521" y="760"/>
                      </a:cubicBezTo>
                      <a:cubicBezTo>
                        <a:pt x="1521" y="331"/>
                        <a:pt x="1190" y="0"/>
                        <a:pt x="760" y="0"/>
                      </a:cubicBezTo>
                      <a:close/>
                    </a:path>
                  </a:pathLst>
                </a:custGeom>
                <a:solidFill>
                  <a:srgbClr val="6CA7B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6" name="Google Shape;1716;p66"/>
                <p:cNvSpPr/>
                <p:nvPr/>
              </p:nvSpPr>
              <p:spPr>
                <a:xfrm flipH="1">
                  <a:off x="6520051" y="4022959"/>
                  <a:ext cx="30828" cy="30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5" h="1521" extrusionOk="0">
                      <a:moveTo>
                        <a:pt x="761" y="0"/>
                      </a:moveTo>
                      <a:cubicBezTo>
                        <a:pt x="331" y="0"/>
                        <a:pt x="1" y="331"/>
                        <a:pt x="1" y="760"/>
                      </a:cubicBezTo>
                      <a:cubicBezTo>
                        <a:pt x="1" y="1190"/>
                        <a:pt x="331" y="1521"/>
                        <a:pt x="761" y="1521"/>
                      </a:cubicBezTo>
                      <a:cubicBezTo>
                        <a:pt x="1191" y="1521"/>
                        <a:pt x="1554" y="1190"/>
                        <a:pt x="1554" y="760"/>
                      </a:cubicBezTo>
                      <a:cubicBezTo>
                        <a:pt x="1554" y="331"/>
                        <a:pt x="1191" y="0"/>
                        <a:pt x="761" y="0"/>
                      </a:cubicBezTo>
                      <a:close/>
                    </a:path>
                  </a:pathLst>
                </a:custGeom>
                <a:solidFill>
                  <a:srgbClr val="6CA7B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7" name="Google Shape;1717;p66"/>
                <p:cNvSpPr/>
                <p:nvPr/>
              </p:nvSpPr>
              <p:spPr>
                <a:xfrm flipH="1">
                  <a:off x="6843119" y="4130430"/>
                  <a:ext cx="30154" cy="308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1" h="1554" extrusionOk="0">
                      <a:moveTo>
                        <a:pt x="761" y="0"/>
                      </a:moveTo>
                      <a:cubicBezTo>
                        <a:pt x="331" y="0"/>
                        <a:pt x="0" y="331"/>
                        <a:pt x="0" y="760"/>
                      </a:cubicBezTo>
                      <a:cubicBezTo>
                        <a:pt x="0" y="1190"/>
                        <a:pt x="331" y="1554"/>
                        <a:pt x="761" y="1554"/>
                      </a:cubicBezTo>
                      <a:cubicBezTo>
                        <a:pt x="1190" y="1554"/>
                        <a:pt x="1521" y="1190"/>
                        <a:pt x="1521" y="760"/>
                      </a:cubicBezTo>
                      <a:cubicBezTo>
                        <a:pt x="1521" y="331"/>
                        <a:pt x="1190" y="0"/>
                        <a:pt x="761" y="0"/>
                      </a:cubicBezTo>
                      <a:close/>
                    </a:path>
                  </a:pathLst>
                </a:custGeom>
                <a:solidFill>
                  <a:srgbClr val="6CA7B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8" name="Google Shape;1718;p66"/>
                <p:cNvSpPr/>
                <p:nvPr/>
              </p:nvSpPr>
              <p:spPr>
                <a:xfrm flipH="1">
                  <a:off x="6735648" y="4130430"/>
                  <a:ext cx="30154" cy="308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1" h="1554" extrusionOk="0">
                      <a:moveTo>
                        <a:pt x="760" y="0"/>
                      </a:moveTo>
                      <a:cubicBezTo>
                        <a:pt x="331" y="0"/>
                        <a:pt x="0" y="331"/>
                        <a:pt x="0" y="760"/>
                      </a:cubicBezTo>
                      <a:cubicBezTo>
                        <a:pt x="0" y="1190"/>
                        <a:pt x="331" y="1554"/>
                        <a:pt x="760" y="1554"/>
                      </a:cubicBezTo>
                      <a:cubicBezTo>
                        <a:pt x="1190" y="1554"/>
                        <a:pt x="1521" y="1190"/>
                        <a:pt x="1521" y="760"/>
                      </a:cubicBezTo>
                      <a:cubicBezTo>
                        <a:pt x="1521" y="331"/>
                        <a:pt x="1190" y="0"/>
                        <a:pt x="760" y="0"/>
                      </a:cubicBezTo>
                      <a:close/>
                    </a:path>
                  </a:pathLst>
                </a:custGeom>
                <a:solidFill>
                  <a:srgbClr val="6CA7B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9" name="Google Shape;1719;p66"/>
                <p:cNvSpPr/>
                <p:nvPr/>
              </p:nvSpPr>
              <p:spPr>
                <a:xfrm flipH="1">
                  <a:off x="6628176" y="4130430"/>
                  <a:ext cx="30154" cy="308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1" h="1554" extrusionOk="0">
                      <a:moveTo>
                        <a:pt x="760" y="0"/>
                      </a:moveTo>
                      <a:cubicBezTo>
                        <a:pt x="331" y="0"/>
                        <a:pt x="0" y="331"/>
                        <a:pt x="0" y="760"/>
                      </a:cubicBezTo>
                      <a:cubicBezTo>
                        <a:pt x="0" y="1190"/>
                        <a:pt x="331" y="1554"/>
                        <a:pt x="760" y="1554"/>
                      </a:cubicBezTo>
                      <a:cubicBezTo>
                        <a:pt x="1190" y="1554"/>
                        <a:pt x="1521" y="1190"/>
                        <a:pt x="1521" y="760"/>
                      </a:cubicBezTo>
                      <a:cubicBezTo>
                        <a:pt x="1521" y="331"/>
                        <a:pt x="1190" y="0"/>
                        <a:pt x="760" y="0"/>
                      </a:cubicBezTo>
                      <a:close/>
                    </a:path>
                  </a:pathLst>
                </a:custGeom>
                <a:solidFill>
                  <a:srgbClr val="6CA7B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0" name="Google Shape;1720;p66"/>
                <p:cNvSpPr/>
                <p:nvPr/>
              </p:nvSpPr>
              <p:spPr>
                <a:xfrm flipH="1">
                  <a:off x="6520051" y="4130430"/>
                  <a:ext cx="30828" cy="308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5" h="1554" extrusionOk="0">
                      <a:moveTo>
                        <a:pt x="761" y="0"/>
                      </a:moveTo>
                      <a:cubicBezTo>
                        <a:pt x="331" y="0"/>
                        <a:pt x="1" y="331"/>
                        <a:pt x="1" y="760"/>
                      </a:cubicBezTo>
                      <a:cubicBezTo>
                        <a:pt x="1" y="1190"/>
                        <a:pt x="331" y="1554"/>
                        <a:pt x="761" y="1554"/>
                      </a:cubicBezTo>
                      <a:cubicBezTo>
                        <a:pt x="1191" y="1554"/>
                        <a:pt x="1554" y="1190"/>
                        <a:pt x="1554" y="760"/>
                      </a:cubicBezTo>
                      <a:cubicBezTo>
                        <a:pt x="1554" y="331"/>
                        <a:pt x="1191" y="0"/>
                        <a:pt x="761" y="0"/>
                      </a:cubicBezTo>
                      <a:close/>
                    </a:path>
                  </a:pathLst>
                </a:custGeom>
                <a:solidFill>
                  <a:srgbClr val="6CA7B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1" name="Google Shape;1721;p66"/>
                <p:cNvSpPr/>
                <p:nvPr/>
              </p:nvSpPr>
              <p:spPr>
                <a:xfrm flipH="1">
                  <a:off x="6021373" y="5162500"/>
                  <a:ext cx="220850" cy="340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40" h="17189" extrusionOk="0">
                      <a:moveTo>
                        <a:pt x="0" y="1"/>
                      </a:moveTo>
                      <a:lnTo>
                        <a:pt x="3834" y="17188"/>
                      </a:lnTo>
                      <a:lnTo>
                        <a:pt x="11139" y="17188"/>
                      </a:lnTo>
                      <a:lnTo>
                        <a:pt x="9751" y="1"/>
                      </a:lnTo>
                      <a:close/>
                    </a:path>
                  </a:pathLst>
                </a:custGeom>
                <a:solidFill>
                  <a:srgbClr val="FEC9C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2" name="Google Shape;1722;p66"/>
                <p:cNvSpPr/>
                <p:nvPr/>
              </p:nvSpPr>
              <p:spPr>
                <a:xfrm flipH="1">
                  <a:off x="5685220" y="5424467"/>
                  <a:ext cx="560294" cy="143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62" h="7226" extrusionOk="0">
                      <a:moveTo>
                        <a:pt x="12136" y="1"/>
                      </a:moveTo>
                      <a:cubicBezTo>
                        <a:pt x="10517" y="1"/>
                        <a:pt x="9410" y="1618"/>
                        <a:pt x="7099" y="1618"/>
                      </a:cubicBezTo>
                      <a:cubicBezTo>
                        <a:pt x="6083" y="1618"/>
                        <a:pt x="4834" y="1306"/>
                        <a:pt x="3207" y="405"/>
                      </a:cubicBezTo>
                      <a:cubicBezTo>
                        <a:pt x="3207" y="405"/>
                        <a:pt x="1" y="5528"/>
                        <a:pt x="2414" y="6453"/>
                      </a:cubicBezTo>
                      <a:cubicBezTo>
                        <a:pt x="3803" y="6974"/>
                        <a:pt x="9733" y="7225"/>
                        <a:pt x="15204" y="7225"/>
                      </a:cubicBezTo>
                      <a:cubicBezTo>
                        <a:pt x="19104" y="7225"/>
                        <a:pt x="22771" y="7098"/>
                        <a:pt x="24395" y="6850"/>
                      </a:cubicBezTo>
                      <a:cubicBezTo>
                        <a:pt x="28262" y="6255"/>
                        <a:pt x="15701" y="967"/>
                        <a:pt x="12859" y="107"/>
                      </a:cubicBezTo>
                      <a:cubicBezTo>
                        <a:pt x="12604" y="33"/>
                        <a:pt x="12365" y="1"/>
                        <a:pt x="12136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3" name="Google Shape;1723;p66"/>
                <p:cNvSpPr/>
                <p:nvPr/>
              </p:nvSpPr>
              <p:spPr>
                <a:xfrm flipH="1">
                  <a:off x="6786756" y="5162500"/>
                  <a:ext cx="220851" cy="340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40" h="17189" extrusionOk="0">
                      <a:moveTo>
                        <a:pt x="1422" y="1"/>
                      </a:moveTo>
                      <a:lnTo>
                        <a:pt x="0" y="17188"/>
                      </a:lnTo>
                      <a:lnTo>
                        <a:pt x="7338" y="17188"/>
                      </a:lnTo>
                      <a:lnTo>
                        <a:pt x="11139" y="1"/>
                      </a:lnTo>
                      <a:close/>
                    </a:path>
                  </a:pathLst>
                </a:custGeom>
                <a:solidFill>
                  <a:srgbClr val="FEC9C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4" name="Google Shape;1724;p66"/>
                <p:cNvSpPr/>
                <p:nvPr/>
              </p:nvSpPr>
              <p:spPr>
                <a:xfrm flipH="1">
                  <a:off x="5189932" y="2472128"/>
                  <a:ext cx="374078" cy="324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69" h="16350" extrusionOk="0">
                      <a:moveTo>
                        <a:pt x="17751" y="0"/>
                      </a:moveTo>
                      <a:cubicBezTo>
                        <a:pt x="17259" y="0"/>
                        <a:pt x="16462" y="715"/>
                        <a:pt x="16462" y="715"/>
                      </a:cubicBezTo>
                      <a:cubicBezTo>
                        <a:pt x="16384" y="686"/>
                        <a:pt x="16306" y="672"/>
                        <a:pt x="16227" y="672"/>
                      </a:cubicBezTo>
                      <a:cubicBezTo>
                        <a:pt x="15496" y="672"/>
                        <a:pt x="14657" y="1853"/>
                        <a:pt x="12958" y="3194"/>
                      </a:cubicBezTo>
                      <a:cubicBezTo>
                        <a:pt x="11798" y="4115"/>
                        <a:pt x="10867" y="4296"/>
                        <a:pt x="10314" y="4296"/>
                      </a:cubicBezTo>
                      <a:cubicBezTo>
                        <a:pt x="9953" y="4296"/>
                        <a:pt x="9752" y="4219"/>
                        <a:pt x="9752" y="4219"/>
                      </a:cubicBezTo>
                      <a:cubicBezTo>
                        <a:pt x="10248" y="3922"/>
                        <a:pt x="10710" y="3525"/>
                        <a:pt x="11074" y="3062"/>
                      </a:cubicBezTo>
                      <a:cubicBezTo>
                        <a:pt x="11471" y="2666"/>
                        <a:pt x="11570" y="2071"/>
                        <a:pt x="11371" y="1575"/>
                      </a:cubicBezTo>
                      <a:lnTo>
                        <a:pt x="11371" y="1575"/>
                      </a:lnTo>
                      <a:cubicBezTo>
                        <a:pt x="6512" y="3062"/>
                        <a:pt x="5719" y="4847"/>
                        <a:pt x="5455" y="7095"/>
                      </a:cubicBezTo>
                      <a:cubicBezTo>
                        <a:pt x="5289" y="8285"/>
                        <a:pt x="1" y="12449"/>
                        <a:pt x="1" y="12449"/>
                      </a:cubicBezTo>
                      <a:lnTo>
                        <a:pt x="3604" y="16350"/>
                      </a:lnTo>
                      <a:cubicBezTo>
                        <a:pt x="3604" y="16350"/>
                        <a:pt x="9686" y="10202"/>
                        <a:pt x="11140" y="9673"/>
                      </a:cubicBezTo>
                      <a:cubicBezTo>
                        <a:pt x="13090" y="8946"/>
                        <a:pt x="15503" y="6764"/>
                        <a:pt x="17387" y="4252"/>
                      </a:cubicBezTo>
                      <a:cubicBezTo>
                        <a:pt x="18712" y="2539"/>
                        <a:pt x="18868" y="448"/>
                        <a:pt x="18164" y="448"/>
                      </a:cubicBezTo>
                      <a:cubicBezTo>
                        <a:pt x="18148" y="448"/>
                        <a:pt x="18131" y="449"/>
                        <a:pt x="18114" y="451"/>
                      </a:cubicBezTo>
                      <a:cubicBezTo>
                        <a:pt x="18180" y="253"/>
                        <a:pt x="18048" y="54"/>
                        <a:pt x="17883" y="21"/>
                      </a:cubicBezTo>
                      <a:cubicBezTo>
                        <a:pt x="17842" y="7"/>
                        <a:pt x="17798" y="0"/>
                        <a:pt x="17751" y="0"/>
                      </a:cubicBezTo>
                      <a:close/>
                    </a:path>
                  </a:pathLst>
                </a:custGeom>
                <a:solidFill>
                  <a:srgbClr val="FFCAD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5" name="Google Shape;1725;p66"/>
                <p:cNvSpPr/>
                <p:nvPr/>
              </p:nvSpPr>
              <p:spPr>
                <a:xfrm flipH="1">
                  <a:off x="5719279" y="2383630"/>
                  <a:ext cx="553851" cy="7590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937" h="38290" extrusionOk="0">
                      <a:moveTo>
                        <a:pt x="6303" y="1"/>
                      </a:moveTo>
                      <a:cubicBezTo>
                        <a:pt x="2641" y="1"/>
                        <a:pt x="1" y="14436"/>
                        <a:pt x="4237" y="19293"/>
                      </a:cubicBezTo>
                      <a:cubicBezTo>
                        <a:pt x="4237" y="19293"/>
                        <a:pt x="16594" y="38289"/>
                        <a:pt x="19260" y="38289"/>
                      </a:cubicBezTo>
                      <a:cubicBezTo>
                        <a:pt x="19313" y="38289"/>
                        <a:pt x="19363" y="38282"/>
                        <a:pt x="19408" y="38266"/>
                      </a:cubicBezTo>
                      <a:cubicBezTo>
                        <a:pt x="27936" y="35390"/>
                        <a:pt x="22747" y="26334"/>
                        <a:pt x="21160" y="24218"/>
                      </a:cubicBezTo>
                      <a:cubicBezTo>
                        <a:pt x="19904" y="22500"/>
                        <a:pt x="8236" y="1378"/>
                        <a:pt x="8236" y="1378"/>
                      </a:cubicBezTo>
                      <a:cubicBezTo>
                        <a:pt x="7581" y="420"/>
                        <a:pt x="6927" y="1"/>
                        <a:pt x="630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6" name="Google Shape;1726;p66"/>
                <p:cNvSpPr/>
                <p:nvPr/>
              </p:nvSpPr>
              <p:spPr>
                <a:xfrm flipH="1">
                  <a:off x="5994510" y="3523580"/>
                  <a:ext cx="1079947" cy="1802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474" h="90899" extrusionOk="0">
                      <a:moveTo>
                        <a:pt x="11504" y="1"/>
                      </a:moveTo>
                      <a:lnTo>
                        <a:pt x="1" y="87362"/>
                      </a:lnTo>
                      <a:lnTo>
                        <a:pt x="14875" y="90039"/>
                      </a:lnTo>
                      <a:lnTo>
                        <a:pt x="27237" y="33617"/>
                      </a:lnTo>
                      <a:lnTo>
                        <a:pt x="42475" y="90898"/>
                      </a:lnTo>
                      <a:lnTo>
                        <a:pt x="54474" y="88221"/>
                      </a:lnTo>
                      <a:lnTo>
                        <a:pt x="4535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7" name="Google Shape;1727;p66"/>
                <p:cNvSpPr/>
                <p:nvPr/>
              </p:nvSpPr>
              <p:spPr>
                <a:xfrm flipH="1">
                  <a:off x="6080352" y="2285119"/>
                  <a:ext cx="848629" cy="1245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06" h="62836" extrusionOk="0">
                      <a:moveTo>
                        <a:pt x="23304" y="1"/>
                      </a:moveTo>
                      <a:cubicBezTo>
                        <a:pt x="23304" y="1"/>
                        <a:pt x="21486" y="530"/>
                        <a:pt x="18908" y="1290"/>
                      </a:cubicBezTo>
                      <a:lnTo>
                        <a:pt x="18114" y="1521"/>
                      </a:lnTo>
                      <a:cubicBezTo>
                        <a:pt x="13718" y="2844"/>
                        <a:pt x="7636" y="4827"/>
                        <a:pt x="4794" y="6314"/>
                      </a:cubicBezTo>
                      <a:cubicBezTo>
                        <a:pt x="1" y="8793"/>
                        <a:pt x="3868" y="30410"/>
                        <a:pt x="4166" y="43467"/>
                      </a:cubicBezTo>
                      <a:cubicBezTo>
                        <a:pt x="4298" y="50044"/>
                        <a:pt x="4661" y="54837"/>
                        <a:pt x="3835" y="56721"/>
                      </a:cubicBezTo>
                      <a:cubicBezTo>
                        <a:pt x="1554" y="61712"/>
                        <a:pt x="4166" y="62836"/>
                        <a:pt x="4166" y="62836"/>
                      </a:cubicBezTo>
                      <a:lnTo>
                        <a:pt x="38013" y="62836"/>
                      </a:lnTo>
                      <a:cubicBezTo>
                        <a:pt x="38013" y="62836"/>
                        <a:pt x="42805" y="21717"/>
                        <a:pt x="42012" y="14181"/>
                      </a:cubicBezTo>
                      <a:cubicBezTo>
                        <a:pt x="40988" y="4728"/>
                        <a:pt x="41847" y="5620"/>
                        <a:pt x="34278" y="3075"/>
                      </a:cubicBezTo>
                      <a:cubicBezTo>
                        <a:pt x="32889" y="2579"/>
                        <a:pt x="31633" y="2183"/>
                        <a:pt x="30509" y="1819"/>
                      </a:cubicBezTo>
                      <a:lnTo>
                        <a:pt x="29782" y="1621"/>
                      </a:lnTo>
                      <a:cubicBezTo>
                        <a:pt x="27667" y="926"/>
                        <a:pt x="25485" y="398"/>
                        <a:pt x="2330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8" name="Google Shape;1728;p66"/>
                <p:cNvSpPr/>
                <p:nvPr/>
              </p:nvSpPr>
              <p:spPr>
                <a:xfrm flipH="1">
                  <a:off x="6339187" y="2031538"/>
                  <a:ext cx="200550" cy="3716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16" h="18746" extrusionOk="0">
                      <a:moveTo>
                        <a:pt x="397" y="0"/>
                      </a:moveTo>
                      <a:lnTo>
                        <a:pt x="199" y="8693"/>
                      </a:lnTo>
                      <a:lnTo>
                        <a:pt x="67" y="13949"/>
                      </a:lnTo>
                      <a:cubicBezTo>
                        <a:pt x="1" y="16494"/>
                        <a:pt x="2017" y="18642"/>
                        <a:pt x="4562" y="18742"/>
                      </a:cubicBezTo>
                      <a:cubicBezTo>
                        <a:pt x="4624" y="18744"/>
                        <a:pt x="4686" y="18745"/>
                        <a:pt x="4747" y="18745"/>
                      </a:cubicBezTo>
                      <a:cubicBezTo>
                        <a:pt x="7242" y="18745"/>
                        <a:pt x="9293" y="16796"/>
                        <a:pt x="9454" y="14312"/>
                      </a:cubicBezTo>
                      <a:lnTo>
                        <a:pt x="9586" y="11371"/>
                      </a:lnTo>
                      <a:lnTo>
                        <a:pt x="10115" y="1091"/>
                      </a:lnTo>
                      <a:lnTo>
                        <a:pt x="397" y="0"/>
                      </a:lnTo>
                      <a:close/>
                    </a:path>
                  </a:pathLst>
                </a:custGeom>
                <a:solidFill>
                  <a:srgbClr val="FEC9C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9" name="Google Shape;1729;p66"/>
                <p:cNvSpPr/>
                <p:nvPr/>
              </p:nvSpPr>
              <p:spPr>
                <a:xfrm flipH="1">
                  <a:off x="6474176" y="1852974"/>
                  <a:ext cx="202810" cy="294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30" h="14858" extrusionOk="0">
                      <a:moveTo>
                        <a:pt x="3977" y="0"/>
                      </a:moveTo>
                      <a:cubicBezTo>
                        <a:pt x="2959" y="0"/>
                        <a:pt x="1" y="387"/>
                        <a:pt x="412" y="4942"/>
                      </a:cubicBezTo>
                      <a:cubicBezTo>
                        <a:pt x="809" y="9172"/>
                        <a:pt x="6593" y="14858"/>
                        <a:pt x="6593" y="14858"/>
                      </a:cubicBezTo>
                      <a:cubicBezTo>
                        <a:pt x="6593" y="14858"/>
                        <a:pt x="10229" y="2066"/>
                        <a:pt x="4313" y="17"/>
                      </a:cubicBezTo>
                      <a:cubicBezTo>
                        <a:pt x="4313" y="17"/>
                        <a:pt x="4185" y="0"/>
                        <a:pt x="3977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0" name="Google Shape;1730;p66"/>
                <p:cNvSpPr/>
                <p:nvPr/>
              </p:nvSpPr>
              <p:spPr>
                <a:xfrm flipH="1">
                  <a:off x="6225174" y="1836737"/>
                  <a:ext cx="102892" cy="173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90" h="8769" extrusionOk="0">
                      <a:moveTo>
                        <a:pt x="3175" y="1"/>
                      </a:moveTo>
                      <a:cubicBezTo>
                        <a:pt x="1999" y="1"/>
                        <a:pt x="573" y="1352"/>
                        <a:pt x="298" y="2290"/>
                      </a:cubicBezTo>
                      <a:cubicBezTo>
                        <a:pt x="0" y="3414"/>
                        <a:pt x="628" y="4604"/>
                        <a:pt x="1289" y="5595"/>
                      </a:cubicBezTo>
                      <a:cubicBezTo>
                        <a:pt x="1983" y="6587"/>
                        <a:pt x="2777" y="7579"/>
                        <a:pt x="2843" y="8768"/>
                      </a:cubicBezTo>
                      <a:cubicBezTo>
                        <a:pt x="2810" y="8041"/>
                        <a:pt x="3008" y="7281"/>
                        <a:pt x="3438" y="6686"/>
                      </a:cubicBezTo>
                      <a:cubicBezTo>
                        <a:pt x="3834" y="6058"/>
                        <a:pt x="4198" y="5430"/>
                        <a:pt x="4562" y="4769"/>
                      </a:cubicBezTo>
                      <a:cubicBezTo>
                        <a:pt x="5090" y="3579"/>
                        <a:pt x="5190" y="935"/>
                        <a:pt x="3834" y="175"/>
                      </a:cubicBezTo>
                      <a:cubicBezTo>
                        <a:pt x="3632" y="54"/>
                        <a:pt x="3408" y="1"/>
                        <a:pt x="3175" y="1"/>
                      </a:cubicBezTo>
                      <a:close/>
                    </a:path>
                  </a:pathLst>
                </a:custGeom>
                <a:solidFill>
                  <a:srgbClr val="0E123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1" name="Google Shape;1731;p66"/>
                <p:cNvSpPr/>
                <p:nvPr/>
              </p:nvSpPr>
              <p:spPr>
                <a:xfrm flipH="1">
                  <a:off x="6263178" y="1846749"/>
                  <a:ext cx="396738" cy="4209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12" h="21234" extrusionOk="0">
                      <a:moveTo>
                        <a:pt x="12541" y="0"/>
                      </a:moveTo>
                      <a:cubicBezTo>
                        <a:pt x="4179" y="0"/>
                        <a:pt x="3253" y="9057"/>
                        <a:pt x="3253" y="9057"/>
                      </a:cubicBezTo>
                      <a:cubicBezTo>
                        <a:pt x="2985" y="8831"/>
                        <a:pt x="2538" y="8693"/>
                        <a:pt x="2067" y="8693"/>
                      </a:cubicBezTo>
                      <a:cubicBezTo>
                        <a:pt x="1087" y="8693"/>
                        <a:pt x="1" y="9290"/>
                        <a:pt x="179" y="10941"/>
                      </a:cubicBezTo>
                      <a:cubicBezTo>
                        <a:pt x="411" y="13354"/>
                        <a:pt x="4013" y="14015"/>
                        <a:pt x="4013" y="14015"/>
                      </a:cubicBezTo>
                      <a:cubicBezTo>
                        <a:pt x="4013" y="14015"/>
                        <a:pt x="6157" y="21233"/>
                        <a:pt x="12537" y="21233"/>
                      </a:cubicBezTo>
                      <a:cubicBezTo>
                        <a:pt x="12690" y="21233"/>
                        <a:pt x="12846" y="21229"/>
                        <a:pt x="13004" y="21221"/>
                      </a:cubicBezTo>
                      <a:cubicBezTo>
                        <a:pt x="19317" y="20890"/>
                        <a:pt x="19119" y="15833"/>
                        <a:pt x="19681" y="11569"/>
                      </a:cubicBezTo>
                      <a:cubicBezTo>
                        <a:pt x="19945" y="9222"/>
                        <a:pt x="20011" y="6842"/>
                        <a:pt x="19813" y="4495"/>
                      </a:cubicBezTo>
                      <a:cubicBezTo>
                        <a:pt x="19813" y="4495"/>
                        <a:pt x="19912" y="0"/>
                        <a:pt x="12541" y="0"/>
                      </a:cubicBezTo>
                      <a:close/>
                    </a:path>
                  </a:pathLst>
                </a:custGeom>
                <a:solidFill>
                  <a:srgbClr val="FFCAD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2" name="Google Shape;1732;p66"/>
                <p:cNvSpPr/>
                <p:nvPr/>
              </p:nvSpPr>
              <p:spPr>
                <a:xfrm flipH="1">
                  <a:off x="6424375" y="1998113"/>
                  <a:ext cx="61616" cy="281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8" h="1422" fill="none" extrusionOk="0">
                      <a:moveTo>
                        <a:pt x="0" y="1422"/>
                      </a:moveTo>
                      <a:cubicBezTo>
                        <a:pt x="694" y="430"/>
                        <a:pt x="1950" y="0"/>
                        <a:pt x="3107" y="364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3" name="Google Shape;1733;p66"/>
                <p:cNvSpPr/>
                <p:nvPr/>
              </p:nvSpPr>
              <p:spPr>
                <a:xfrm flipH="1">
                  <a:off x="6292004" y="1977138"/>
                  <a:ext cx="60308" cy="301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522" fill="none" extrusionOk="0">
                      <a:moveTo>
                        <a:pt x="0" y="1422"/>
                      </a:moveTo>
                      <a:cubicBezTo>
                        <a:pt x="0" y="1422"/>
                        <a:pt x="1521" y="1"/>
                        <a:pt x="3041" y="1521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4" name="Google Shape;1734;p66"/>
                <p:cNvSpPr/>
                <p:nvPr/>
              </p:nvSpPr>
              <p:spPr>
                <a:xfrm flipH="1">
                  <a:off x="6343148" y="2045941"/>
                  <a:ext cx="35390" cy="839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2" h="4629" fill="none" extrusionOk="0">
                      <a:moveTo>
                        <a:pt x="1" y="1"/>
                      </a:moveTo>
                      <a:cubicBezTo>
                        <a:pt x="1" y="1"/>
                        <a:pt x="695" y="1852"/>
                        <a:pt x="1323" y="2976"/>
                      </a:cubicBezTo>
                      <a:cubicBezTo>
                        <a:pt x="1951" y="4132"/>
                        <a:pt x="133" y="4628"/>
                        <a:pt x="133" y="4628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5" name="Google Shape;1735;p66"/>
                <p:cNvSpPr/>
                <p:nvPr/>
              </p:nvSpPr>
              <p:spPr>
                <a:xfrm flipH="1">
                  <a:off x="6359508" y="2171106"/>
                  <a:ext cx="67504" cy="209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5" h="1059" fill="none" extrusionOk="0">
                      <a:moveTo>
                        <a:pt x="0" y="1"/>
                      </a:moveTo>
                      <a:cubicBezTo>
                        <a:pt x="926" y="860"/>
                        <a:pt x="2281" y="1058"/>
                        <a:pt x="3405" y="563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6" name="Google Shape;1736;p66"/>
                <p:cNvSpPr/>
                <p:nvPr/>
              </p:nvSpPr>
              <p:spPr>
                <a:xfrm flipH="1">
                  <a:off x="6482046" y="1887370"/>
                  <a:ext cx="178266" cy="184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92" h="9322" extrusionOk="0">
                      <a:moveTo>
                        <a:pt x="5223" y="0"/>
                      </a:moveTo>
                      <a:cubicBezTo>
                        <a:pt x="1" y="166"/>
                        <a:pt x="2249" y="5520"/>
                        <a:pt x="3273" y="7008"/>
                      </a:cubicBezTo>
                      <a:cubicBezTo>
                        <a:pt x="4298" y="8495"/>
                        <a:pt x="4265" y="9322"/>
                        <a:pt x="4265" y="9322"/>
                      </a:cubicBezTo>
                      <a:cubicBezTo>
                        <a:pt x="4628" y="7702"/>
                        <a:pt x="5554" y="6281"/>
                        <a:pt x="6942" y="5355"/>
                      </a:cubicBezTo>
                      <a:cubicBezTo>
                        <a:pt x="8991" y="3868"/>
                        <a:pt x="5223" y="0"/>
                        <a:pt x="522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7" name="Google Shape;1737;p66"/>
                <p:cNvSpPr/>
                <p:nvPr/>
              </p:nvSpPr>
              <p:spPr>
                <a:xfrm flipH="1">
                  <a:off x="5417860" y="2637013"/>
                  <a:ext cx="654641" cy="507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21" h="25587" extrusionOk="0">
                      <a:moveTo>
                        <a:pt x="29286" y="1"/>
                      </a:moveTo>
                      <a:cubicBezTo>
                        <a:pt x="29286" y="1"/>
                        <a:pt x="13354" y="10016"/>
                        <a:pt x="11040" y="11437"/>
                      </a:cubicBezTo>
                      <a:cubicBezTo>
                        <a:pt x="7735" y="13520"/>
                        <a:pt x="0" y="19469"/>
                        <a:pt x="9288" y="25485"/>
                      </a:cubicBezTo>
                      <a:cubicBezTo>
                        <a:pt x="9393" y="25554"/>
                        <a:pt x="9526" y="25587"/>
                        <a:pt x="9682" y="25587"/>
                      </a:cubicBezTo>
                      <a:cubicBezTo>
                        <a:pt x="13611" y="25587"/>
                        <a:pt x="33021" y="4893"/>
                        <a:pt x="33021" y="4893"/>
                      </a:cubicBezTo>
                      <a:lnTo>
                        <a:pt x="2928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8" name="Google Shape;1738;p66"/>
                <p:cNvSpPr/>
                <p:nvPr/>
              </p:nvSpPr>
              <p:spPr>
                <a:xfrm flipH="1">
                  <a:off x="6782831" y="5424467"/>
                  <a:ext cx="560294" cy="143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62" h="7226" extrusionOk="0">
                      <a:moveTo>
                        <a:pt x="16126" y="1"/>
                      </a:moveTo>
                      <a:cubicBezTo>
                        <a:pt x="15897" y="1"/>
                        <a:pt x="15658" y="33"/>
                        <a:pt x="15404" y="107"/>
                      </a:cubicBezTo>
                      <a:cubicBezTo>
                        <a:pt x="12561" y="967"/>
                        <a:pt x="1" y="6255"/>
                        <a:pt x="3868" y="6850"/>
                      </a:cubicBezTo>
                      <a:cubicBezTo>
                        <a:pt x="5478" y="7098"/>
                        <a:pt x="9143" y="7225"/>
                        <a:pt x="13045" y="7225"/>
                      </a:cubicBezTo>
                      <a:cubicBezTo>
                        <a:pt x="18519" y="7225"/>
                        <a:pt x="24460" y="6974"/>
                        <a:pt x="25849" y="6453"/>
                      </a:cubicBezTo>
                      <a:cubicBezTo>
                        <a:pt x="28262" y="5528"/>
                        <a:pt x="25056" y="405"/>
                        <a:pt x="25056" y="405"/>
                      </a:cubicBezTo>
                      <a:cubicBezTo>
                        <a:pt x="23419" y="1306"/>
                        <a:pt x="22166" y="1618"/>
                        <a:pt x="21149" y="1618"/>
                      </a:cubicBezTo>
                      <a:cubicBezTo>
                        <a:pt x="18836" y="1618"/>
                        <a:pt x="17741" y="1"/>
                        <a:pt x="16126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9" name="Google Shape;1739;p66"/>
                <p:cNvSpPr/>
                <p:nvPr/>
              </p:nvSpPr>
              <p:spPr>
                <a:xfrm flipH="1">
                  <a:off x="6716536" y="2403038"/>
                  <a:ext cx="492255" cy="7415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30" h="37404" extrusionOk="0">
                      <a:moveTo>
                        <a:pt x="19732" y="0"/>
                      </a:moveTo>
                      <a:cubicBezTo>
                        <a:pt x="19700" y="0"/>
                        <a:pt x="19668" y="1"/>
                        <a:pt x="19635" y="3"/>
                      </a:cubicBezTo>
                      <a:cubicBezTo>
                        <a:pt x="19635" y="3"/>
                        <a:pt x="17916" y="201"/>
                        <a:pt x="14578" y="5423"/>
                      </a:cubicBezTo>
                      <a:cubicBezTo>
                        <a:pt x="12231" y="9059"/>
                        <a:pt x="9653" y="15373"/>
                        <a:pt x="4959" y="25619"/>
                      </a:cubicBezTo>
                      <a:cubicBezTo>
                        <a:pt x="2744" y="30478"/>
                        <a:pt x="1" y="37023"/>
                        <a:pt x="5124" y="37386"/>
                      </a:cubicBezTo>
                      <a:cubicBezTo>
                        <a:pt x="5284" y="37398"/>
                        <a:pt x="5445" y="37403"/>
                        <a:pt x="5606" y="37403"/>
                      </a:cubicBezTo>
                      <a:cubicBezTo>
                        <a:pt x="8232" y="37403"/>
                        <a:pt x="10909" y="35877"/>
                        <a:pt x="12528" y="32825"/>
                      </a:cubicBezTo>
                      <a:cubicBezTo>
                        <a:pt x="15701" y="27007"/>
                        <a:pt x="19998" y="20793"/>
                        <a:pt x="19998" y="20793"/>
                      </a:cubicBezTo>
                      <a:cubicBezTo>
                        <a:pt x="19998" y="20793"/>
                        <a:pt x="24829" y="0"/>
                        <a:pt x="1973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0" name="Google Shape;1740;p66"/>
                <p:cNvSpPr/>
                <p:nvPr/>
              </p:nvSpPr>
              <p:spPr>
                <a:xfrm flipH="1">
                  <a:off x="6226482" y="2766768"/>
                  <a:ext cx="243134" cy="358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64" h="18081" extrusionOk="0">
                      <a:moveTo>
                        <a:pt x="4628" y="0"/>
                      </a:moveTo>
                      <a:cubicBezTo>
                        <a:pt x="3769" y="0"/>
                        <a:pt x="3008" y="628"/>
                        <a:pt x="2843" y="1488"/>
                      </a:cubicBezTo>
                      <a:lnTo>
                        <a:pt x="199" y="15899"/>
                      </a:lnTo>
                      <a:cubicBezTo>
                        <a:pt x="1" y="17023"/>
                        <a:pt x="860" y="18048"/>
                        <a:pt x="2017" y="18081"/>
                      </a:cubicBezTo>
                      <a:lnTo>
                        <a:pt x="7603" y="18081"/>
                      </a:lnTo>
                      <a:cubicBezTo>
                        <a:pt x="8495" y="18081"/>
                        <a:pt x="9256" y="17420"/>
                        <a:pt x="9421" y="16560"/>
                      </a:cubicBezTo>
                      <a:lnTo>
                        <a:pt x="12065" y="2149"/>
                      </a:lnTo>
                      <a:cubicBezTo>
                        <a:pt x="12263" y="1025"/>
                        <a:pt x="11404" y="0"/>
                        <a:pt x="1024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1" name="Google Shape;1741;p66"/>
                <p:cNvSpPr/>
                <p:nvPr/>
              </p:nvSpPr>
              <p:spPr>
                <a:xfrm flipH="1">
                  <a:off x="6358199" y="2791668"/>
                  <a:ext cx="48512" cy="83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7" h="4232" extrusionOk="0">
                      <a:moveTo>
                        <a:pt x="1058" y="0"/>
                      </a:moveTo>
                      <a:cubicBezTo>
                        <a:pt x="860" y="0"/>
                        <a:pt x="728" y="133"/>
                        <a:pt x="695" y="298"/>
                      </a:cubicBezTo>
                      <a:lnTo>
                        <a:pt x="67" y="3802"/>
                      </a:lnTo>
                      <a:cubicBezTo>
                        <a:pt x="1" y="4033"/>
                        <a:pt x="166" y="4231"/>
                        <a:pt x="397" y="4231"/>
                      </a:cubicBezTo>
                      <a:lnTo>
                        <a:pt x="1422" y="4231"/>
                      </a:lnTo>
                      <a:cubicBezTo>
                        <a:pt x="1587" y="4231"/>
                        <a:pt x="1719" y="4099"/>
                        <a:pt x="1753" y="3934"/>
                      </a:cubicBezTo>
                      <a:lnTo>
                        <a:pt x="2381" y="397"/>
                      </a:lnTo>
                      <a:cubicBezTo>
                        <a:pt x="2447" y="199"/>
                        <a:pt x="2281" y="0"/>
                        <a:pt x="205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2" name="Google Shape;1742;p66"/>
                <p:cNvSpPr/>
                <p:nvPr/>
              </p:nvSpPr>
              <p:spPr>
                <a:xfrm flipH="1">
                  <a:off x="6285521" y="2871563"/>
                  <a:ext cx="345946" cy="219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0" h="11076" extrusionOk="0">
                      <a:moveTo>
                        <a:pt x="9287" y="1"/>
                      </a:moveTo>
                      <a:cubicBezTo>
                        <a:pt x="9276" y="1"/>
                        <a:pt x="9266" y="2"/>
                        <a:pt x="9255" y="3"/>
                      </a:cubicBezTo>
                      <a:cubicBezTo>
                        <a:pt x="8660" y="69"/>
                        <a:pt x="8693" y="1920"/>
                        <a:pt x="8098" y="2779"/>
                      </a:cubicBezTo>
                      <a:cubicBezTo>
                        <a:pt x="7536" y="3639"/>
                        <a:pt x="5719" y="3969"/>
                        <a:pt x="4826" y="4234"/>
                      </a:cubicBezTo>
                      <a:cubicBezTo>
                        <a:pt x="3240" y="4664"/>
                        <a:pt x="1620" y="4928"/>
                        <a:pt x="0" y="4994"/>
                      </a:cubicBezTo>
                      <a:lnTo>
                        <a:pt x="760" y="11076"/>
                      </a:lnTo>
                      <a:cubicBezTo>
                        <a:pt x="760" y="11076"/>
                        <a:pt x="5329" y="10275"/>
                        <a:pt x="6737" y="10275"/>
                      </a:cubicBezTo>
                      <a:cubicBezTo>
                        <a:pt x="6816" y="10275"/>
                        <a:pt x="6884" y="10277"/>
                        <a:pt x="6942" y="10283"/>
                      </a:cubicBezTo>
                      <a:cubicBezTo>
                        <a:pt x="7581" y="10349"/>
                        <a:pt x="8223" y="10382"/>
                        <a:pt x="8866" y="10382"/>
                      </a:cubicBezTo>
                      <a:cubicBezTo>
                        <a:pt x="10151" y="10382"/>
                        <a:pt x="11437" y="10250"/>
                        <a:pt x="12693" y="9985"/>
                      </a:cubicBezTo>
                      <a:cubicBezTo>
                        <a:pt x="13354" y="9853"/>
                        <a:pt x="13850" y="9390"/>
                        <a:pt x="14015" y="8762"/>
                      </a:cubicBezTo>
                      <a:cubicBezTo>
                        <a:pt x="15139" y="8696"/>
                        <a:pt x="15139" y="7341"/>
                        <a:pt x="15139" y="7341"/>
                      </a:cubicBezTo>
                      <a:cubicBezTo>
                        <a:pt x="15800" y="7242"/>
                        <a:pt x="16164" y="6581"/>
                        <a:pt x="15932" y="5986"/>
                      </a:cubicBezTo>
                      <a:cubicBezTo>
                        <a:pt x="16946" y="5508"/>
                        <a:pt x="17449" y="4116"/>
                        <a:pt x="16323" y="4116"/>
                      </a:cubicBezTo>
                      <a:cubicBezTo>
                        <a:pt x="16201" y="4116"/>
                        <a:pt x="16060" y="4132"/>
                        <a:pt x="15899" y="4168"/>
                      </a:cubicBezTo>
                      <a:cubicBezTo>
                        <a:pt x="14776" y="4407"/>
                        <a:pt x="13374" y="4484"/>
                        <a:pt x="12187" y="4484"/>
                      </a:cubicBezTo>
                      <a:cubicBezTo>
                        <a:pt x="10753" y="4484"/>
                        <a:pt x="9631" y="4372"/>
                        <a:pt x="9685" y="4300"/>
                      </a:cubicBezTo>
                      <a:cubicBezTo>
                        <a:pt x="10049" y="3870"/>
                        <a:pt x="10148" y="3341"/>
                        <a:pt x="10379" y="2350"/>
                      </a:cubicBezTo>
                      <a:cubicBezTo>
                        <a:pt x="10605" y="1412"/>
                        <a:pt x="9757" y="1"/>
                        <a:pt x="9287" y="1"/>
                      </a:cubicBezTo>
                      <a:close/>
                    </a:path>
                  </a:pathLst>
                </a:custGeom>
                <a:solidFill>
                  <a:srgbClr val="FFCAD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3" name="Google Shape;1743;p66"/>
                <p:cNvSpPr/>
                <p:nvPr/>
              </p:nvSpPr>
              <p:spPr>
                <a:xfrm flipH="1">
                  <a:off x="6571160" y="2945668"/>
                  <a:ext cx="632041" cy="202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81" h="10199" extrusionOk="0">
                      <a:moveTo>
                        <a:pt x="31285" y="0"/>
                      </a:moveTo>
                      <a:cubicBezTo>
                        <a:pt x="31285" y="0"/>
                        <a:pt x="16417" y="699"/>
                        <a:pt x="11262" y="699"/>
                      </a:cubicBezTo>
                      <a:cubicBezTo>
                        <a:pt x="10594" y="699"/>
                        <a:pt x="10089" y="688"/>
                        <a:pt x="9800" y="661"/>
                      </a:cubicBezTo>
                      <a:cubicBezTo>
                        <a:pt x="9487" y="634"/>
                        <a:pt x="9183" y="621"/>
                        <a:pt x="8888" y="621"/>
                      </a:cubicBezTo>
                      <a:cubicBezTo>
                        <a:pt x="1325" y="621"/>
                        <a:pt x="0" y="9286"/>
                        <a:pt x="4677" y="10081"/>
                      </a:cubicBezTo>
                      <a:cubicBezTo>
                        <a:pt x="5134" y="10163"/>
                        <a:pt x="5859" y="10199"/>
                        <a:pt x="6782" y="10199"/>
                      </a:cubicBezTo>
                      <a:cubicBezTo>
                        <a:pt x="13724" y="10199"/>
                        <a:pt x="31880" y="8164"/>
                        <a:pt x="31880" y="8164"/>
                      </a:cubicBezTo>
                      <a:lnTo>
                        <a:pt x="312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4" name="Google Shape;1744;p66"/>
                <p:cNvSpPr/>
                <p:nvPr/>
              </p:nvSpPr>
              <p:spPr>
                <a:xfrm flipH="1">
                  <a:off x="6197657" y="1729920"/>
                  <a:ext cx="456094" cy="2780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06" h="14025" extrusionOk="0">
                      <a:moveTo>
                        <a:pt x="14879" y="0"/>
                      </a:moveTo>
                      <a:cubicBezTo>
                        <a:pt x="14641" y="0"/>
                        <a:pt x="14404" y="34"/>
                        <a:pt x="14180" y="109"/>
                      </a:cubicBezTo>
                      <a:cubicBezTo>
                        <a:pt x="12131" y="505"/>
                        <a:pt x="10148" y="1100"/>
                        <a:pt x="8231" y="1927"/>
                      </a:cubicBezTo>
                      <a:cubicBezTo>
                        <a:pt x="8418" y="1428"/>
                        <a:pt x="7841" y="929"/>
                        <a:pt x="7303" y="929"/>
                      </a:cubicBezTo>
                      <a:cubicBezTo>
                        <a:pt x="7271" y="929"/>
                        <a:pt x="7238" y="931"/>
                        <a:pt x="7206" y="935"/>
                      </a:cubicBezTo>
                      <a:cubicBezTo>
                        <a:pt x="6644" y="1067"/>
                        <a:pt x="6148" y="1398"/>
                        <a:pt x="5785" y="1827"/>
                      </a:cubicBezTo>
                      <a:cubicBezTo>
                        <a:pt x="4595" y="3017"/>
                        <a:pt x="0" y="7645"/>
                        <a:pt x="3107" y="9066"/>
                      </a:cubicBezTo>
                      <a:cubicBezTo>
                        <a:pt x="3433" y="9210"/>
                        <a:pt x="3789" y="9267"/>
                        <a:pt x="4161" y="9267"/>
                      </a:cubicBezTo>
                      <a:cubicBezTo>
                        <a:pt x="5418" y="9267"/>
                        <a:pt x="6863" y="8617"/>
                        <a:pt x="7933" y="8438"/>
                      </a:cubicBezTo>
                      <a:cubicBezTo>
                        <a:pt x="9033" y="8265"/>
                        <a:pt x="10133" y="8181"/>
                        <a:pt x="11233" y="8181"/>
                      </a:cubicBezTo>
                      <a:cubicBezTo>
                        <a:pt x="12017" y="8181"/>
                        <a:pt x="12801" y="8223"/>
                        <a:pt x="13586" y="8306"/>
                      </a:cubicBezTo>
                      <a:cubicBezTo>
                        <a:pt x="15172" y="8504"/>
                        <a:pt x="16759" y="8868"/>
                        <a:pt x="18015" y="9860"/>
                      </a:cubicBezTo>
                      <a:cubicBezTo>
                        <a:pt x="19238" y="10818"/>
                        <a:pt x="20031" y="12504"/>
                        <a:pt x="19601" y="14024"/>
                      </a:cubicBezTo>
                      <a:cubicBezTo>
                        <a:pt x="21089" y="12669"/>
                        <a:pt x="22113" y="10884"/>
                        <a:pt x="22576" y="8934"/>
                      </a:cubicBezTo>
                      <a:cubicBezTo>
                        <a:pt x="22841" y="7612"/>
                        <a:pt x="22973" y="6257"/>
                        <a:pt x="22973" y="4935"/>
                      </a:cubicBezTo>
                      <a:cubicBezTo>
                        <a:pt x="22973" y="3943"/>
                        <a:pt x="23006" y="2918"/>
                        <a:pt x="22279" y="2158"/>
                      </a:cubicBezTo>
                      <a:cubicBezTo>
                        <a:pt x="21733" y="1563"/>
                        <a:pt x="20928" y="1377"/>
                        <a:pt x="20113" y="1377"/>
                      </a:cubicBezTo>
                      <a:cubicBezTo>
                        <a:pt x="19841" y="1377"/>
                        <a:pt x="19568" y="1398"/>
                        <a:pt x="19304" y="1431"/>
                      </a:cubicBezTo>
                      <a:cubicBezTo>
                        <a:pt x="18667" y="1510"/>
                        <a:pt x="18018" y="1626"/>
                        <a:pt x="17386" y="1626"/>
                      </a:cubicBezTo>
                      <a:cubicBezTo>
                        <a:pt x="16969" y="1626"/>
                        <a:pt x="16558" y="1576"/>
                        <a:pt x="16164" y="1431"/>
                      </a:cubicBezTo>
                      <a:cubicBezTo>
                        <a:pt x="16494" y="1034"/>
                        <a:pt x="16197" y="373"/>
                        <a:pt x="15734" y="142"/>
                      </a:cubicBezTo>
                      <a:cubicBezTo>
                        <a:pt x="15462" y="51"/>
                        <a:pt x="15169" y="0"/>
                        <a:pt x="14879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45" name="Google Shape;1745;p66"/>
              <p:cNvGrpSpPr/>
              <p:nvPr/>
            </p:nvGrpSpPr>
            <p:grpSpPr>
              <a:xfrm rot="300415">
                <a:off x="6564253" y="1843794"/>
                <a:ext cx="309075" cy="151086"/>
                <a:chOff x="5506910" y="1630791"/>
                <a:chExt cx="367504" cy="179649"/>
              </a:xfrm>
            </p:grpSpPr>
            <p:grpSp>
              <p:nvGrpSpPr>
                <p:cNvPr id="1746" name="Google Shape;1746;p66"/>
                <p:cNvGrpSpPr/>
                <p:nvPr/>
              </p:nvGrpSpPr>
              <p:grpSpPr>
                <a:xfrm rot="1319691">
                  <a:off x="5522842" y="1672953"/>
                  <a:ext cx="146697" cy="113602"/>
                  <a:chOff x="2648150" y="2870364"/>
                  <a:chExt cx="222256" cy="161261"/>
                </a:xfrm>
              </p:grpSpPr>
              <p:sp>
                <p:nvSpPr>
                  <p:cNvPr id="1747" name="Google Shape;1747;p66"/>
                  <p:cNvSpPr/>
                  <p:nvPr/>
                </p:nvSpPr>
                <p:spPr>
                  <a:xfrm rot="722064">
                    <a:off x="2660010" y="2892830"/>
                    <a:ext cx="198536" cy="1190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62" h="7839" extrusionOk="0">
                        <a:moveTo>
                          <a:pt x="7081" y="1"/>
                        </a:moveTo>
                        <a:cubicBezTo>
                          <a:pt x="6601" y="1"/>
                          <a:pt x="6101" y="45"/>
                          <a:pt x="5584" y="143"/>
                        </a:cubicBezTo>
                        <a:cubicBezTo>
                          <a:pt x="1153" y="985"/>
                          <a:pt x="1" y="5904"/>
                          <a:pt x="1" y="5904"/>
                        </a:cubicBezTo>
                        <a:cubicBezTo>
                          <a:pt x="1" y="5904"/>
                          <a:pt x="1321" y="7838"/>
                          <a:pt x="4944" y="7838"/>
                        </a:cubicBezTo>
                        <a:cubicBezTo>
                          <a:pt x="5621" y="7838"/>
                          <a:pt x="6379" y="7771"/>
                          <a:pt x="7224" y="7610"/>
                        </a:cubicBezTo>
                        <a:cubicBezTo>
                          <a:pt x="12585" y="6569"/>
                          <a:pt x="13161" y="2470"/>
                          <a:pt x="13161" y="2470"/>
                        </a:cubicBezTo>
                        <a:cubicBezTo>
                          <a:pt x="13161" y="2470"/>
                          <a:pt x="10693" y="1"/>
                          <a:pt x="7081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8" name="Google Shape;1748;p66"/>
                  <p:cNvSpPr/>
                  <p:nvPr/>
                </p:nvSpPr>
                <p:spPr>
                  <a:xfrm rot="722064">
                    <a:off x="2686820" y="2882543"/>
                    <a:ext cx="135364" cy="1369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974" h="9018" extrusionOk="0">
                        <a:moveTo>
                          <a:pt x="4476" y="0"/>
                        </a:moveTo>
                        <a:cubicBezTo>
                          <a:pt x="1994" y="0"/>
                          <a:pt x="0" y="2016"/>
                          <a:pt x="0" y="4498"/>
                        </a:cubicBezTo>
                        <a:cubicBezTo>
                          <a:pt x="0" y="7001"/>
                          <a:pt x="1994" y="9018"/>
                          <a:pt x="4476" y="9018"/>
                        </a:cubicBezTo>
                        <a:cubicBezTo>
                          <a:pt x="6957" y="9018"/>
                          <a:pt x="8974" y="7001"/>
                          <a:pt x="8974" y="4498"/>
                        </a:cubicBezTo>
                        <a:cubicBezTo>
                          <a:pt x="8974" y="2016"/>
                          <a:pt x="6957" y="0"/>
                          <a:pt x="4476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749" name="Google Shape;1749;p66"/>
                <p:cNvGrpSpPr/>
                <p:nvPr/>
              </p:nvGrpSpPr>
              <p:grpSpPr>
                <a:xfrm rot="1319691">
                  <a:off x="5700987" y="1654935"/>
                  <a:ext cx="154452" cy="131361"/>
                  <a:chOff x="2642510" y="2858977"/>
                  <a:chExt cx="234004" cy="186471"/>
                </a:xfrm>
              </p:grpSpPr>
              <p:sp>
                <p:nvSpPr>
                  <p:cNvPr id="1750" name="Google Shape;1750;p66"/>
                  <p:cNvSpPr/>
                  <p:nvPr/>
                </p:nvSpPr>
                <p:spPr>
                  <a:xfrm rot="-1419670">
                    <a:off x="2661041" y="2892178"/>
                    <a:ext cx="196941" cy="12007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62" h="7839" extrusionOk="0">
                        <a:moveTo>
                          <a:pt x="7081" y="1"/>
                        </a:moveTo>
                        <a:cubicBezTo>
                          <a:pt x="6601" y="1"/>
                          <a:pt x="6101" y="45"/>
                          <a:pt x="5584" y="143"/>
                        </a:cubicBezTo>
                        <a:cubicBezTo>
                          <a:pt x="1153" y="985"/>
                          <a:pt x="1" y="5904"/>
                          <a:pt x="1" y="5904"/>
                        </a:cubicBezTo>
                        <a:cubicBezTo>
                          <a:pt x="1" y="5904"/>
                          <a:pt x="1321" y="7838"/>
                          <a:pt x="4944" y="7838"/>
                        </a:cubicBezTo>
                        <a:cubicBezTo>
                          <a:pt x="5621" y="7838"/>
                          <a:pt x="6379" y="7771"/>
                          <a:pt x="7224" y="7610"/>
                        </a:cubicBezTo>
                        <a:cubicBezTo>
                          <a:pt x="12585" y="6569"/>
                          <a:pt x="13161" y="2470"/>
                          <a:pt x="13161" y="2470"/>
                        </a:cubicBezTo>
                        <a:cubicBezTo>
                          <a:pt x="13161" y="2470"/>
                          <a:pt x="10693" y="1"/>
                          <a:pt x="7081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51" name="Google Shape;1751;p66"/>
                  <p:cNvSpPr/>
                  <p:nvPr/>
                </p:nvSpPr>
                <p:spPr>
                  <a:xfrm rot="-1419670">
                    <a:off x="2687729" y="2884841"/>
                    <a:ext cx="134277" cy="1381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974" h="9018" extrusionOk="0">
                        <a:moveTo>
                          <a:pt x="4476" y="0"/>
                        </a:moveTo>
                        <a:cubicBezTo>
                          <a:pt x="1994" y="0"/>
                          <a:pt x="0" y="2016"/>
                          <a:pt x="0" y="4498"/>
                        </a:cubicBezTo>
                        <a:cubicBezTo>
                          <a:pt x="0" y="7001"/>
                          <a:pt x="1994" y="9018"/>
                          <a:pt x="4476" y="9018"/>
                        </a:cubicBezTo>
                        <a:cubicBezTo>
                          <a:pt x="6957" y="9018"/>
                          <a:pt x="8974" y="7001"/>
                          <a:pt x="8974" y="4498"/>
                        </a:cubicBezTo>
                        <a:cubicBezTo>
                          <a:pt x="8974" y="2016"/>
                          <a:pt x="6957" y="0"/>
                          <a:pt x="4476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p61"/>
          <p:cNvSpPr txBox="1">
            <a:spLocks noGrp="1"/>
          </p:cNvSpPr>
          <p:nvPr>
            <p:ph type="title"/>
          </p:nvPr>
        </p:nvSpPr>
        <p:spPr>
          <a:xfrm>
            <a:off x="1541075" y="544291"/>
            <a:ext cx="6486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O que são planilhas do Google ? 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1297" name="Google Shape;1297;p61"/>
          <p:cNvSpPr txBox="1">
            <a:spLocks noGrp="1"/>
          </p:cNvSpPr>
          <p:nvPr>
            <p:ph type="subTitle" idx="1"/>
          </p:nvPr>
        </p:nvSpPr>
        <p:spPr>
          <a:xfrm>
            <a:off x="728700" y="1164875"/>
            <a:ext cx="7702200" cy="33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endParaRPr lang="pt-BR" dirty="0"/>
          </a:p>
          <a:p>
            <a:pPr marL="0" lvl="0" indent="0" algn="just"/>
            <a:endParaRPr lang="pt-BR" dirty="0"/>
          </a:p>
          <a:p>
            <a:pPr marL="0" lvl="0" indent="0" algn="just"/>
            <a:endParaRPr lang="pt-BR" dirty="0"/>
          </a:p>
          <a:p>
            <a:pPr marL="0" lvl="0" indent="0" algn="just"/>
            <a:endParaRPr lang="pt-BR" dirty="0"/>
          </a:p>
          <a:p>
            <a:pPr marL="0" lvl="0" indent="0" algn="just"/>
            <a:endParaRPr lang="pt-BR" dirty="0"/>
          </a:p>
          <a:p>
            <a:pPr marL="0" lvl="0" indent="0" algn="just"/>
            <a:r>
              <a:rPr lang="pt-BR" dirty="0">
                <a:solidFill>
                  <a:schemeClr val="accent6"/>
                </a:solidFill>
              </a:rPr>
              <a:t>As planilhas do Google são ferramentas oferecidas por meio do Sheets, um aplicativo do Google. Essas planilhas são criadas, gerenciadas e armazenadas diretamente na nuvem. Basta acessá-las por meio de um navegador ou usar o aplicativo mobile.</a:t>
            </a:r>
          </a:p>
          <a:p>
            <a:pPr marL="0" lvl="0" indent="0" algn="just"/>
            <a:endParaRPr lang="pt-BR" dirty="0">
              <a:solidFill>
                <a:schemeClr val="accent6"/>
              </a:solidFill>
            </a:endParaRPr>
          </a:p>
          <a:p>
            <a:pPr marL="0" lvl="0" indent="0" algn="just"/>
            <a:r>
              <a:rPr lang="pt-BR" dirty="0">
                <a:solidFill>
                  <a:schemeClr val="accent6"/>
                </a:solidFill>
              </a:rPr>
              <a:t>Elas oferecem diferentes funcionalidades para o usuário, como fórmulas para cálculos básicos e operações avançadas.</a:t>
            </a:r>
            <a:endParaRPr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62"/>
          <p:cNvSpPr txBox="1">
            <a:spLocks noGrp="1"/>
          </p:cNvSpPr>
          <p:nvPr>
            <p:ph type="title"/>
          </p:nvPr>
        </p:nvSpPr>
        <p:spPr>
          <a:xfrm>
            <a:off x="1541075" y="544291"/>
            <a:ext cx="6486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Porque usar as planilhas do </a:t>
            </a:r>
            <a:r>
              <a:rPr lang="pt-BR" sz="2000" dirty="0"/>
              <a:t>Google ?</a:t>
            </a:r>
            <a:endParaRPr sz="2000" dirty="0"/>
          </a:p>
        </p:txBody>
      </p:sp>
      <p:sp>
        <p:nvSpPr>
          <p:cNvPr id="1303" name="Google Shape;1303;p62">
            <a:hlinkClick r:id="rId3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1574275" y="1246575"/>
            <a:ext cx="62463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 planilha pode ser usada em qualquer </a:t>
            </a:r>
            <a:endParaRPr dirty="0"/>
          </a:p>
        </p:txBody>
      </p:sp>
      <p:sp>
        <p:nvSpPr>
          <p:cNvPr id="1304" name="Google Shape;1304;p62">
            <a:hlinkClick r:id="rId4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1536825" y="2765158"/>
            <a:ext cx="6388490" cy="69749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pt-BR" dirty="0"/>
              <a:t> As informações são armazenadas com segurança</a:t>
            </a:r>
            <a:endParaRPr lang="en" dirty="0"/>
          </a:p>
        </p:txBody>
      </p:sp>
      <p:sp>
        <p:nvSpPr>
          <p:cNvPr id="1305" name="Google Shape;1305;p62">
            <a:hlinkClick r:id="" action="ppaction://noaction"/>
          </p:cNvPr>
          <p:cNvSpPr txBox="1">
            <a:spLocks noGrp="1"/>
          </p:cNvSpPr>
          <p:nvPr>
            <p:ph type="subTitle" idx="3"/>
          </p:nvPr>
        </p:nvSpPr>
        <p:spPr>
          <a:xfrm>
            <a:off x="1574275" y="2936430"/>
            <a:ext cx="62463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pt-BR" dirty="0"/>
              <a:t> </a:t>
            </a:r>
            <a:endParaRPr dirty="0"/>
          </a:p>
        </p:txBody>
      </p:sp>
      <p:sp>
        <p:nvSpPr>
          <p:cNvPr id="1307" name="Google Shape;1307;p62">
            <a:hlinkClick r:id="rId3" action="ppaction://hlinksldjump"/>
          </p:cNvPr>
          <p:cNvSpPr txBox="1">
            <a:spLocks noGrp="1"/>
          </p:cNvSpPr>
          <p:nvPr>
            <p:ph type="subTitle" idx="5"/>
          </p:nvPr>
        </p:nvSpPr>
        <p:spPr>
          <a:xfrm>
            <a:off x="1574275" y="1526353"/>
            <a:ext cx="62463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endParaRPr lang="pt-BR" sz="1200" dirty="0"/>
          </a:p>
          <a:p>
            <a:pPr marL="0" lvl="0" indent="0"/>
            <a:endParaRPr lang="pt-BR" sz="1200" dirty="0"/>
          </a:p>
          <a:p>
            <a:pPr marL="0" lvl="0" indent="0"/>
            <a:endParaRPr lang="pt-BR" sz="1200" dirty="0"/>
          </a:p>
          <a:p>
            <a:pPr marL="0" lvl="0" indent="0"/>
            <a:endParaRPr lang="pt-BR" sz="1200" dirty="0"/>
          </a:p>
          <a:p>
            <a:pPr marL="0" lvl="0" indent="0"/>
            <a:endParaRPr lang="pt-BR" sz="1200" dirty="0"/>
          </a:p>
          <a:p>
            <a:pPr marL="0" lvl="0" indent="0"/>
            <a:endParaRPr lang="pt-BR" sz="1200" dirty="0"/>
          </a:p>
          <a:p>
            <a:pPr marL="0" lvl="0" indent="0"/>
            <a:endParaRPr lang="pt-BR" sz="1200" dirty="0"/>
          </a:p>
          <a:p>
            <a:pPr marL="0" lvl="0" indent="0"/>
            <a:r>
              <a:rPr lang="pt-BR" sz="1200" dirty="0"/>
              <a:t>Um diferencial é que as planilhas do Google, por serem na nuvem, podem ser acessadas de qualquer lugar do mundo, a qualquer horário.</a:t>
            </a:r>
            <a:endParaRPr sz="1200" dirty="0"/>
          </a:p>
        </p:txBody>
      </p:sp>
      <p:sp>
        <p:nvSpPr>
          <p:cNvPr id="1308" name="Google Shape;1308;p62">
            <a:hlinkClick r:id="rId4" action="ppaction://hlinksldjump"/>
          </p:cNvPr>
          <p:cNvSpPr txBox="1">
            <a:spLocks noGrp="1"/>
          </p:cNvSpPr>
          <p:nvPr>
            <p:ph type="subTitle" idx="6"/>
          </p:nvPr>
        </p:nvSpPr>
        <p:spPr>
          <a:xfrm>
            <a:off x="1360875" y="3322387"/>
            <a:ext cx="6246300" cy="53991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pt-BR" sz="1200" dirty="0"/>
              <a:t>O armazenamento em nuvem protege as informações da planilha, garantindo que você </a:t>
            </a:r>
          </a:p>
          <a:p>
            <a:pPr marL="0" lvl="0" indent="0"/>
            <a:r>
              <a:rPr lang="pt-BR" sz="1200" dirty="0"/>
              <a:t>não perca arquivos importantes</a:t>
            </a:r>
            <a:r>
              <a:rPr lang="pt-BR" dirty="0"/>
              <a:t>.</a:t>
            </a:r>
            <a:endParaRPr dirty="0"/>
          </a:p>
        </p:txBody>
      </p:sp>
      <p:sp>
        <p:nvSpPr>
          <p:cNvPr id="1311" name="Google Shape;1311;p62"/>
          <p:cNvSpPr/>
          <p:nvPr/>
        </p:nvSpPr>
        <p:spPr>
          <a:xfrm>
            <a:off x="1451450" y="1776103"/>
            <a:ext cx="104100" cy="104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12" name="Google Shape;1312;p62"/>
          <p:cNvSpPr/>
          <p:nvPr/>
        </p:nvSpPr>
        <p:spPr>
          <a:xfrm>
            <a:off x="1451450" y="3099175"/>
            <a:ext cx="104100" cy="104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5" name="Google Shape;1315;p62">
            <a:hlinkClick r:id="" action="ppaction://noaction"/>
          </p:cNvPr>
          <p:cNvSpPr/>
          <p:nvPr/>
        </p:nvSpPr>
        <p:spPr>
          <a:xfrm rot="5400000">
            <a:off x="8031775" y="3121525"/>
            <a:ext cx="1163700" cy="5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6" name="Google Shape;1316;p62">
            <a:hlinkClick r:id="" action="ppaction://noaction"/>
          </p:cNvPr>
          <p:cNvSpPr/>
          <p:nvPr/>
        </p:nvSpPr>
        <p:spPr>
          <a:xfrm rot="5400000">
            <a:off x="7971757" y="1899636"/>
            <a:ext cx="1283645" cy="594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7" name="Google Shape;1317;p62">
            <a:hlinkClick r:id="" action="ppaction://noaction"/>
          </p:cNvPr>
          <p:cNvSpPr/>
          <p:nvPr/>
        </p:nvSpPr>
        <p:spPr>
          <a:xfrm rot="5400000">
            <a:off x="7956549" y="4353660"/>
            <a:ext cx="1314060" cy="594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8" name="Google Shape;1318;p62">
            <a:hlinkClick r:id="rId3" action="ppaction://hlinksldjump"/>
          </p:cNvPr>
          <p:cNvSpPr/>
          <p:nvPr/>
        </p:nvSpPr>
        <p:spPr>
          <a:xfrm rot="5400000">
            <a:off x="8026975" y="670125"/>
            <a:ext cx="1173300" cy="5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9" name="Google Shape;1319;p62">
            <a:hlinkClick r:id="rId3" action="ppaction://hlinksldjump"/>
          </p:cNvPr>
          <p:cNvSpPr txBox="1"/>
          <p:nvPr/>
        </p:nvSpPr>
        <p:spPr>
          <a:xfrm>
            <a:off x="8264833" y="6551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rPr>
              <a:t>1</a:t>
            </a:r>
            <a:endParaRPr b="1">
              <a:solidFill>
                <a:schemeClr val="accent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20" name="Google Shape;1320;p62">
            <a:hlinkClick r:id="rId4" action="ppaction://hlinksldjump"/>
          </p:cNvPr>
          <p:cNvSpPr txBox="1"/>
          <p:nvPr/>
        </p:nvSpPr>
        <p:spPr>
          <a:xfrm>
            <a:off x="8264833" y="18590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  <a:endParaRPr b="1">
              <a:solidFill>
                <a:schemeClr val="accent4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21" name="Google Shape;1321;p62">
            <a:hlinkClick r:id="" action="ppaction://noaction"/>
          </p:cNvPr>
          <p:cNvSpPr txBox="1"/>
          <p:nvPr/>
        </p:nvSpPr>
        <p:spPr>
          <a:xfrm>
            <a:off x="8264833" y="30629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  <a:endParaRPr b="1">
              <a:solidFill>
                <a:schemeClr val="accen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22" name="Google Shape;1322;p62">
            <a:hlinkClick r:id="" action="ppaction://noaction"/>
          </p:cNvPr>
          <p:cNvSpPr txBox="1"/>
          <p:nvPr/>
        </p:nvSpPr>
        <p:spPr>
          <a:xfrm>
            <a:off x="8264833" y="42668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  <a:endParaRPr b="1">
              <a:solidFill>
                <a:schemeClr val="accen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23" name="Google Shape;1323;p62">
            <a:hlinkClick r:id="" action="ppaction://hlinkshowjump?jump=nextslide"/>
          </p:cNvPr>
          <p:cNvSpPr/>
          <p:nvPr/>
        </p:nvSpPr>
        <p:spPr>
          <a:xfrm>
            <a:off x="7870218" y="695853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4" name="Google Shape;1324;p62">
            <a:hlinkClick r:id="" action="ppaction://hlinkshowjump?jump=previousslide"/>
          </p:cNvPr>
          <p:cNvSpPr/>
          <p:nvPr/>
        </p:nvSpPr>
        <p:spPr>
          <a:xfrm rot="10800000">
            <a:off x="7575225" y="695855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5" name="Google Shape;1325;p62"/>
          <p:cNvGrpSpPr/>
          <p:nvPr/>
        </p:nvGrpSpPr>
        <p:grpSpPr>
          <a:xfrm>
            <a:off x="7279346" y="696541"/>
            <a:ext cx="195284" cy="195284"/>
            <a:chOff x="5660400" y="238125"/>
            <a:chExt cx="481825" cy="481825"/>
          </a:xfrm>
        </p:grpSpPr>
        <p:sp>
          <p:nvSpPr>
            <p:cNvPr id="1326" name="Google Shape;1326;p62"/>
            <p:cNvSpPr/>
            <p:nvPr/>
          </p:nvSpPr>
          <p:spPr>
            <a:xfrm>
              <a:off x="5660400" y="436700"/>
              <a:ext cx="481825" cy="283250"/>
            </a:xfrm>
            <a:custGeom>
              <a:avLst/>
              <a:gdLst/>
              <a:ahLst/>
              <a:cxnLst/>
              <a:rect l="l" t="t" r="r" b="b"/>
              <a:pathLst>
                <a:path w="19273" h="11330" extrusionOk="0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27" name="Google Shape;1327;p62"/>
            <p:cNvSpPr/>
            <p:nvPr/>
          </p:nvSpPr>
          <p:spPr>
            <a:xfrm>
              <a:off x="5660400" y="238125"/>
              <a:ext cx="481825" cy="170375"/>
            </a:xfrm>
            <a:custGeom>
              <a:avLst/>
              <a:gdLst/>
              <a:ahLst/>
              <a:cxnLst/>
              <a:rect l="l" t="t" r="r" b="b"/>
              <a:pathLst>
                <a:path w="19273" h="6815" extrusionOk="0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328" name="Google Shape;1328;p62">
            <a:hlinkClick r:id="rId5" action="ppaction://hlinksldjump"/>
          </p:cNvPr>
          <p:cNvSpPr/>
          <p:nvPr/>
        </p:nvSpPr>
        <p:spPr>
          <a:xfrm>
            <a:off x="7278650" y="681975"/>
            <a:ext cx="1959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62"/>
          <p:cNvSpPr txBox="1">
            <a:spLocks noGrp="1"/>
          </p:cNvSpPr>
          <p:nvPr>
            <p:ph type="title"/>
          </p:nvPr>
        </p:nvSpPr>
        <p:spPr>
          <a:xfrm>
            <a:off x="1541075" y="544291"/>
            <a:ext cx="6486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Porque usar as planilhas do </a:t>
            </a:r>
            <a:r>
              <a:rPr lang="pt-BR" sz="2000" dirty="0"/>
              <a:t>Google ?</a:t>
            </a:r>
            <a:endParaRPr sz="2000" dirty="0"/>
          </a:p>
        </p:txBody>
      </p:sp>
      <p:sp>
        <p:nvSpPr>
          <p:cNvPr id="1305" name="Google Shape;1305;p62">
            <a:hlinkClick r:id="" action="ppaction://noaction"/>
          </p:cNvPr>
          <p:cNvSpPr txBox="1">
            <a:spLocks noGrp="1"/>
          </p:cNvSpPr>
          <p:nvPr>
            <p:ph type="subTitle" idx="3"/>
          </p:nvPr>
        </p:nvSpPr>
        <p:spPr>
          <a:xfrm>
            <a:off x="1623918" y="1778483"/>
            <a:ext cx="62463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pt-BR" dirty="0"/>
              <a:t> É possível trabalhar em equipe</a:t>
            </a:r>
            <a:endParaRPr dirty="0"/>
          </a:p>
        </p:txBody>
      </p:sp>
      <p:sp>
        <p:nvSpPr>
          <p:cNvPr id="1306" name="Google Shape;1306;p62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1643941" y="3030364"/>
            <a:ext cx="62463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pt-BR" dirty="0"/>
              <a:t>A produtividade aumenta</a:t>
            </a:r>
            <a:endParaRPr dirty="0"/>
          </a:p>
        </p:txBody>
      </p:sp>
      <p:sp>
        <p:nvSpPr>
          <p:cNvPr id="1309" name="Google Shape;1309;p62">
            <a:hlinkClick r:id="" action="ppaction://noaction"/>
          </p:cNvPr>
          <p:cNvSpPr txBox="1">
            <a:spLocks noGrp="1"/>
          </p:cNvSpPr>
          <p:nvPr>
            <p:ph type="subTitle" idx="7"/>
          </p:nvPr>
        </p:nvSpPr>
        <p:spPr>
          <a:xfrm>
            <a:off x="1536825" y="2241478"/>
            <a:ext cx="62463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pt-BR" sz="1200" dirty="0"/>
              <a:t>É possível compartilhar o arquivo com outros membros da equipe a partir do e-mail e editar permissões de cada pessoa entre editar, comentar ou visualizar</a:t>
            </a:r>
            <a:r>
              <a:rPr lang="pt-BR" sz="1400" dirty="0"/>
              <a:t>.</a:t>
            </a:r>
            <a:endParaRPr sz="1400" dirty="0"/>
          </a:p>
        </p:txBody>
      </p:sp>
      <p:sp>
        <p:nvSpPr>
          <p:cNvPr id="1310" name="Google Shape;1310;p62">
            <a:hlinkClick r:id="" action="ppaction://noaction"/>
          </p:cNvPr>
          <p:cNvSpPr txBox="1">
            <a:spLocks noGrp="1"/>
          </p:cNvSpPr>
          <p:nvPr>
            <p:ph type="subTitle" idx="8"/>
          </p:nvPr>
        </p:nvSpPr>
        <p:spPr>
          <a:xfrm>
            <a:off x="1550459" y="3400555"/>
            <a:ext cx="62463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pt-BR" sz="1200" dirty="0"/>
              <a:t>Uma vez que a troca de e-mails com arquivos é eliminada e os usuários acessam as planilhas rapidamente, há um ganho significativo de produtividade na equipe.</a:t>
            </a:r>
            <a:endParaRPr sz="1200" dirty="0"/>
          </a:p>
        </p:txBody>
      </p:sp>
      <p:sp>
        <p:nvSpPr>
          <p:cNvPr id="1313" name="Google Shape;1313;p62"/>
          <p:cNvSpPr/>
          <p:nvPr/>
        </p:nvSpPr>
        <p:spPr>
          <a:xfrm>
            <a:off x="1519818" y="1895351"/>
            <a:ext cx="104100" cy="104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4" name="Google Shape;1314;p62"/>
          <p:cNvSpPr/>
          <p:nvPr/>
        </p:nvSpPr>
        <p:spPr>
          <a:xfrm>
            <a:off x="1446359" y="3158023"/>
            <a:ext cx="104100" cy="104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15" name="Google Shape;1315;p62">
            <a:hlinkClick r:id="" action="ppaction://noaction"/>
          </p:cNvPr>
          <p:cNvSpPr/>
          <p:nvPr/>
        </p:nvSpPr>
        <p:spPr>
          <a:xfrm rot="5400000">
            <a:off x="8031775" y="3121525"/>
            <a:ext cx="1163700" cy="5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6" name="Google Shape;1316;p62">
            <a:hlinkClick r:id="" action="ppaction://noaction"/>
          </p:cNvPr>
          <p:cNvSpPr/>
          <p:nvPr/>
        </p:nvSpPr>
        <p:spPr>
          <a:xfrm rot="5400000">
            <a:off x="7971757" y="1899636"/>
            <a:ext cx="1283645" cy="594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7" name="Google Shape;1317;p62">
            <a:hlinkClick r:id="" action="ppaction://noaction"/>
          </p:cNvPr>
          <p:cNvSpPr/>
          <p:nvPr/>
        </p:nvSpPr>
        <p:spPr>
          <a:xfrm rot="5400000">
            <a:off x="7956549" y="4353660"/>
            <a:ext cx="1314060" cy="594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8" name="Google Shape;1318;p62">
            <a:hlinkClick r:id="rId3" action="ppaction://hlinksldjump"/>
          </p:cNvPr>
          <p:cNvSpPr/>
          <p:nvPr/>
        </p:nvSpPr>
        <p:spPr>
          <a:xfrm rot="5400000">
            <a:off x="8026975" y="670125"/>
            <a:ext cx="1173300" cy="5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9" name="Google Shape;1319;p62">
            <a:hlinkClick r:id="rId3" action="ppaction://hlinksldjump"/>
          </p:cNvPr>
          <p:cNvSpPr txBox="1"/>
          <p:nvPr/>
        </p:nvSpPr>
        <p:spPr>
          <a:xfrm>
            <a:off x="8264833" y="6551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rPr>
              <a:t>1</a:t>
            </a:r>
            <a:endParaRPr b="1">
              <a:solidFill>
                <a:schemeClr val="accent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20" name="Google Shape;1320;p62">
            <a:hlinkClick r:id="rId4" action="ppaction://hlinksldjump"/>
          </p:cNvPr>
          <p:cNvSpPr txBox="1"/>
          <p:nvPr/>
        </p:nvSpPr>
        <p:spPr>
          <a:xfrm>
            <a:off x="8264833" y="18590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  <a:endParaRPr b="1">
              <a:solidFill>
                <a:schemeClr val="accent4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21" name="Google Shape;1321;p62">
            <a:hlinkClick r:id="" action="ppaction://noaction"/>
          </p:cNvPr>
          <p:cNvSpPr txBox="1"/>
          <p:nvPr/>
        </p:nvSpPr>
        <p:spPr>
          <a:xfrm>
            <a:off x="8264833" y="30629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  <a:endParaRPr b="1">
              <a:solidFill>
                <a:schemeClr val="accen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22" name="Google Shape;1322;p62">
            <a:hlinkClick r:id="" action="ppaction://noaction"/>
          </p:cNvPr>
          <p:cNvSpPr txBox="1"/>
          <p:nvPr/>
        </p:nvSpPr>
        <p:spPr>
          <a:xfrm>
            <a:off x="8264833" y="42668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  <a:endParaRPr b="1">
              <a:solidFill>
                <a:schemeClr val="accen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23" name="Google Shape;1323;p62">
            <a:hlinkClick r:id="" action="ppaction://hlinkshowjump?jump=nextslide"/>
          </p:cNvPr>
          <p:cNvSpPr/>
          <p:nvPr/>
        </p:nvSpPr>
        <p:spPr>
          <a:xfrm>
            <a:off x="7870218" y="695853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4" name="Google Shape;1324;p62">
            <a:hlinkClick r:id="" action="ppaction://hlinkshowjump?jump=previousslide"/>
          </p:cNvPr>
          <p:cNvSpPr/>
          <p:nvPr/>
        </p:nvSpPr>
        <p:spPr>
          <a:xfrm rot="10800000">
            <a:off x="7575225" y="695855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5" name="Google Shape;1325;p62"/>
          <p:cNvGrpSpPr/>
          <p:nvPr/>
        </p:nvGrpSpPr>
        <p:grpSpPr>
          <a:xfrm>
            <a:off x="7279346" y="696541"/>
            <a:ext cx="195284" cy="195284"/>
            <a:chOff x="5660400" y="238125"/>
            <a:chExt cx="481825" cy="481825"/>
          </a:xfrm>
        </p:grpSpPr>
        <p:sp>
          <p:nvSpPr>
            <p:cNvPr id="1326" name="Google Shape;1326;p62"/>
            <p:cNvSpPr/>
            <p:nvPr/>
          </p:nvSpPr>
          <p:spPr>
            <a:xfrm>
              <a:off x="5660400" y="436700"/>
              <a:ext cx="481825" cy="283250"/>
            </a:xfrm>
            <a:custGeom>
              <a:avLst/>
              <a:gdLst/>
              <a:ahLst/>
              <a:cxnLst/>
              <a:rect l="l" t="t" r="r" b="b"/>
              <a:pathLst>
                <a:path w="19273" h="11330" extrusionOk="0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27" name="Google Shape;1327;p62"/>
            <p:cNvSpPr/>
            <p:nvPr/>
          </p:nvSpPr>
          <p:spPr>
            <a:xfrm>
              <a:off x="5660400" y="238125"/>
              <a:ext cx="481825" cy="170375"/>
            </a:xfrm>
            <a:custGeom>
              <a:avLst/>
              <a:gdLst/>
              <a:ahLst/>
              <a:cxnLst/>
              <a:rect l="l" t="t" r="r" b="b"/>
              <a:pathLst>
                <a:path w="19273" h="6815" extrusionOk="0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328" name="Google Shape;1328;p62">
            <a:hlinkClick r:id="rId5" action="ppaction://hlinksldjump"/>
          </p:cNvPr>
          <p:cNvSpPr/>
          <p:nvPr/>
        </p:nvSpPr>
        <p:spPr>
          <a:xfrm>
            <a:off x="7278650" y="681975"/>
            <a:ext cx="1959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910347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p63"/>
          <p:cNvSpPr txBox="1">
            <a:spLocks noGrp="1"/>
          </p:cNvSpPr>
          <p:nvPr>
            <p:ph type="title"/>
          </p:nvPr>
        </p:nvSpPr>
        <p:spPr>
          <a:xfrm>
            <a:off x="1541075" y="544291"/>
            <a:ext cx="6486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/>
              <a:t>Como usar as planilhas do Google </a:t>
            </a:r>
            <a:endParaRPr sz="2000" dirty="0"/>
          </a:p>
        </p:txBody>
      </p:sp>
      <p:sp>
        <p:nvSpPr>
          <p:cNvPr id="1335" name="Google Shape;1335;p63"/>
          <p:cNvSpPr txBox="1">
            <a:spLocks noGrp="1"/>
          </p:cNvSpPr>
          <p:nvPr>
            <p:ph type="subTitle" idx="1"/>
          </p:nvPr>
        </p:nvSpPr>
        <p:spPr>
          <a:xfrm>
            <a:off x="886638" y="2262398"/>
            <a:ext cx="3031500" cy="8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pt-BR" sz="1200" dirty="0"/>
              <a:t>O primeiro passo é acessar a tela inicial do Planilhas no Google Sheets. Simples assim</a:t>
            </a:r>
            <a:r>
              <a:rPr lang="pt-BR" dirty="0"/>
              <a:t>.</a:t>
            </a:r>
            <a:endParaRPr dirty="0"/>
          </a:p>
        </p:txBody>
      </p:sp>
      <p:sp>
        <p:nvSpPr>
          <p:cNvPr id="1336" name="Google Shape;1336;p63"/>
          <p:cNvSpPr txBox="1">
            <a:spLocks noGrp="1"/>
          </p:cNvSpPr>
          <p:nvPr>
            <p:ph type="subTitle" idx="2"/>
          </p:nvPr>
        </p:nvSpPr>
        <p:spPr>
          <a:xfrm>
            <a:off x="886650" y="1893138"/>
            <a:ext cx="3031500" cy="3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pt-BR" dirty="0"/>
              <a:t>1. Acesse o Google Sheets</a:t>
            </a:r>
            <a:endParaRPr dirty="0"/>
          </a:p>
        </p:txBody>
      </p:sp>
      <p:sp>
        <p:nvSpPr>
          <p:cNvPr id="1337" name="Google Shape;1337;p63"/>
          <p:cNvSpPr/>
          <p:nvPr/>
        </p:nvSpPr>
        <p:spPr>
          <a:xfrm>
            <a:off x="5615823" y="5016298"/>
            <a:ext cx="403685" cy="22589"/>
          </a:xfrm>
          <a:custGeom>
            <a:avLst/>
            <a:gdLst/>
            <a:ahLst/>
            <a:cxnLst/>
            <a:rect l="l" t="t" r="r" b="b"/>
            <a:pathLst>
              <a:path w="22714" h="1271" extrusionOk="0">
                <a:moveTo>
                  <a:pt x="0" y="0"/>
                </a:moveTo>
                <a:lnTo>
                  <a:pt x="0" y="1271"/>
                </a:lnTo>
                <a:lnTo>
                  <a:pt x="22714" y="1271"/>
                </a:lnTo>
                <a:lnTo>
                  <a:pt x="227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8" name="Google Shape;1338;p63"/>
          <p:cNvSpPr/>
          <p:nvPr/>
        </p:nvSpPr>
        <p:spPr>
          <a:xfrm>
            <a:off x="6210853" y="5016298"/>
            <a:ext cx="403702" cy="22589"/>
          </a:xfrm>
          <a:custGeom>
            <a:avLst/>
            <a:gdLst/>
            <a:ahLst/>
            <a:cxnLst/>
            <a:rect l="l" t="t" r="r" b="b"/>
            <a:pathLst>
              <a:path w="22715" h="1271" extrusionOk="0">
                <a:moveTo>
                  <a:pt x="1" y="0"/>
                </a:moveTo>
                <a:lnTo>
                  <a:pt x="1" y="1271"/>
                </a:lnTo>
                <a:lnTo>
                  <a:pt x="22714" y="1271"/>
                </a:lnTo>
                <a:lnTo>
                  <a:pt x="227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6" name="Google Shape;1416;p63">
            <a:hlinkClick r:id="" action="ppaction://noaction"/>
          </p:cNvPr>
          <p:cNvSpPr/>
          <p:nvPr/>
        </p:nvSpPr>
        <p:spPr>
          <a:xfrm rot="5400000">
            <a:off x="7392625" y="2482400"/>
            <a:ext cx="2442000" cy="5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7" name="Google Shape;1417;p63">
            <a:hlinkClick r:id="rId3" action="ppaction://hlinksldjump"/>
          </p:cNvPr>
          <p:cNvSpPr/>
          <p:nvPr/>
        </p:nvSpPr>
        <p:spPr>
          <a:xfrm rot="5400000">
            <a:off x="7971777" y="1899711"/>
            <a:ext cx="1283700" cy="59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8" name="Google Shape;1418;p63">
            <a:hlinkClick r:id="" action="ppaction://noaction"/>
          </p:cNvPr>
          <p:cNvSpPr/>
          <p:nvPr/>
        </p:nvSpPr>
        <p:spPr>
          <a:xfrm rot="5400000">
            <a:off x="7956627" y="4353677"/>
            <a:ext cx="1314000" cy="59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9" name="Google Shape;1419;p63">
            <a:hlinkClick r:id="rId3" action="ppaction://hlinksldjump"/>
          </p:cNvPr>
          <p:cNvSpPr txBox="1"/>
          <p:nvPr/>
        </p:nvSpPr>
        <p:spPr>
          <a:xfrm>
            <a:off x="8264833" y="18590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  <a:endParaRPr b="1">
              <a:solidFill>
                <a:schemeClr val="accent4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20" name="Google Shape;1420;p63">
            <a:hlinkClick r:id="" action="ppaction://noaction"/>
          </p:cNvPr>
          <p:cNvSpPr txBox="1"/>
          <p:nvPr/>
        </p:nvSpPr>
        <p:spPr>
          <a:xfrm>
            <a:off x="8264833" y="30629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  <a:endParaRPr b="1">
              <a:solidFill>
                <a:schemeClr val="accen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21" name="Google Shape;1421;p63">
            <a:hlinkClick r:id="" action="ppaction://noaction"/>
          </p:cNvPr>
          <p:cNvSpPr txBox="1"/>
          <p:nvPr/>
        </p:nvSpPr>
        <p:spPr>
          <a:xfrm>
            <a:off x="8264833" y="4257591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  <a:endParaRPr b="1">
              <a:solidFill>
                <a:schemeClr val="accen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22" name="Google Shape;1422;p63">
            <a:hlinkClick r:id="rId4" action="ppaction://hlinksldjump"/>
          </p:cNvPr>
          <p:cNvSpPr/>
          <p:nvPr/>
        </p:nvSpPr>
        <p:spPr>
          <a:xfrm>
            <a:off x="7246284" y="695850"/>
            <a:ext cx="213106" cy="195722"/>
          </a:xfrm>
          <a:custGeom>
            <a:avLst/>
            <a:gdLst/>
            <a:ahLst/>
            <a:cxnLst/>
            <a:rect l="l" t="t" r="r" b="b"/>
            <a:pathLst>
              <a:path w="34372" h="31568" extrusionOk="0">
                <a:moveTo>
                  <a:pt x="17158" y="1"/>
                </a:moveTo>
                <a:cubicBezTo>
                  <a:pt x="11439" y="3246"/>
                  <a:pt x="5719" y="6490"/>
                  <a:pt x="0" y="9735"/>
                </a:cubicBezTo>
                <a:lnTo>
                  <a:pt x="2750" y="9735"/>
                </a:lnTo>
                <a:lnTo>
                  <a:pt x="2750" y="31567"/>
                </a:lnTo>
                <a:lnTo>
                  <a:pt x="11659" y="31567"/>
                </a:lnTo>
                <a:lnTo>
                  <a:pt x="11659" y="17379"/>
                </a:lnTo>
                <a:lnTo>
                  <a:pt x="23373" y="17379"/>
                </a:lnTo>
                <a:lnTo>
                  <a:pt x="23373" y="31567"/>
                </a:lnTo>
                <a:lnTo>
                  <a:pt x="31622" y="31567"/>
                </a:lnTo>
                <a:lnTo>
                  <a:pt x="31622" y="9735"/>
                </a:lnTo>
                <a:lnTo>
                  <a:pt x="34371" y="9735"/>
                </a:lnTo>
                <a:cubicBezTo>
                  <a:pt x="28597" y="6490"/>
                  <a:pt x="22878" y="3246"/>
                  <a:pt x="1715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3" name="Google Shape;1423;p63">
            <a:hlinkClick r:id="rId5" action="ppaction://hlinksldjump"/>
          </p:cNvPr>
          <p:cNvSpPr/>
          <p:nvPr/>
        </p:nvSpPr>
        <p:spPr>
          <a:xfrm rot="5400000">
            <a:off x="8026975" y="670125"/>
            <a:ext cx="1173300" cy="5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4" name="Google Shape;1424;p63">
            <a:hlinkClick r:id="rId5" action="ppaction://hlinksldjump"/>
          </p:cNvPr>
          <p:cNvSpPr txBox="1"/>
          <p:nvPr/>
        </p:nvSpPr>
        <p:spPr>
          <a:xfrm>
            <a:off x="8264833" y="6551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rPr>
              <a:t>1</a:t>
            </a:r>
            <a:endParaRPr b="1">
              <a:solidFill>
                <a:schemeClr val="accent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1425" name="Google Shape;1425;p63"/>
          <p:cNvGrpSpPr/>
          <p:nvPr/>
        </p:nvGrpSpPr>
        <p:grpSpPr>
          <a:xfrm>
            <a:off x="6935171" y="696541"/>
            <a:ext cx="195284" cy="195284"/>
            <a:chOff x="5660400" y="238125"/>
            <a:chExt cx="481825" cy="481825"/>
          </a:xfrm>
        </p:grpSpPr>
        <p:sp>
          <p:nvSpPr>
            <p:cNvPr id="1426" name="Google Shape;1426;p63"/>
            <p:cNvSpPr/>
            <p:nvPr/>
          </p:nvSpPr>
          <p:spPr>
            <a:xfrm>
              <a:off x="5660400" y="436700"/>
              <a:ext cx="481825" cy="283250"/>
            </a:xfrm>
            <a:custGeom>
              <a:avLst/>
              <a:gdLst/>
              <a:ahLst/>
              <a:cxnLst/>
              <a:rect l="l" t="t" r="r" b="b"/>
              <a:pathLst>
                <a:path w="19273" h="11330" extrusionOk="0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27" name="Google Shape;1427;p63"/>
            <p:cNvSpPr/>
            <p:nvPr/>
          </p:nvSpPr>
          <p:spPr>
            <a:xfrm>
              <a:off x="5660400" y="238125"/>
              <a:ext cx="481825" cy="170375"/>
            </a:xfrm>
            <a:custGeom>
              <a:avLst/>
              <a:gdLst/>
              <a:ahLst/>
              <a:cxnLst/>
              <a:rect l="l" t="t" r="r" b="b"/>
              <a:pathLst>
                <a:path w="19273" h="6815" extrusionOk="0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428" name="Google Shape;1428;p63">
            <a:hlinkClick r:id="rId6" action="ppaction://hlinksldjump"/>
          </p:cNvPr>
          <p:cNvSpPr/>
          <p:nvPr/>
        </p:nvSpPr>
        <p:spPr>
          <a:xfrm>
            <a:off x="6934475" y="681975"/>
            <a:ext cx="1959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9" name="Google Shape;1429;p63">
            <a:hlinkClick r:id="" action="ppaction://hlinkshowjump?jump=nextslide"/>
          </p:cNvPr>
          <p:cNvSpPr/>
          <p:nvPr/>
        </p:nvSpPr>
        <p:spPr>
          <a:xfrm>
            <a:off x="7870218" y="695853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0" name="Google Shape;1430;p63">
            <a:hlinkClick r:id="" action="ppaction://hlinkshowjump?jump=previousslide"/>
          </p:cNvPr>
          <p:cNvSpPr/>
          <p:nvPr/>
        </p:nvSpPr>
        <p:spPr>
          <a:xfrm rot="10800000">
            <a:off x="7575225" y="695855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D69D47A-CBE3-4CCB-B801-EE2576B6EF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4525" y="1893138"/>
            <a:ext cx="2120237" cy="19375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Google Shape;1333;p63">
            <a:hlinkClick r:id="rId3" action="ppaction://hlinksldjump"/>
          </p:cNvPr>
          <p:cNvSpPr/>
          <p:nvPr/>
        </p:nvSpPr>
        <p:spPr>
          <a:xfrm>
            <a:off x="891464" y="3289219"/>
            <a:ext cx="1488900" cy="388500"/>
          </a:xfrm>
          <a:prstGeom prst="roundRect">
            <a:avLst>
              <a:gd name="adj" fmla="val 4716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Contact</a:t>
            </a:r>
            <a:endParaRPr sz="1800" b="1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34" name="Google Shape;1334;p63"/>
          <p:cNvSpPr txBox="1">
            <a:spLocks noGrp="1"/>
          </p:cNvSpPr>
          <p:nvPr>
            <p:ph type="title"/>
          </p:nvPr>
        </p:nvSpPr>
        <p:spPr>
          <a:xfrm>
            <a:off x="1541075" y="544291"/>
            <a:ext cx="6486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/>
              <a:t>Como usar as planilhas do Google </a:t>
            </a:r>
            <a:endParaRPr sz="2000" dirty="0"/>
          </a:p>
        </p:txBody>
      </p:sp>
      <p:sp>
        <p:nvSpPr>
          <p:cNvPr id="1335" name="Google Shape;1335;p63"/>
          <p:cNvSpPr txBox="1">
            <a:spLocks noGrp="1"/>
          </p:cNvSpPr>
          <p:nvPr>
            <p:ph type="subTitle" idx="1"/>
          </p:nvPr>
        </p:nvSpPr>
        <p:spPr>
          <a:xfrm>
            <a:off x="886638" y="2262398"/>
            <a:ext cx="3031500" cy="8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pt-BR" sz="1200" dirty="0"/>
              <a:t>Você já tem acesso aos modelos pré-formatados, ou pode criar uma planilha do zero</a:t>
            </a:r>
            <a:r>
              <a:rPr lang="pt-BR" sz="1400" dirty="0"/>
              <a:t>.</a:t>
            </a:r>
            <a:endParaRPr sz="1400" dirty="0"/>
          </a:p>
        </p:txBody>
      </p:sp>
      <p:sp>
        <p:nvSpPr>
          <p:cNvPr id="1336" name="Google Shape;1336;p63"/>
          <p:cNvSpPr txBox="1">
            <a:spLocks noGrp="1"/>
          </p:cNvSpPr>
          <p:nvPr>
            <p:ph type="subTitle" idx="2"/>
          </p:nvPr>
        </p:nvSpPr>
        <p:spPr>
          <a:xfrm>
            <a:off x="886650" y="1893138"/>
            <a:ext cx="3031500" cy="3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pt-BR" dirty="0"/>
              <a:t>2. Crie uma planilha </a:t>
            </a:r>
            <a:endParaRPr dirty="0"/>
          </a:p>
        </p:txBody>
      </p:sp>
      <p:sp>
        <p:nvSpPr>
          <p:cNvPr id="1337" name="Google Shape;1337;p63"/>
          <p:cNvSpPr/>
          <p:nvPr/>
        </p:nvSpPr>
        <p:spPr>
          <a:xfrm>
            <a:off x="5615823" y="5016298"/>
            <a:ext cx="403685" cy="22589"/>
          </a:xfrm>
          <a:custGeom>
            <a:avLst/>
            <a:gdLst/>
            <a:ahLst/>
            <a:cxnLst/>
            <a:rect l="l" t="t" r="r" b="b"/>
            <a:pathLst>
              <a:path w="22714" h="1271" extrusionOk="0">
                <a:moveTo>
                  <a:pt x="0" y="0"/>
                </a:moveTo>
                <a:lnTo>
                  <a:pt x="0" y="1271"/>
                </a:lnTo>
                <a:lnTo>
                  <a:pt x="22714" y="1271"/>
                </a:lnTo>
                <a:lnTo>
                  <a:pt x="227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8" name="Google Shape;1338;p63"/>
          <p:cNvSpPr/>
          <p:nvPr/>
        </p:nvSpPr>
        <p:spPr>
          <a:xfrm>
            <a:off x="6210853" y="5016298"/>
            <a:ext cx="403702" cy="22589"/>
          </a:xfrm>
          <a:custGeom>
            <a:avLst/>
            <a:gdLst/>
            <a:ahLst/>
            <a:cxnLst/>
            <a:rect l="l" t="t" r="r" b="b"/>
            <a:pathLst>
              <a:path w="22715" h="1271" extrusionOk="0">
                <a:moveTo>
                  <a:pt x="1" y="0"/>
                </a:moveTo>
                <a:lnTo>
                  <a:pt x="1" y="1271"/>
                </a:lnTo>
                <a:lnTo>
                  <a:pt x="22714" y="1271"/>
                </a:lnTo>
                <a:lnTo>
                  <a:pt x="227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6" name="Google Shape;1416;p63">
            <a:hlinkClick r:id="" action="ppaction://noaction"/>
          </p:cNvPr>
          <p:cNvSpPr/>
          <p:nvPr/>
        </p:nvSpPr>
        <p:spPr>
          <a:xfrm rot="5400000">
            <a:off x="7392625" y="2482400"/>
            <a:ext cx="2442000" cy="5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7" name="Google Shape;1417;p63">
            <a:hlinkClick r:id="rId4" action="ppaction://hlinksldjump"/>
          </p:cNvPr>
          <p:cNvSpPr/>
          <p:nvPr/>
        </p:nvSpPr>
        <p:spPr>
          <a:xfrm rot="5400000">
            <a:off x="7971777" y="1899711"/>
            <a:ext cx="1283700" cy="59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8" name="Google Shape;1418;p63">
            <a:hlinkClick r:id="" action="ppaction://noaction"/>
          </p:cNvPr>
          <p:cNvSpPr/>
          <p:nvPr/>
        </p:nvSpPr>
        <p:spPr>
          <a:xfrm rot="5400000">
            <a:off x="7956627" y="4353677"/>
            <a:ext cx="1314000" cy="59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9" name="Google Shape;1419;p63">
            <a:hlinkClick r:id="rId4" action="ppaction://hlinksldjump"/>
          </p:cNvPr>
          <p:cNvSpPr txBox="1"/>
          <p:nvPr/>
        </p:nvSpPr>
        <p:spPr>
          <a:xfrm>
            <a:off x="8264833" y="18590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  <a:endParaRPr b="1">
              <a:solidFill>
                <a:schemeClr val="accent4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20" name="Google Shape;1420;p63">
            <a:hlinkClick r:id="" action="ppaction://noaction"/>
          </p:cNvPr>
          <p:cNvSpPr txBox="1"/>
          <p:nvPr/>
        </p:nvSpPr>
        <p:spPr>
          <a:xfrm>
            <a:off x="8264833" y="30629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  <a:endParaRPr b="1">
              <a:solidFill>
                <a:schemeClr val="accen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21" name="Google Shape;1421;p63">
            <a:hlinkClick r:id="" action="ppaction://noaction"/>
          </p:cNvPr>
          <p:cNvSpPr txBox="1"/>
          <p:nvPr/>
        </p:nvSpPr>
        <p:spPr>
          <a:xfrm>
            <a:off x="8264833" y="4257591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  <a:endParaRPr b="1">
              <a:solidFill>
                <a:schemeClr val="accen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22" name="Google Shape;1422;p63">
            <a:hlinkClick r:id="rId5" action="ppaction://hlinksldjump"/>
          </p:cNvPr>
          <p:cNvSpPr/>
          <p:nvPr/>
        </p:nvSpPr>
        <p:spPr>
          <a:xfrm>
            <a:off x="7246284" y="695850"/>
            <a:ext cx="213106" cy="195722"/>
          </a:xfrm>
          <a:custGeom>
            <a:avLst/>
            <a:gdLst/>
            <a:ahLst/>
            <a:cxnLst/>
            <a:rect l="l" t="t" r="r" b="b"/>
            <a:pathLst>
              <a:path w="34372" h="31568" extrusionOk="0">
                <a:moveTo>
                  <a:pt x="17158" y="1"/>
                </a:moveTo>
                <a:cubicBezTo>
                  <a:pt x="11439" y="3246"/>
                  <a:pt x="5719" y="6490"/>
                  <a:pt x="0" y="9735"/>
                </a:cubicBezTo>
                <a:lnTo>
                  <a:pt x="2750" y="9735"/>
                </a:lnTo>
                <a:lnTo>
                  <a:pt x="2750" y="31567"/>
                </a:lnTo>
                <a:lnTo>
                  <a:pt x="11659" y="31567"/>
                </a:lnTo>
                <a:lnTo>
                  <a:pt x="11659" y="17379"/>
                </a:lnTo>
                <a:lnTo>
                  <a:pt x="23373" y="17379"/>
                </a:lnTo>
                <a:lnTo>
                  <a:pt x="23373" y="31567"/>
                </a:lnTo>
                <a:lnTo>
                  <a:pt x="31622" y="31567"/>
                </a:lnTo>
                <a:lnTo>
                  <a:pt x="31622" y="9735"/>
                </a:lnTo>
                <a:lnTo>
                  <a:pt x="34371" y="9735"/>
                </a:lnTo>
                <a:cubicBezTo>
                  <a:pt x="28597" y="6490"/>
                  <a:pt x="22878" y="3246"/>
                  <a:pt x="1715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3" name="Google Shape;1423;p63">
            <a:hlinkClick r:id="rId6" action="ppaction://hlinksldjump"/>
          </p:cNvPr>
          <p:cNvSpPr/>
          <p:nvPr/>
        </p:nvSpPr>
        <p:spPr>
          <a:xfrm rot="5400000">
            <a:off x="8026975" y="670125"/>
            <a:ext cx="1173300" cy="5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4" name="Google Shape;1424;p63">
            <a:hlinkClick r:id="rId6" action="ppaction://hlinksldjump"/>
          </p:cNvPr>
          <p:cNvSpPr txBox="1"/>
          <p:nvPr/>
        </p:nvSpPr>
        <p:spPr>
          <a:xfrm>
            <a:off x="8264833" y="6551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rPr>
              <a:t>1</a:t>
            </a:r>
            <a:endParaRPr b="1">
              <a:solidFill>
                <a:schemeClr val="accent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1425" name="Google Shape;1425;p63"/>
          <p:cNvGrpSpPr/>
          <p:nvPr/>
        </p:nvGrpSpPr>
        <p:grpSpPr>
          <a:xfrm>
            <a:off x="6935171" y="696541"/>
            <a:ext cx="195284" cy="195284"/>
            <a:chOff x="5660400" y="238125"/>
            <a:chExt cx="481825" cy="481825"/>
          </a:xfrm>
        </p:grpSpPr>
        <p:sp>
          <p:nvSpPr>
            <p:cNvPr id="1426" name="Google Shape;1426;p63"/>
            <p:cNvSpPr/>
            <p:nvPr/>
          </p:nvSpPr>
          <p:spPr>
            <a:xfrm>
              <a:off x="5660400" y="436700"/>
              <a:ext cx="481825" cy="283250"/>
            </a:xfrm>
            <a:custGeom>
              <a:avLst/>
              <a:gdLst/>
              <a:ahLst/>
              <a:cxnLst/>
              <a:rect l="l" t="t" r="r" b="b"/>
              <a:pathLst>
                <a:path w="19273" h="11330" extrusionOk="0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27" name="Google Shape;1427;p63"/>
            <p:cNvSpPr/>
            <p:nvPr/>
          </p:nvSpPr>
          <p:spPr>
            <a:xfrm>
              <a:off x="5660400" y="238125"/>
              <a:ext cx="481825" cy="170375"/>
            </a:xfrm>
            <a:custGeom>
              <a:avLst/>
              <a:gdLst/>
              <a:ahLst/>
              <a:cxnLst/>
              <a:rect l="l" t="t" r="r" b="b"/>
              <a:pathLst>
                <a:path w="19273" h="6815" extrusionOk="0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428" name="Google Shape;1428;p63">
            <a:hlinkClick r:id="rId7" action="ppaction://hlinksldjump"/>
          </p:cNvPr>
          <p:cNvSpPr/>
          <p:nvPr/>
        </p:nvSpPr>
        <p:spPr>
          <a:xfrm>
            <a:off x="6934475" y="681975"/>
            <a:ext cx="1959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9" name="Google Shape;1429;p63">
            <a:hlinkClick r:id="" action="ppaction://hlinkshowjump?jump=nextslide"/>
          </p:cNvPr>
          <p:cNvSpPr/>
          <p:nvPr/>
        </p:nvSpPr>
        <p:spPr>
          <a:xfrm>
            <a:off x="7870218" y="695853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0" name="Google Shape;1430;p63">
            <a:hlinkClick r:id="" action="ppaction://hlinkshowjump?jump=previousslide"/>
          </p:cNvPr>
          <p:cNvSpPr/>
          <p:nvPr/>
        </p:nvSpPr>
        <p:spPr>
          <a:xfrm rot="10800000">
            <a:off x="7575225" y="695855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DC62B5F-B7D9-4A2D-95E5-DB28151123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56293" y="1752017"/>
            <a:ext cx="4079471" cy="213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2278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p63"/>
          <p:cNvSpPr txBox="1">
            <a:spLocks noGrp="1"/>
          </p:cNvSpPr>
          <p:nvPr>
            <p:ph type="title"/>
          </p:nvPr>
        </p:nvSpPr>
        <p:spPr>
          <a:xfrm>
            <a:off x="1541075" y="544291"/>
            <a:ext cx="6486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/>
              <a:t>Como usar as planilhas do Google </a:t>
            </a:r>
            <a:endParaRPr sz="2000" dirty="0"/>
          </a:p>
        </p:txBody>
      </p:sp>
      <p:sp>
        <p:nvSpPr>
          <p:cNvPr id="1335" name="Google Shape;1335;p63"/>
          <p:cNvSpPr txBox="1">
            <a:spLocks noGrp="1"/>
          </p:cNvSpPr>
          <p:nvPr>
            <p:ph type="subTitle" idx="1"/>
          </p:nvPr>
        </p:nvSpPr>
        <p:spPr>
          <a:xfrm>
            <a:off x="901427" y="2236172"/>
            <a:ext cx="3031500" cy="16989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pt-BR" sz="1200" dirty="0"/>
              <a:t>Edite e formatar a planilha conforme a sua necessidade.</a:t>
            </a:r>
          </a:p>
          <a:p>
            <a:pPr marL="0" lvl="0" indent="0"/>
            <a:endParaRPr lang="pt-BR" sz="1200" dirty="0"/>
          </a:p>
          <a:p>
            <a:pPr marL="0" lvl="0" indent="0"/>
            <a:r>
              <a:rPr lang="pt-BR" sz="1200" dirty="0"/>
              <a:t>Insira colunas e linhas e preencha com os dados. É possível ainda adicionar diferentes cores, fontes e tamanhos de letra em cada intervalo.</a:t>
            </a:r>
            <a:endParaRPr sz="1200" dirty="0"/>
          </a:p>
        </p:txBody>
      </p:sp>
      <p:sp>
        <p:nvSpPr>
          <p:cNvPr id="1336" name="Google Shape;1336;p63"/>
          <p:cNvSpPr txBox="1">
            <a:spLocks noGrp="1"/>
          </p:cNvSpPr>
          <p:nvPr>
            <p:ph type="subTitle" idx="2"/>
          </p:nvPr>
        </p:nvSpPr>
        <p:spPr>
          <a:xfrm>
            <a:off x="886650" y="1893138"/>
            <a:ext cx="3031500" cy="3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pt-BR" dirty="0"/>
              <a:t>3. Edite e formate a planilha</a:t>
            </a:r>
            <a:endParaRPr dirty="0"/>
          </a:p>
        </p:txBody>
      </p:sp>
      <p:sp>
        <p:nvSpPr>
          <p:cNvPr id="1337" name="Google Shape;1337;p63"/>
          <p:cNvSpPr/>
          <p:nvPr/>
        </p:nvSpPr>
        <p:spPr>
          <a:xfrm>
            <a:off x="5615823" y="5016298"/>
            <a:ext cx="403685" cy="22589"/>
          </a:xfrm>
          <a:custGeom>
            <a:avLst/>
            <a:gdLst/>
            <a:ahLst/>
            <a:cxnLst/>
            <a:rect l="l" t="t" r="r" b="b"/>
            <a:pathLst>
              <a:path w="22714" h="1271" extrusionOk="0">
                <a:moveTo>
                  <a:pt x="0" y="0"/>
                </a:moveTo>
                <a:lnTo>
                  <a:pt x="0" y="1271"/>
                </a:lnTo>
                <a:lnTo>
                  <a:pt x="22714" y="1271"/>
                </a:lnTo>
                <a:lnTo>
                  <a:pt x="227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8" name="Google Shape;1338;p63"/>
          <p:cNvSpPr/>
          <p:nvPr/>
        </p:nvSpPr>
        <p:spPr>
          <a:xfrm>
            <a:off x="6210853" y="5016298"/>
            <a:ext cx="403702" cy="22589"/>
          </a:xfrm>
          <a:custGeom>
            <a:avLst/>
            <a:gdLst/>
            <a:ahLst/>
            <a:cxnLst/>
            <a:rect l="l" t="t" r="r" b="b"/>
            <a:pathLst>
              <a:path w="22715" h="1271" extrusionOk="0">
                <a:moveTo>
                  <a:pt x="1" y="0"/>
                </a:moveTo>
                <a:lnTo>
                  <a:pt x="1" y="1271"/>
                </a:lnTo>
                <a:lnTo>
                  <a:pt x="22714" y="1271"/>
                </a:lnTo>
                <a:lnTo>
                  <a:pt x="227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39" name="Google Shape;1339;p63"/>
          <p:cNvGrpSpPr/>
          <p:nvPr/>
        </p:nvGrpSpPr>
        <p:grpSpPr>
          <a:xfrm>
            <a:off x="4784525" y="2314906"/>
            <a:ext cx="2730909" cy="2179385"/>
            <a:chOff x="4733195" y="2470041"/>
            <a:chExt cx="3357661" cy="2570473"/>
          </a:xfrm>
        </p:grpSpPr>
        <p:sp>
          <p:nvSpPr>
            <p:cNvPr id="1340" name="Google Shape;1340;p63"/>
            <p:cNvSpPr/>
            <p:nvPr/>
          </p:nvSpPr>
          <p:spPr>
            <a:xfrm>
              <a:off x="5800730" y="2859760"/>
              <a:ext cx="497754" cy="186220"/>
            </a:xfrm>
            <a:custGeom>
              <a:avLst/>
              <a:gdLst/>
              <a:ahLst/>
              <a:cxnLst/>
              <a:rect l="l" t="t" r="r" b="b"/>
              <a:pathLst>
                <a:path w="28007" h="10478" extrusionOk="0">
                  <a:moveTo>
                    <a:pt x="1119" y="0"/>
                  </a:moveTo>
                  <a:cubicBezTo>
                    <a:pt x="484" y="0"/>
                    <a:pt x="0" y="484"/>
                    <a:pt x="0" y="1089"/>
                  </a:cubicBezTo>
                  <a:lnTo>
                    <a:pt x="0" y="7259"/>
                  </a:lnTo>
                  <a:lnTo>
                    <a:pt x="0" y="10313"/>
                  </a:lnTo>
                  <a:cubicBezTo>
                    <a:pt x="0" y="10416"/>
                    <a:pt x="84" y="10477"/>
                    <a:pt x="166" y="10477"/>
                  </a:cubicBezTo>
                  <a:cubicBezTo>
                    <a:pt x="205" y="10477"/>
                    <a:pt x="243" y="10463"/>
                    <a:pt x="272" y="10434"/>
                  </a:cubicBezTo>
                  <a:lnTo>
                    <a:pt x="1694" y="8771"/>
                  </a:lnTo>
                  <a:lnTo>
                    <a:pt x="26918" y="8771"/>
                  </a:lnTo>
                  <a:cubicBezTo>
                    <a:pt x="27523" y="8771"/>
                    <a:pt x="28007" y="8287"/>
                    <a:pt x="28007" y="7682"/>
                  </a:cubicBezTo>
                  <a:lnTo>
                    <a:pt x="28007" y="1089"/>
                  </a:lnTo>
                  <a:cubicBezTo>
                    <a:pt x="28007" y="484"/>
                    <a:pt x="27523" y="0"/>
                    <a:pt x="26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63"/>
            <p:cNvSpPr/>
            <p:nvPr/>
          </p:nvSpPr>
          <p:spPr>
            <a:xfrm>
              <a:off x="5882965" y="2914571"/>
              <a:ext cx="337589" cy="2719"/>
            </a:xfrm>
            <a:custGeom>
              <a:avLst/>
              <a:gdLst/>
              <a:ahLst/>
              <a:cxnLst/>
              <a:rect l="l" t="t" r="r" b="b"/>
              <a:pathLst>
                <a:path w="18995" h="153" extrusionOk="0">
                  <a:moveTo>
                    <a:pt x="91" y="1"/>
                  </a:moveTo>
                  <a:cubicBezTo>
                    <a:pt x="61" y="1"/>
                    <a:pt x="1" y="31"/>
                    <a:pt x="1" y="61"/>
                  </a:cubicBezTo>
                  <a:cubicBezTo>
                    <a:pt x="1" y="122"/>
                    <a:pt x="61" y="152"/>
                    <a:pt x="91" y="152"/>
                  </a:cubicBezTo>
                  <a:lnTo>
                    <a:pt x="18903" y="152"/>
                  </a:lnTo>
                  <a:cubicBezTo>
                    <a:pt x="18964" y="152"/>
                    <a:pt x="18994" y="122"/>
                    <a:pt x="18994" y="61"/>
                  </a:cubicBezTo>
                  <a:cubicBezTo>
                    <a:pt x="18994" y="31"/>
                    <a:pt x="18964" y="1"/>
                    <a:pt x="1890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63"/>
            <p:cNvSpPr/>
            <p:nvPr/>
          </p:nvSpPr>
          <p:spPr>
            <a:xfrm>
              <a:off x="5882965" y="2960816"/>
              <a:ext cx="171487" cy="2701"/>
            </a:xfrm>
            <a:custGeom>
              <a:avLst/>
              <a:gdLst/>
              <a:ahLst/>
              <a:cxnLst/>
              <a:rect l="l" t="t" r="r" b="b"/>
              <a:pathLst>
                <a:path w="9649" h="152" extrusionOk="0">
                  <a:moveTo>
                    <a:pt x="91" y="0"/>
                  </a:moveTo>
                  <a:cubicBezTo>
                    <a:pt x="61" y="0"/>
                    <a:pt x="1" y="30"/>
                    <a:pt x="1" y="91"/>
                  </a:cubicBezTo>
                  <a:cubicBezTo>
                    <a:pt x="1" y="121"/>
                    <a:pt x="61" y="151"/>
                    <a:pt x="91" y="151"/>
                  </a:cubicBezTo>
                  <a:lnTo>
                    <a:pt x="9558" y="151"/>
                  </a:lnTo>
                  <a:cubicBezTo>
                    <a:pt x="9588" y="151"/>
                    <a:pt x="9649" y="121"/>
                    <a:pt x="9649" y="91"/>
                  </a:cubicBezTo>
                  <a:cubicBezTo>
                    <a:pt x="9649" y="30"/>
                    <a:pt x="9588" y="0"/>
                    <a:pt x="955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63"/>
            <p:cNvSpPr/>
            <p:nvPr/>
          </p:nvSpPr>
          <p:spPr>
            <a:xfrm>
              <a:off x="5221269" y="3075308"/>
              <a:ext cx="437026" cy="593868"/>
            </a:xfrm>
            <a:custGeom>
              <a:avLst/>
              <a:gdLst/>
              <a:ahLst/>
              <a:cxnLst/>
              <a:rect l="l" t="t" r="r" b="b"/>
              <a:pathLst>
                <a:path w="24590" h="33415" extrusionOk="0">
                  <a:moveTo>
                    <a:pt x="8832" y="0"/>
                  </a:moveTo>
                  <a:lnTo>
                    <a:pt x="1" y="5111"/>
                  </a:lnTo>
                  <a:lnTo>
                    <a:pt x="15032" y="31061"/>
                  </a:lnTo>
                  <a:cubicBezTo>
                    <a:pt x="15899" y="32556"/>
                    <a:pt x="17479" y="33414"/>
                    <a:pt x="19118" y="33414"/>
                  </a:cubicBezTo>
                  <a:cubicBezTo>
                    <a:pt x="19767" y="33414"/>
                    <a:pt x="20425" y="33280"/>
                    <a:pt x="21051" y="32997"/>
                  </a:cubicBezTo>
                  <a:cubicBezTo>
                    <a:pt x="23561" y="31878"/>
                    <a:pt x="24589" y="28853"/>
                    <a:pt x="23259" y="26434"/>
                  </a:cubicBezTo>
                  <a:lnTo>
                    <a:pt x="8832" y="0"/>
                  </a:ln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63"/>
            <p:cNvSpPr/>
            <p:nvPr/>
          </p:nvSpPr>
          <p:spPr>
            <a:xfrm>
              <a:off x="5183111" y="3063027"/>
              <a:ext cx="324135" cy="354686"/>
            </a:xfrm>
            <a:custGeom>
              <a:avLst/>
              <a:gdLst/>
              <a:ahLst/>
              <a:cxnLst/>
              <a:rect l="l" t="t" r="r" b="b"/>
              <a:pathLst>
                <a:path w="18238" h="19957" extrusionOk="0">
                  <a:moveTo>
                    <a:pt x="9180" y="0"/>
                  </a:moveTo>
                  <a:cubicBezTo>
                    <a:pt x="8529" y="0"/>
                    <a:pt x="7856" y="175"/>
                    <a:pt x="7168" y="570"/>
                  </a:cubicBezTo>
                  <a:cubicBezTo>
                    <a:pt x="0" y="4714"/>
                    <a:pt x="8136" y="19957"/>
                    <a:pt x="8136" y="19957"/>
                  </a:cubicBezTo>
                  <a:lnTo>
                    <a:pt x="18238" y="11125"/>
                  </a:lnTo>
                  <a:cubicBezTo>
                    <a:pt x="18238" y="11125"/>
                    <a:pt x="14370" y="0"/>
                    <a:pt x="91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63"/>
            <p:cNvSpPr/>
            <p:nvPr/>
          </p:nvSpPr>
          <p:spPr>
            <a:xfrm>
              <a:off x="6024329" y="3318384"/>
              <a:ext cx="125261" cy="86979"/>
            </a:xfrm>
            <a:custGeom>
              <a:avLst/>
              <a:gdLst/>
              <a:ahLst/>
              <a:cxnLst/>
              <a:rect l="l" t="t" r="r" b="b"/>
              <a:pathLst>
                <a:path w="7048" h="4894" extrusionOk="0">
                  <a:moveTo>
                    <a:pt x="6471" y="0"/>
                  </a:moveTo>
                  <a:cubicBezTo>
                    <a:pt x="6392" y="0"/>
                    <a:pt x="6311" y="17"/>
                    <a:pt x="6231" y="54"/>
                  </a:cubicBezTo>
                  <a:lnTo>
                    <a:pt x="4084" y="1022"/>
                  </a:lnTo>
                  <a:cubicBezTo>
                    <a:pt x="3509" y="1264"/>
                    <a:pt x="2965" y="1657"/>
                    <a:pt x="2511" y="2141"/>
                  </a:cubicBezTo>
                  <a:lnTo>
                    <a:pt x="1" y="4893"/>
                  </a:lnTo>
                  <a:lnTo>
                    <a:pt x="1" y="4893"/>
                  </a:lnTo>
                  <a:lnTo>
                    <a:pt x="3630" y="2897"/>
                  </a:lnTo>
                  <a:lnTo>
                    <a:pt x="6745" y="1052"/>
                  </a:lnTo>
                  <a:cubicBezTo>
                    <a:pt x="6927" y="961"/>
                    <a:pt x="7018" y="780"/>
                    <a:pt x="7048" y="598"/>
                  </a:cubicBezTo>
                  <a:cubicBezTo>
                    <a:pt x="7048" y="261"/>
                    <a:pt x="6779" y="0"/>
                    <a:pt x="6471" y="0"/>
                  </a:cubicBezTo>
                  <a:close/>
                </a:path>
              </a:pathLst>
            </a:custGeom>
            <a:solidFill>
              <a:srgbClr val="E9A5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63"/>
            <p:cNvSpPr/>
            <p:nvPr/>
          </p:nvSpPr>
          <p:spPr>
            <a:xfrm>
              <a:off x="5547558" y="3432219"/>
              <a:ext cx="411753" cy="229532"/>
            </a:xfrm>
            <a:custGeom>
              <a:avLst/>
              <a:gdLst/>
              <a:ahLst/>
              <a:cxnLst/>
              <a:rect l="l" t="t" r="r" b="b"/>
              <a:pathLst>
                <a:path w="23168" h="12915" extrusionOk="0">
                  <a:moveTo>
                    <a:pt x="22653" y="0"/>
                  </a:moveTo>
                  <a:lnTo>
                    <a:pt x="0" y="5021"/>
                  </a:lnTo>
                  <a:lnTo>
                    <a:pt x="2692" y="12915"/>
                  </a:lnTo>
                  <a:lnTo>
                    <a:pt x="23167" y="3720"/>
                  </a:lnTo>
                  <a:lnTo>
                    <a:pt x="22653" y="0"/>
                  </a:ln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63"/>
            <p:cNvSpPr/>
            <p:nvPr/>
          </p:nvSpPr>
          <p:spPr>
            <a:xfrm>
              <a:off x="5944778" y="3318189"/>
              <a:ext cx="214247" cy="180160"/>
            </a:xfrm>
            <a:custGeom>
              <a:avLst/>
              <a:gdLst/>
              <a:ahLst/>
              <a:cxnLst/>
              <a:rect l="l" t="t" r="r" b="b"/>
              <a:pathLst>
                <a:path w="12055" h="10137" extrusionOk="0">
                  <a:moveTo>
                    <a:pt x="11390" y="0"/>
                  </a:moveTo>
                  <a:cubicBezTo>
                    <a:pt x="11324" y="0"/>
                    <a:pt x="11257" y="11"/>
                    <a:pt x="11191" y="35"/>
                  </a:cubicBezTo>
                  <a:lnTo>
                    <a:pt x="7350" y="1305"/>
                  </a:lnTo>
                  <a:cubicBezTo>
                    <a:pt x="6957" y="1426"/>
                    <a:pt x="6564" y="1607"/>
                    <a:pt x="6201" y="1849"/>
                  </a:cubicBezTo>
                  <a:lnTo>
                    <a:pt x="1" y="6537"/>
                  </a:lnTo>
                  <a:lnTo>
                    <a:pt x="817" y="10136"/>
                  </a:lnTo>
                  <a:cubicBezTo>
                    <a:pt x="817" y="10136"/>
                    <a:pt x="7411" y="8412"/>
                    <a:pt x="7834" y="2999"/>
                  </a:cubicBezTo>
                  <a:lnTo>
                    <a:pt x="11645" y="1184"/>
                  </a:lnTo>
                  <a:cubicBezTo>
                    <a:pt x="11826" y="1093"/>
                    <a:pt x="11947" y="912"/>
                    <a:pt x="11978" y="730"/>
                  </a:cubicBezTo>
                  <a:cubicBezTo>
                    <a:pt x="12054" y="322"/>
                    <a:pt x="11743" y="0"/>
                    <a:pt x="11390" y="0"/>
                  </a:cubicBez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63"/>
            <p:cNvSpPr/>
            <p:nvPr/>
          </p:nvSpPr>
          <p:spPr>
            <a:xfrm>
              <a:off x="5617974" y="3656368"/>
              <a:ext cx="406368" cy="39793"/>
            </a:xfrm>
            <a:custGeom>
              <a:avLst/>
              <a:gdLst/>
              <a:ahLst/>
              <a:cxnLst/>
              <a:rect l="l" t="t" r="r" b="b"/>
              <a:pathLst>
                <a:path w="22865" h="2239" extrusionOk="0">
                  <a:moveTo>
                    <a:pt x="2238" y="0"/>
                  </a:moveTo>
                  <a:cubicBezTo>
                    <a:pt x="998" y="0"/>
                    <a:pt x="0" y="998"/>
                    <a:pt x="0" y="2238"/>
                  </a:cubicBezTo>
                  <a:lnTo>
                    <a:pt x="19689" y="2238"/>
                  </a:lnTo>
                  <a:lnTo>
                    <a:pt x="228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63"/>
            <p:cNvSpPr/>
            <p:nvPr/>
          </p:nvSpPr>
          <p:spPr>
            <a:xfrm>
              <a:off x="5959298" y="3210753"/>
              <a:ext cx="778347" cy="485403"/>
            </a:xfrm>
            <a:custGeom>
              <a:avLst/>
              <a:gdLst/>
              <a:ahLst/>
              <a:cxnLst/>
              <a:rect l="l" t="t" r="r" b="b"/>
              <a:pathLst>
                <a:path w="43795" h="27312" extrusionOk="0">
                  <a:moveTo>
                    <a:pt x="11100" y="1"/>
                  </a:moveTo>
                  <a:cubicBezTo>
                    <a:pt x="9981" y="1"/>
                    <a:pt x="9013" y="787"/>
                    <a:pt x="8771" y="1876"/>
                  </a:cubicBezTo>
                  <a:lnTo>
                    <a:pt x="0" y="27311"/>
                  </a:lnTo>
                  <a:lnTo>
                    <a:pt x="35205" y="27311"/>
                  </a:lnTo>
                  <a:lnTo>
                    <a:pt x="43552" y="2148"/>
                  </a:lnTo>
                  <a:cubicBezTo>
                    <a:pt x="43794" y="1059"/>
                    <a:pt x="42948" y="1"/>
                    <a:pt x="418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63"/>
            <p:cNvSpPr/>
            <p:nvPr/>
          </p:nvSpPr>
          <p:spPr>
            <a:xfrm>
              <a:off x="6355985" y="3402876"/>
              <a:ext cx="107524" cy="106759"/>
            </a:xfrm>
            <a:custGeom>
              <a:avLst/>
              <a:gdLst/>
              <a:ahLst/>
              <a:cxnLst/>
              <a:rect l="l" t="t" r="r" b="b"/>
              <a:pathLst>
                <a:path w="6050" h="6007" extrusionOk="0">
                  <a:moveTo>
                    <a:pt x="3056" y="623"/>
                  </a:moveTo>
                  <a:cubicBezTo>
                    <a:pt x="3267" y="623"/>
                    <a:pt x="3509" y="653"/>
                    <a:pt x="3721" y="744"/>
                  </a:cubicBezTo>
                  <a:cubicBezTo>
                    <a:pt x="4840" y="1167"/>
                    <a:pt x="5354" y="2528"/>
                    <a:pt x="4870" y="3768"/>
                  </a:cubicBezTo>
                  <a:cubicBezTo>
                    <a:pt x="4483" y="4761"/>
                    <a:pt x="3591" y="5405"/>
                    <a:pt x="2677" y="5405"/>
                  </a:cubicBezTo>
                  <a:cubicBezTo>
                    <a:pt x="2449" y="5405"/>
                    <a:pt x="2220" y="5365"/>
                    <a:pt x="1997" y="5281"/>
                  </a:cubicBezTo>
                  <a:cubicBezTo>
                    <a:pt x="1483" y="5069"/>
                    <a:pt x="1059" y="4646"/>
                    <a:pt x="848" y="4071"/>
                  </a:cubicBezTo>
                  <a:cubicBezTo>
                    <a:pt x="636" y="3496"/>
                    <a:pt x="636" y="2861"/>
                    <a:pt x="848" y="2226"/>
                  </a:cubicBezTo>
                  <a:cubicBezTo>
                    <a:pt x="1241" y="1228"/>
                    <a:pt x="2148" y="623"/>
                    <a:pt x="3056" y="623"/>
                  </a:cubicBezTo>
                  <a:close/>
                  <a:moveTo>
                    <a:pt x="3049" y="1"/>
                  </a:moveTo>
                  <a:cubicBezTo>
                    <a:pt x="1891" y="1"/>
                    <a:pt x="757" y="771"/>
                    <a:pt x="303" y="2014"/>
                  </a:cubicBezTo>
                  <a:cubicBezTo>
                    <a:pt x="1" y="2770"/>
                    <a:pt x="1" y="3587"/>
                    <a:pt x="273" y="4283"/>
                  </a:cubicBezTo>
                  <a:cubicBezTo>
                    <a:pt x="545" y="5039"/>
                    <a:pt x="1090" y="5583"/>
                    <a:pt x="1785" y="5825"/>
                  </a:cubicBezTo>
                  <a:cubicBezTo>
                    <a:pt x="2088" y="5946"/>
                    <a:pt x="2390" y="6007"/>
                    <a:pt x="2693" y="6007"/>
                  </a:cubicBezTo>
                  <a:cubicBezTo>
                    <a:pt x="3842" y="6007"/>
                    <a:pt x="4961" y="5220"/>
                    <a:pt x="5445" y="3980"/>
                  </a:cubicBezTo>
                  <a:cubicBezTo>
                    <a:pt x="6050" y="2407"/>
                    <a:pt x="5384" y="714"/>
                    <a:pt x="3963" y="169"/>
                  </a:cubicBezTo>
                  <a:cubicBezTo>
                    <a:pt x="3665" y="55"/>
                    <a:pt x="3356" y="1"/>
                    <a:pt x="30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63"/>
            <p:cNvSpPr/>
            <p:nvPr/>
          </p:nvSpPr>
          <p:spPr>
            <a:xfrm>
              <a:off x="5736215" y="3734834"/>
              <a:ext cx="19905" cy="1304039"/>
            </a:xfrm>
            <a:custGeom>
              <a:avLst/>
              <a:gdLst/>
              <a:ahLst/>
              <a:cxnLst/>
              <a:rect l="l" t="t" r="r" b="b"/>
              <a:pathLst>
                <a:path w="1120" h="73374" extrusionOk="0">
                  <a:moveTo>
                    <a:pt x="1" y="1"/>
                  </a:moveTo>
                  <a:lnTo>
                    <a:pt x="1" y="73374"/>
                  </a:lnTo>
                  <a:lnTo>
                    <a:pt x="1120" y="73374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63"/>
            <p:cNvSpPr/>
            <p:nvPr/>
          </p:nvSpPr>
          <p:spPr>
            <a:xfrm>
              <a:off x="7028433" y="3734834"/>
              <a:ext cx="19905" cy="1304039"/>
            </a:xfrm>
            <a:custGeom>
              <a:avLst/>
              <a:gdLst/>
              <a:ahLst/>
              <a:cxnLst/>
              <a:rect l="l" t="t" r="r" b="b"/>
              <a:pathLst>
                <a:path w="1120" h="73374" extrusionOk="0">
                  <a:moveTo>
                    <a:pt x="1" y="1"/>
                  </a:moveTo>
                  <a:lnTo>
                    <a:pt x="1" y="73374"/>
                  </a:lnTo>
                  <a:lnTo>
                    <a:pt x="1120" y="73374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63"/>
            <p:cNvSpPr/>
            <p:nvPr/>
          </p:nvSpPr>
          <p:spPr>
            <a:xfrm>
              <a:off x="5473375" y="3697760"/>
              <a:ext cx="1809312" cy="73649"/>
            </a:xfrm>
            <a:custGeom>
              <a:avLst/>
              <a:gdLst/>
              <a:ahLst/>
              <a:cxnLst/>
              <a:rect l="l" t="t" r="r" b="b"/>
              <a:pathLst>
                <a:path w="101804" h="4144" extrusionOk="0">
                  <a:moveTo>
                    <a:pt x="0" y="0"/>
                  </a:moveTo>
                  <a:lnTo>
                    <a:pt x="0" y="4144"/>
                  </a:lnTo>
                  <a:lnTo>
                    <a:pt x="101803" y="4144"/>
                  </a:lnTo>
                  <a:lnTo>
                    <a:pt x="10180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63"/>
            <p:cNvSpPr/>
            <p:nvPr/>
          </p:nvSpPr>
          <p:spPr>
            <a:xfrm>
              <a:off x="6826819" y="3512835"/>
              <a:ext cx="263993" cy="184016"/>
            </a:xfrm>
            <a:custGeom>
              <a:avLst/>
              <a:gdLst/>
              <a:ahLst/>
              <a:cxnLst/>
              <a:rect l="l" t="t" r="r" b="b"/>
              <a:pathLst>
                <a:path w="14854" h="10354" extrusionOk="0">
                  <a:moveTo>
                    <a:pt x="1697" y="1"/>
                  </a:moveTo>
                  <a:cubicBezTo>
                    <a:pt x="1697" y="1"/>
                    <a:pt x="0" y="10354"/>
                    <a:pt x="7018" y="10354"/>
                  </a:cubicBezTo>
                  <a:cubicBezTo>
                    <a:pt x="7137" y="10354"/>
                    <a:pt x="7259" y="10351"/>
                    <a:pt x="7383" y="10345"/>
                  </a:cubicBezTo>
                  <a:cubicBezTo>
                    <a:pt x="14853" y="9982"/>
                    <a:pt x="13220" y="1"/>
                    <a:pt x="132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63"/>
            <p:cNvSpPr/>
            <p:nvPr/>
          </p:nvSpPr>
          <p:spPr>
            <a:xfrm>
              <a:off x="6788164" y="3532705"/>
              <a:ext cx="116126" cy="114562"/>
            </a:xfrm>
            <a:custGeom>
              <a:avLst/>
              <a:gdLst/>
              <a:ahLst/>
              <a:cxnLst/>
              <a:rect l="l" t="t" r="r" b="b"/>
              <a:pathLst>
                <a:path w="6534" h="6446" extrusionOk="0">
                  <a:moveTo>
                    <a:pt x="3263" y="1030"/>
                  </a:moveTo>
                  <a:cubicBezTo>
                    <a:pt x="4447" y="1030"/>
                    <a:pt x="5415" y="1957"/>
                    <a:pt x="5444" y="3147"/>
                  </a:cubicBezTo>
                  <a:cubicBezTo>
                    <a:pt x="5505" y="4357"/>
                    <a:pt x="4537" y="5355"/>
                    <a:pt x="3327" y="5416"/>
                  </a:cubicBezTo>
                  <a:cubicBezTo>
                    <a:pt x="3309" y="5416"/>
                    <a:pt x="3290" y="5416"/>
                    <a:pt x="3272" y="5416"/>
                  </a:cubicBezTo>
                  <a:cubicBezTo>
                    <a:pt x="2087" y="5416"/>
                    <a:pt x="1119" y="4460"/>
                    <a:pt x="1059" y="3268"/>
                  </a:cubicBezTo>
                  <a:cubicBezTo>
                    <a:pt x="1029" y="2059"/>
                    <a:pt x="1997" y="1061"/>
                    <a:pt x="3206" y="1030"/>
                  </a:cubicBezTo>
                  <a:cubicBezTo>
                    <a:pt x="3225" y="1030"/>
                    <a:pt x="3244" y="1030"/>
                    <a:pt x="3263" y="1030"/>
                  </a:cubicBezTo>
                  <a:close/>
                  <a:moveTo>
                    <a:pt x="3286" y="0"/>
                  </a:moveTo>
                  <a:cubicBezTo>
                    <a:pt x="3250" y="0"/>
                    <a:pt x="3213" y="1"/>
                    <a:pt x="3176" y="2"/>
                  </a:cubicBezTo>
                  <a:cubicBezTo>
                    <a:pt x="1392" y="32"/>
                    <a:pt x="0" y="1544"/>
                    <a:pt x="31" y="3299"/>
                  </a:cubicBezTo>
                  <a:cubicBezTo>
                    <a:pt x="90" y="5046"/>
                    <a:pt x="1513" y="6446"/>
                    <a:pt x="3248" y="6446"/>
                  </a:cubicBezTo>
                  <a:cubicBezTo>
                    <a:pt x="3284" y="6446"/>
                    <a:pt x="3321" y="6445"/>
                    <a:pt x="3358" y="6444"/>
                  </a:cubicBezTo>
                  <a:cubicBezTo>
                    <a:pt x="5142" y="6384"/>
                    <a:pt x="6533" y="4902"/>
                    <a:pt x="6473" y="3117"/>
                  </a:cubicBezTo>
                  <a:cubicBezTo>
                    <a:pt x="6443" y="1370"/>
                    <a:pt x="4993" y="0"/>
                    <a:pt x="3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63"/>
            <p:cNvSpPr/>
            <p:nvPr/>
          </p:nvSpPr>
          <p:spPr>
            <a:xfrm>
              <a:off x="4767603" y="3492699"/>
              <a:ext cx="350474" cy="471682"/>
            </a:xfrm>
            <a:custGeom>
              <a:avLst/>
              <a:gdLst/>
              <a:ahLst/>
              <a:cxnLst/>
              <a:rect l="l" t="t" r="r" b="b"/>
              <a:pathLst>
                <a:path w="19720" h="26540" extrusionOk="0">
                  <a:moveTo>
                    <a:pt x="9786" y="1"/>
                  </a:moveTo>
                  <a:cubicBezTo>
                    <a:pt x="4844" y="1"/>
                    <a:pt x="1101" y="3588"/>
                    <a:pt x="575" y="7606"/>
                  </a:cubicBezTo>
                  <a:cubicBezTo>
                    <a:pt x="0" y="11992"/>
                    <a:pt x="7289" y="24029"/>
                    <a:pt x="7319" y="24029"/>
                  </a:cubicBezTo>
                  <a:lnTo>
                    <a:pt x="19720" y="26539"/>
                  </a:lnTo>
                  <a:lnTo>
                    <a:pt x="19720" y="4733"/>
                  </a:lnTo>
                  <a:cubicBezTo>
                    <a:pt x="16268" y="1339"/>
                    <a:pt x="12803" y="1"/>
                    <a:pt x="97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63"/>
            <p:cNvSpPr/>
            <p:nvPr/>
          </p:nvSpPr>
          <p:spPr>
            <a:xfrm>
              <a:off x="5654514" y="4640565"/>
              <a:ext cx="238685" cy="391102"/>
            </a:xfrm>
            <a:custGeom>
              <a:avLst/>
              <a:gdLst/>
              <a:ahLst/>
              <a:cxnLst/>
              <a:rect l="l" t="t" r="r" b="b"/>
              <a:pathLst>
                <a:path w="13430" h="22006" extrusionOk="0">
                  <a:moveTo>
                    <a:pt x="6655" y="1"/>
                  </a:moveTo>
                  <a:lnTo>
                    <a:pt x="575" y="17179"/>
                  </a:lnTo>
                  <a:cubicBezTo>
                    <a:pt x="1" y="18813"/>
                    <a:pt x="666" y="20597"/>
                    <a:pt x="2118" y="21474"/>
                  </a:cubicBezTo>
                  <a:cubicBezTo>
                    <a:pt x="2708" y="21836"/>
                    <a:pt x="3358" y="22006"/>
                    <a:pt x="3998" y="22006"/>
                  </a:cubicBezTo>
                  <a:cubicBezTo>
                    <a:pt x="5392" y="22006"/>
                    <a:pt x="6740" y="21199"/>
                    <a:pt x="7320" y="19811"/>
                  </a:cubicBezTo>
                  <a:lnTo>
                    <a:pt x="13429" y="5354"/>
                  </a:lnTo>
                  <a:lnTo>
                    <a:pt x="6655" y="1"/>
                  </a:ln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63"/>
            <p:cNvSpPr/>
            <p:nvPr/>
          </p:nvSpPr>
          <p:spPr>
            <a:xfrm>
              <a:off x="5709876" y="4866332"/>
              <a:ext cx="290278" cy="152133"/>
            </a:xfrm>
            <a:custGeom>
              <a:avLst/>
              <a:gdLst/>
              <a:ahLst/>
              <a:cxnLst/>
              <a:rect l="l" t="t" r="r" b="b"/>
              <a:pathLst>
                <a:path w="16333" h="8560" extrusionOk="0">
                  <a:moveTo>
                    <a:pt x="1755" y="0"/>
                  </a:moveTo>
                  <a:lnTo>
                    <a:pt x="1" y="8559"/>
                  </a:lnTo>
                  <a:lnTo>
                    <a:pt x="16333" y="8559"/>
                  </a:lnTo>
                  <a:lnTo>
                    <a:pt x="16333" y="4537"/>
                  </a:lnTo>
                  <a:lnTo>
                    <a:pt x="1755" y="0"/>
                  </a:ln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63"/>
            <p:cNvSpPr/>
            <p:nvPr/>
          </p:nvSpPr>
          <p:spPr>
            <a:xfrm>
              <a:off x="5781909" y="4893204"/>
              <a:ext cx="282760" cy="145681"/>
            </a:xfrm>
            <a:custGeom>
              <a:avLst/>
              <a:gdLst/>
              <a:ahLst/>
              <a:cxnLst/>
              <a:rect l="l" t="t" r="r" b="b"/>
              <a:pathLst>
                <a:path w="15910" h="8197" extrusionOk="0">
                  <a:moveTo>
                    <a:pt x="4779" y="1"/>
                  </a:moveTo>
                  <a:cubicBezTo>
                    <a:pt x="4779" y="1"/>
                    <a:pt x="1120" y="1603"/>
                    <a:pt x="1" y="8076"/>
                  </a:cubicBezTo>
                  <a:lnTo>
                    <a:pt x="13369" y="8197"/>
                  </a:lnTo>
                  <a:cubicBezTo>
                    <a:pt x="14851" y="8197"/>
                    <a:pt x="15909" y="6624"/>
                    <a:pt x="15909" y="5172"/>
                  </a:cubicBezTo>
                  <a:cubicBezTo>
                    <a:pt x="15909" y="3418"/>
                    <a:pt x="14397" y="2027"/>
                    <a:pt x="13127" y="1755"/>
                  </a:cubicBezTo>
                  <a:lnTo>
                    <a:pt x="47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63"/>
            <p:cNvSpPr/>
            <p:nvPr/>
          </p:nvSpPr>
          <p:spPr>
            <a:xfrm>
              <a:off x="5649147" y="3964901"/>
              <a:ext cx="527861" cy="820805"/>
            </a:xfrm>
            <a:custGeom>
              <a:avLst/>
              <a:gdLst/>
              <a:ahLst/>
              <a:cxnLst/>
              <a:rect l="l" t="t" r="r" b="b"/>
              <a:pathLst>
                <a:path w="29701" h="46184" extrusionOk="0">
                  <a:moveTo>
                    <a:pt x="13701" y="0"/>
                  </a:moveTo>
                  <a:lnTo>
                    <a:pt x="0" y="42706"/>
                  </a:lnTo>
                  <a:lnTo>
                    <a:pt x="16332" y="46184"/>
                  </a:lnTo>
                  <a:lnTo>
                    <a:pt x="29700" y="6473"/>
                  </a:lnTo>
                  <a:lnTo>
                    <a:pt x="137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63"/>
            <p:cNvSpPr/>
            <p:nvPr/>
          </p:nvSpPr>
          <p:spPr>
            <a:xfrm>
              <a:off x="4843937" y="3697760"/>
              <a:ext cx="1364235" cy="474632"/>
            </a:xfrm>
            <a:custGeom>
              <a:avLst/>
              <a:gdLst/>
              <a:ahLst/>
              <a:cxnLst/>
              <a:rect l="l" t="t" r="r" b="b"/>
              <a:pathLst>
                <a:path w="76761" h="26706" extrusionOk="0">
                  <a:moveTo>
                    <a:pt x="14699" y="0"/>
                  </a:moveTo>
                  <a:cubicBezTo>
                    <a:pt x="14699" y="0"/>
                    <a:pt x="0" y="20778"/>
                    <a:pt x="18237" y="26706"/>
                  </a:cubicBezTo>
                  <a:lnTo>
                    <a:pt x="67476" y="26706"/>
                  </a:lnTo>
                  <a:cubicBezTo>
                    <a:pt x="70802" y="26706"/>
                    <a:pt x="73797" y="24649"/>
                    <a:pt x="75006" y="21504"/>
                  </a:cubicBezTo>
                  <a:cubicBezTo>
                    <a:pt x="76761" y="16846"/>
                    <a:pt x="73918" y="11735"/>
                    <a:pt x="69018" y="10767"/>
                  </a:cubicBezTo>
                  <a:lnTo>
                    <a:pt x="25194" y="4627"/>
                  </a:lnTo>
                  <a:lnTo>
                    <a:pt x="265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63"/>
            <p:cNvSpPr/>
            <p:nvPr/>
          </p:nvSpPr>
          <p:spPr>
            <a:xfrm>
              <a:off x="4744481" y="3697760"/>
              <a:ext cx="1364786" cy="474632"/>
            </a:xfrm>
            <a:custGeom>
              <a:avLst/>
              <a:gdLst/>
              <a:ahLst/>
              <a:cxnLst/>
              <a:rect l="l" t="t" r="r" b="b"/>
              <a:pathLst>
                <a:path w="76792" h="26706" extrusionOk="0">
                  <a:moveTo>
                    <a:pt x="14730" y="0"/>
                  </a:moveTo>
                  <a:cubicBezTo>
                    <a:pt x="14730" y="0"/>
                    <a:pt x="1" y="20778"/>
                    <a:pt x="18238" y="26706"/>
                  </a:cubicBezTo>
                  <a:lnTo>
                    <a:pt x="67507" y="26706"/>
                  </a:lnTo>
                  <a:cubicBezTo>
                    <a:pt x="70833" y="26706"/>
                    <a:pt x="73828" y="24649"/>
                    <a:pt x="75007" y="21504"/>
                  </a:cubicBezTo>
                  <a:cubicBezTo>
                    <a:pt x="76792" y="16846"/>
                    <a:pt x="73888" y="10949"/>
                    <a:pt x="68989" y="9981"/>
                  </a:cubicBezTo>
                  <a:lnTo>
                    <a:pt x="35659" y="5323"/>
                  </a:lnTo>
                  <a:lnTo>
                    <a:pt x="335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63"/>
            <p:cNvSpPr/>
            <p:nvPr/>
          </p:nvSpPr>
          <p:spPr>
            <a:xfrm>
              <a:off x="6121083" y="4670672"/>
              <a:ext cx="264490" cy="347666"/>
            </a:xfrm>
            <a:custGeom>
              <a:avLst/>
              <a:gdLst/>
              <a:ahLst/>
              <a:cxnLst/>
              <a:rect l="l" t="t" r="r" b="b"/>
              <a:pathLst>
                <a:path w="14882" h="19562" extrusionOk="0">
                  <a:moveTo>
                    <a:pt x="8621" y="0"/>
                  </a:moveTo>
                  <a:lnTo>
                    <a:pt x="1" y="756"/>
                  </a:lnTo>
                  <a:lnTo>
                    <a:pt x="7441" y="17421"/>
                  </a:lnTo>
                  <a:cubicBezTo>
                    <a:pt x="8029" y="18750"/>
                    <a:pt x="9330" y="19561"/>
                    <a:pt x="10723" y="19561"/>
                  </a:cubicBezTo>
                  <a:cubicBezTo>
                    <a:pt x="10978" y="19561"/>
                    <a:pt x="11236" y="19534"/>
                    <a:pt x="11494" y="19478"/>
                  </a:cubicBezTo>
                  <a:cubicBezTo>
                    <a:pt x="13641" y="19024"/>
                    <a:pt x="14881" y="16756"/>
                    <a:pt x="14125" y="14669"/>
                  </a:cubicBezTo>
                  <a:lnTo>
                    <a:pt x="8621" y="0"/>
                  </a:ln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63"/>
            <p:cNvSpPr/>
            <p:nvPr/>
          </p:nvSpPr>
          <p:spPr>
            <a:xfrm>
              <a:off x="6304924" y="4866332"/>
              <a:ext cx="290278" cy="152133"/>
            </a:xfrm>
            <a:custGeom>
              <a:avLst/>
              <a:gdLst/>
              <a:ahLst/>
              <a:cxnLst/>
              <a:rect l="l" t="t" r="r" b="b"/>
              <a:pathLst>
                <a:path w="16333" h="8560" extrusionOk="0">
                  <a:moveTo>
                    <a:pt x="1755" y="0"/>
                  </a:moveTo>
                  <a:lnTo>
                    <a:pt x="1" y="8559"/>
                  </a:lnTo>
                  <a:lnTo>
                    <a:pt x="16333" y="8559"/>
                  </a:lnTo>
                  <a:lnTo>
                    <a:pt x="16333" y="4537"/>
                  </a:lnTo>
                  <a:lnTo>
                    <a:pt x="1755" y="0"/>
                  </a:ln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63"/>
            <p:cNvSpPr/>
            <p:nvPr/>
          </p:nvSpPr>
          <p:spPr>
            <a:xfrm>
              <a:off x="6376424" y="4893204"/>
              <a:ext cx="283276" cy="145681"/>
            </a:xfrm>
            <a:custGeom>
              <a:avLst/>
              <a:gdLst/>
              <a:ahLst/>
              <a:cxnLst/>
              <a:rect l="l" t="t" r="r" b="b"/>
              <a:pathLst>
                <a:path w="15939" h="8197" extrusionOk="0">
                  <a:moveTo>
                    <a:pt x="4779" y="1"/>
                  </a:moveTo>
                  <a:cubicBezTo>
                    <a:pt x="4779" y="1"/>
                    <a:pt x="1119" y="1603"/>
                    <a:pt x="0" y="8076"/>
                  </a:cubicBezTo>
                  <a:lnTo>
                    <a:pt x="13398" y="8197"/>
                  </a:lnTo>
                  <a:cubicBezTo>
                    <a:pt x="14850" y="8197"/>
                    <a:pt x="15939" y="6624"/>
                    <a:pt x="15939" y="5172"/>
                  </a:cubicBezTo>
                  <a:cubicBezTo>
                    <a:pt x="15939" y="3418"/>
                    <a:pt x="14396" y="2027"/>
                    <a:pt x="13156" y="1755"/>
                  </a:cubicBezTo>
                  <a:lnTo>
                    <a:pt x="47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63"/>
            <p:cNvSpPr/>
            <p:nvPr/>
          </p:nvSpPr>
          <p:spPr>
            <a:xfrm>
              <a:off x="5795345" y="3964901"/>
              <a:ext cx="585391" cy="897138"/>
            </a:xfrm>
            <a:custGeom>
              <a:avLst/>
              <a:gdLst/>
              <a:ahLst/>
              <a:cxnLst/>
              <a:rect l="l" t="t" r="r" b="b"/>
              <a:pathLst>
                <a:path w="32938" h="50479" extrusionOk="0">
                  <a:moveTo>
                    <a:pt x="15516" y="0"/>
                  </a:moveTo>
                  <a:lnTo>
                    <a:pt x="1" y="7592"/>
                  </a:lnTo>
                  <a:lnTo>
                    <a:pt x="17301" y="50478"/>
                  </a:lnTo>
                  <a:lnTo>
                    <a:pt x="32937" y="44944"/>
                  </a:lnTo>
                  <a:lnTo>
                    <a:pt x="155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63"/>
            <p:cNvSpPr/>
            <p:nvPr/>
          </p:nvSpPr>
          <p:spPr>
            <a:xfrm>
              <a:off x="4733195" y="3627878"/>
              <a:ext cx="862748" cy="584289"/>
            </a:xfrm>
            <a:custGeom>
              <a:avLst/>
              <a:gdLst/>
              <a:ahLst/>
              <a:cxnLst/>
              <a:rect l="l" t="t" r="r" b="b"/>
              <a:pathLst>
                <a:path w="48544" h="32876" extrusionOk="0">
                  <a:moveTo>
                    <a:pt x="2511" y="0"/>
                  </a:moveTo>
                  <a:cubicBezTo>
                    <a:pt x="2511" y="1"/>
                    <a:pt x="1" y="18631"/>
                    <a:pt x="9407" y="28944"/>
                  </a:cubicBezTo>
                  <a:cubicBezTo>
                    <a:pt x="11463" y="31212"/>
                    <a:pt x="16635" y="32876"/>
                    <a:pt x="19690" y="32876"/>
                  </a:cubicBezTo>
                  <a:lnTo>
                    <a:pt x="44853" y="32876"/>
                  </a:lnTo>
                  <a:cubicBezTo>
                    <a:pt x="45942" y="32876"/>
                    <a:pt x="46880" y="32090"/>
                    <a:pt x="47061" y="31031"/>
                  </a:cubicBezTo>
                  <a:cubicBezTo>
                    <a:pt x="47878" y="26283"/>
                    <a:pt x="48543" y="13973"/>
                    <a:pt x="33935" y="12159"/>
                  </a:cubicBezTo>
                  <a:cubicBezTo>
                    <a:pt x="15788" y="9860"/>
                    <a:pt x="8651" y="12431"/>
                    <a:pt x="25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63"/>
            <p:cNvSpPr/>
            <p:nvPr/>
          </p:nvSpPr>
          <p:spPr>
            <a:xfrm>
              <a:off x="5364784" y="4034783"/>
              <a:ext cx="205361" cy="1005710"/>
            </a:xfrm>
            <a:custGeom>
              <a:avLst/>
              <a:gdLst/>
              <a:ahLst/>
              <a:cxnLst/>
              <a:rect l="l" t="t" r="r" b="b"/>
              <a:pathLst>
                <a:path w="11555" h="56588" extrusionOk="0">
                  <a:moveTo>
                    <a:pt x="848" y="0"/>
                  </a:moveTo>
                  <a:lnTo>
                    <a:pt x="1" y="182"/>
                  </a:lnTo>
                  <a:lnTo>
                    <a:pt x="10708" y="56587"/>
                  </a:lnTo>
                  <a:lnTo>
                    <a:pt x="11554" y="56406"/>
                  </a:lnTo>
                  <a:lnTo>
                    <a:pt x="84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63"/>
            <p:cNvSpPr/>
            <p:nvPr/>
          </p:nvSpPr>
          <p:spPr>
            <a:xfrm>
              <a:off x="4872409" y="4034783"/>
              <a:ext cx="205361" cy="1005710"/>
            </a:xfrm>
            <a:custGeom>
              <a:avLst/>
              <a:gdLst/>
              <a:ahLst/>
              <a:cxnLst/>
              <a:rect l="l" t="t" r="r" b="b"/>
              <a:pathLst>
                <a:path w="11555" h="56588" extrusionOk="0">
                  <a:moveTo>
                    <a:pt x="10708" y="0"/>
                  </a:moveTo>
                  <a:lnTo>
                    <a:pt x="1" y="56406"/>
                  </a:lnTo>
                  <a:lnTo>
                    <a:pt x="848" y="56587"/>
                  </a:lnTo>
                  <a:lnTo>
                    <a:pt x="11554" y="182"/>
                  </a:lnTo>
                  <a:lnTo>
                    <a:pt x="107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63"/>
            <p:cNvSpPr/>
            <p:nvPr/>
          </p:nvSpPr>
          <p:spPr>
            <a:xfrm>
              <a:off x="4913268" y="3022078"/>
              <a:ext cx="545598" cy="675693"/>
            </a:xfrm>
            <a:custGeom>
              <a:avLst/>
              <a:gdLst/>
              <a:ahLst/>
              <a:cxnLst/>
              <a:rect l="l" t="t" r="r" b="b"/>
              <a:pathLst>
                <a:path w="30699" h="38019" extrusionOk="0">
                  <a:moveTo>
                    <a:pt x="15909" y="1"/>
                  </a:moveTo>
                  <a:lnTo>
                    <a:pt x="9104" y="999"/>
                  </a:lnTo>
                  <a:cubicBezTo>
                    <a:pt x="9104" y="999"/>
                    <a:pt x="2723" y="2299"/>
                    <a:pt x="1362" y="7350"/>
                  </a:cubicBezTo>
                  <a:cubicBezTo>
                    <a:pt x="1" y="12431"/>
                    <a:pt x="5233" y="38018"/>
                    <a:pt x="5233" y="38018"/>
                  </a:cubicBezTo>
                  <a:lnTo>
                    <a:pt x="24045" y="38018"/>
                  </a:lnTo>
                  <a:lnTo>
                    <a:pt x="29701" y="21958"/>
                  </a:lnTo>
                  <a:cubicBezTo>
                    <a:pt x="30124" y="20658"/>
                    <a:pt x="30427" y="19327"/>
                    <a:pt x="30517" y="17966"/>
                  </a:cubicBezTo>
                  <a:cubicBezTo>
                    <a:pt x="30699" y="15093"/>
                    <a:pt x="30366" y="12129"/>
                    <a:pt x="29187" y="9558"/>
                  </a:cubicBezTo>
                  <a:lnTo>
                    <a:pt x="26041" y="2693"/>
                  </a:lnTo>
                  <a:lnTo>
                    <a:pt x="21021" y="545"/>
                  </a:lnTo>
                  <a:lnTo>
                    <a:pt x="159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63"/>
            <p:cNvSpPr/>
            <p:nvPr/>
          </p:nvSpPr>
          <p:spPr>
            <a:xfrm>
              <a:off x="5125599" y="3022078"/>
              <a:ext cx="253187" cy="100610"/>
            </a:xfrm>
            <a:custGeom>
              <a:avLst/>
              <a:gdLst/>
              <a:ahLst/>
              <a:cxnLst/>
              <a:rect l="l" t="t" r="r" b="b"/>
              <a:pathLst>
                <a:path w="14246" h="5661" extrusionOk="0">
                  <a:moveTo>
                    <a:pt x="3962" y="1"/>
                  </a:moveTo>
                  <a:lnTo>
                    <a:pt x="0" y="606"/>
                  </a:lnTo>
                  <a:cubicBezTo>
                    <a:pt x="1923" y="3865"/>
                    <a:pt x="5003" y="5661"/>
                    <a:pt x="8884" y="5661"/>
                  </a:cubicBezTo>
                  <a:cubicBezTo>
                    <a:pt x="9397" y="5661"/>
                    <a:pt x="9924" y="5629"/>
                    <a:pt x="10465" y="5566"/>
                  </a:cubicBezTo>
                  <a:cubicBezTo>
                    <a:pt x="14245" y="5142"/>
                    <a:pt x="11886" y="1755"/>
                    <a:pt x="11886" y="1755"/>
                  </a:cubicBezTo>
                  <a:lnTo>
                    <a:pt x="9557" y="757"/>
                  </a:lnTo>
                  <a:lnTo>
                    <a:pt x="3962" y="1"/>
                  </a:ln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63"/>
            <p:cNvSpPr/>
            <p:nvPr/>
          </p:nvSpPr>
          <p:spPr>
            <a:xfrm>
              <a:off x="5415311" y="3156778"/>
              <a:ext cx="42494" cy="149680"/>
            </a:xfrm>
            <a:custGeom>
              <a:avLst/>
              <a:gdLst/>
              <a:ahLst/>
              <a:cxnLst/>
              <a:rect l="l" t="t" r="r" b="b"/>
              <a:pathLst>
                <a:path w="2391" h="8422" extrusionOk="0">
                  <a:moveTo>
                    <a:pt x="94" y="1"/>
                  </a:moveTo>
                  <a:cubicBezTo>
                    <a:pt x="82" y="1"/>
                    <a:pt x="70" y="4"/>
                    <a:pt x="61" y="13"/>
                  </a:cubicBezTo>
                  <a:cubicBezTo>
                    <a:pt x="1" y="13"/>
                    <a:pt x="1" y="74"/>
                    <a:pt x="1" y="104"/>
                  </a:cubicBezTo>
                  <a:cubicBezTo>
                    <a:pt x="1634" y="4187"/>
                    <a:pt x="2209" y="8330"/>
                    <a:pt x="2239" y="8361"/>
                  </a:cubicBezTo>
                  <a:cubicBezTo>
                    <a:pt x="2239" y="8391"/>
                    <a:pt x="2269" y="8421"/>
                    <a:pt x="2300" y="8421"/>
                  </a:cubicBezTo>
                  <a:lnTo>
                    <a:pt x="2330" y="8421"/>
                  </a:lnTo>
                  <a:cubicBezTo>
                    <a:pt x="2360" y="8421"/>
                    <a:pt x="2390" y="8391"/>
                    <a:pt x="2390" y="8330"/>
                  </a:cubicBezTo>
                  <a:cubicBezTo>
                    <a:pt x="2390" y="8300"/>
                    <a:pt x="1785" y="4157"/>
                    <a:pt x="152" y="43"/>
                  </a:cubicBezTo>
                  <a:cubicBezTo>
                    <a:pt x="152" y="22"/>
                    <a:pt x="122" y="1"/>
                    <a:pt x="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63"/>
            <p:cNvSpPr/>
            <p:nvPr/>
          </p:nvSpPr>
          <p:spPr>
            <a:xfrm>
              <a:off x="5726547" y="3471372"/>
              <a:ext cx="134147" cy="73738"/>
            </a:xfrm>
            <a:custGeom>
              <a:avLst/>
              <a:gdLst/>
              <a:ahLst/>
              <a:cxnLst/>
              <a:rect l="l" t="t" r="r" b="b"/>
              <a:pathLst>
                <a:path w="7548" h="4149" extrusionOk="0">
                  <a:moveTo>
                    <a:pt x="6932" y="0"/>
                  </a:moveTo>
                  <a:cubicBezTo>
                    <a:pt x="6870" y="0"/>
                    <a:pt x="6807" y="12"/>
                    <a:pt x="6745" y="35"/>
                  </a:cubicBezTo>
                  <a:lnTo>
                    <a:pt x="4507" y="731"/>
                  </a:lnTo>
                  <a:cubicBezTo>
                    <a:pt x="3872" y="943"/>
                    <a:pt x="3297" y="1275"/>
                    <a:pt x="2813" y="1699"/>
                  </a:cubicBezTo>
                  <a:lnTo>
                    <a:pt x="1" y="4149"/>
                  </a:lnTo>
                  <a:lnTo>
                    <a:pt x="3811" y="2546"/>
                  </a:lnTo>
                  <a:lnTo>
                    <a:pt x="7138" y="1094"/>
                  </a:lnTo>
                  <a:cubicBezTo>
                    <a:pt x="7320" y="1003"/>
                    <a:pt x="7441" y="852"/>
                    <a:pt x="7471" y="671"/>
                  </a:cubicBezTo>
                  <a:cubicBezTo>
                    <a:pt x="7547" y="314"/>
                    <a:pt x="7259" y="0"/>
                    <a:pt x="6932" y="0"/>
                  </a:cubicBez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63"/>
            <p:cNvSpPr/>
            <p:nvPr/>
          </p:nvSpPr>
          <p:spPr>
            <a:xfrm>
              <a:off x="5236323" y="3589169"/>
              <a:ext cx="411220" cy="187073"/>
            </a:xfrm>
            <a:custGeom>
              <a:avLst/>
              <a:gdLst/>
              <a:ahLst/>
              <a:cxnLst/>
              <a:rect l="l" t="t" r="r" b="b"/>
              <a:pathLst>
                <a:path w="23138" h="10526" extrusionOk="0">
                  <a:moveTo>
                    <a:pt x="23077" y="1"/>
                  </a:moveTo>
                  <a:lnTo>
                    <a:pt x="1" y="2360"/>
                  </a:lnTo>
                  <a:lnTo>
                    <a:pt x="1755" y="10526"/>
                  </a:lnTo>
                  <a:lnTo>
                    <a:pt x="23138" y="3751"/>
                  </a:lnTo>
                  <a:lnTo>
                    <a:pt x="23077" y="1"/>
                  </a:ln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63"/>
            <p:cNvSpPr/>
            <p:nvPr/>
          </p:nvSpPr>
          <p:spPr>
            <a:xfrm>
              <a:off x="5641078" y="3498120"/>
              <a:ext cx="225533" cy="157713"/>
            </a:xfrm>
            <a:custGeom>
              <a:avLst/>
              <a:gdLst/>
              <a:ahLst/>
              <a:cxnLst/>
              <a:rect l="l" t="t" r="r" b="b"/>
              <a:pathLst>
                <a:path w="12690" h="8874" extrusionOk="0">
                  <a:moveTo>
                    <a:pt x="11957" y="0"/>
                  </a:moveTo>
                  <a:cubicBezTo>
                    <a:pt x="11915" y="0"/>
                    <a:pt x="11871" y="4"/>
                    <a:pt x="11826" y="12"/>
                  </a:cubicBezTo>
                  <a:lnTo>
                    <a:pt x="7894" y="829"/>
                  </a:lnTo>
                  <a:cubicBezTo>
                    <a:pt x="7471" y="920"/>
                    <a:pt x="7078" y="1071"/>
                    <a:pt x="6685" y="1283"/>
                  </a:cubicBezTo>
                  <a:lnTo>
                    <a:pt x="1" y="5184"/>
                  </a:lnTo>
                  <a:lnTo>
                    <a:pt x="364" y="8874"/>
                  </a:lnTo>
                  <a:cubicBezTo>
                    <a:pt x="364" y="8874"/>
                    <a:pt x="7138" y="7936"/>
                    <a:pt x="8197" y="2583"/>
                  </a:cubicBezTo>
                  <a:lnTo>
                    <a:pt x="12159" y="1222"/>
                  </a:lnTo>
                  <a:cubicBezTo>
                    <a:pt x="12371" y="1162"/>
                    <a:pt x="12522" y="1010"/>
                    <a:pt x="12552" y="799"/>
                  </a:cubicBezTo>
                  <a:cubicBezTo>
                    <a:pt x="12689" y="387"/>
                    <a:pt x="12378" y="0"/>
                    <a:pt x="11957" y="0"/>
                  </a:cubicBez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63"/>
            <p:cNvSpPr/>
            <p:nvPr/>
          </p:nvSpPr>
          <p:spPr>
            <a:xfrm>
              <a:off x="4953577" y="3168294"/>
              <a:ext cx="384881" cy="611854"/>
            </a:xfrm>
            <a:custGeom>
              <a:avLst/>
              <a:gdLst/>
              <a:ahLst/>
              <a:cxnLst/>
              <a:rect l="l" t="t" r="r" b="b"/>
              <a:pathLst>
                <a:path w="21656" h="34427" extrusionOk="0">
                  <a:moveTo>
                    <a:pt x="9346" y="0"/>
                  </a:moveTo>
                  <a:lnTo>
                    <a:pt x="1" y="4083"/>
                  </a:lnTo>
                  <a:lnTo>
                    <a:pt x="11917" y="31575"/>
                  </a:lnTo>
                  <a:cubicBezTo>
                    <a:pt x="12687" y="33355"/>
                    <a:pt x="14412" y="34427"/>
                    <a:pt x="16242" y="34427"/>
                  </a:cubicBezTo>
                  <a:cubicBezTo>
                    <a:pt x="16714" y="34427"/>
                    <a:pt x="17193" y="34356"/>
                    <a:pt x="17664" y="34207"/>
                  </a:cubicBezTo>
                  <a:cubicBezTo>
                    <a:pt x="20295" y="33390"/>
                    <a:pt x="21656" y="30487"/>
                    <a:pt x="20628" y="27946"/>
                  </a:cubicBezTo>
                  <a:lnTo>
                    <a:pt x="9346" y="0"/>
                  </a:ln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63"/>
            <p:cNvSpPr/>
            <p:nvPr/>
          </p:nvSpPr>
          <p:spPr>
            <a:xfrm>
              <a:off x="4877794" y="3085651"/>
              <a:ext cx="327369" cy="349798"/>
            </a:xfrm>
            <a:custGeom>
              <a:avLst/>
              <a:gdLst/>
              <a:ahLst/>
              <a:cxnLst/>
              <a:rect l="l" t="t" r="r" b="b"/>
              <a:pathLst>
                <a:path w="18420" h="19682" extrusionOk="0">
                  <a:moveTo>
                    <a:pt x="9268" y="1"/>
                  </a:moveTo>
                  <a:cubicBezTo>
                    <a:pt x="8737" y="1"/>
                    <a:pt x="8188" y="112"/>
                    <a:pt x="7622" y="356"/>
                  </a:cubicBezTo>
                  <a:cubicBezTo>
                    <a:pt x="0" y="3622"/>
                    <a:pt x="6473" y="19682"/>
                    <a:pt x="6473" y="19682"/>
                  </a:cubicBezTo>
                  <a:lnTo>
                    <a:pt x="18419" y="12363"/>
                  </a:lnTo>
                  <a:cubicBezTo>
                    <a:pt x="18419" y="12363"/>
                    <a:pt x="14862" y="1"/>
                    <a:pt x="92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63"/>
            <p:cNvSpPr/>
            <p:nvPr/>
          </p:nvSpPr>
          <p:spPr>
            <a:xfrm>
              <a:off x="5137951" y="3144959"/>
              <a:ext cx="68833" cy="176534"/>
            </a:xfrm>
            <a:custGeom>
              <a:avLst/>
              <a:gdLst/>
              <a:ahLst/>
              <a:cxnLst/>
              <a:rect l="l" t="t" r="r" b="b"/>
              <a:pathLst>
                <a:path w="3873" h="9933" extrusionOk="0">
                  <a:moveTo>
                    <a:pt x="107" y="0"/>
                  </a:moveTo>
                  <a:cubicBezTo>
                    <a:pt x="94" y="0"/>
                    <a:pt x="79" y="4"/>
                    <a:pt x="61" y="13"/>
                  </a:cubicBezTo>
                  <a:cubicBezTo>
                    <a:pt x="31" y="13"/>
                    <a:pt x="1" y="73"/>
                    <a:pt x="31" y="104"/>
                  </a:cubicBezTo>
                  <a:lnTo>
                    <a:pt x="3660" y="8995"/>
                  </a:lnTo>
                  <a:lnTo>
                    <a:pt x="2360" y="9782"/>
                  </a:lnTo>
                  <a:cubicBezTo>
                    <a:pt x="2330" y="9812"/>
                    <a:pt x="2330" y="9872"/>
                    <a:pt x="2360" y="9903"/>
                  </a:cubicBezTo>
                  <a:cubicBezTo>
                    <a:pt x="2360" y="9933"/>
                    <a:pt x="2390" y="9933"/>
                    <a:pt x="2420" y="9933"/>
                  </a:cubicBezTo>
                  <a:lnTo>
                    <a:pt x="2451" y="9933"/>
                  </a:lnTo>
                  <a:lnTo>
                    <a:pt x="3812" y="9116"/>
                  </a:lnTo>
                  <a:cubicBezTo>
                    <a:pt x="3842" y="9086"/>
                    <a:pt x="3872" y="9026"/>
                    <a:pt x="3842" y="8995"/>
                  </a:cubicBezTo>
                  <a:lnTo>
                    <a:pt x="182" y="43"/>
                  </a:lnTo>
                  <a:cubicBezTo>
                    <a:pt x="161" y="22"/>
                    <a:pt x="139" y="0"/>
                    <a:pt x="10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63"/>
            <p:cNvSpPr/>
            <p:nvPr/>
          </p:nvSpPr>
          <p:spPr>
            <a:xfrm>
              <a:off x="4966480" y="3338681"/>
              <a:ext cx="63448" cy="90320"/>
            </a:xfrm>
            <a:custGeom>
              <a:avLst/>
              <a:gdLst/>
              <a:ahLst/>
              <a:cxnLst/>
              <a:rect l="l" t="t" r="r" b="b"/>
              <a:pathLst>
                <a:path w="3570" h="5082" extrusionOk="0">
                  <a:moveTo>
                    <a:pt x="61" y="1"/>
                  </a:moveTo>
                  <a:cubicBezTo>
                    <a:pt x="1" y="31"/>
                    <a:pt x="1" y="92"/>
                    <a:pt x="1" y="122"/>
                  </a:cubicBezTo>
                  <a:lnTo>
                    <a:pt x="2118" y="5021"/>
                  </a:lnTo>
                  <a:cubicBezTo>
                    <a:pt x="2148" y="5052"/>
                    <a:pt x="2148" y="5052"/>
                    <a:pt x="2178" y="5082"/>
                  </a:cubicBezTo>
                  <a:lnTo>
                    <a:pt x="2209" y="5082"/>
                  </a:lnTo>
                  <a:cubicBezTo>
                    <a:pt x="2209" y="5082"/>
                    <a:pt x="2239" y="5082"/>
                    <a:pt x="2239" y="5052"/>
                  </a:cubicBezTo>
                  <a:lnTo>
                    <a:pt x="3509" y="4265"/>
                  </a:lnTo>
                  <a:cubicBezTo>
                    <a:pt x="3570" y="4265"/>
                    <a:pt x="3570" y="4205"/>
                    <a:pt x="3539" y="4175"/>
                  </a:cubicBezTo>
                  <a:cubicBezTo>
                    <a:pt x="3539" y="4139"/>
                    <a:pt x="3519" y="4124"/>
                    <a:pt x="3495" y="4124"/>
                  </a:cubicBezTo>
                  <a:cubicBezTo>
                    <a:pt x="3479" y="4124"/>
                    <a:pt x="3461" y="4132"/>
                    <a:pt x="3449" y="4144"/>
                  </a:cubicBezTo>
                  <a:lnTo>
                    <a:pt x="2239" y="4870"/>
                  </a:lnTo>
                  <a:lnTo>
                    <a:pt x="152" y="61"/>
                  </a:lnTo>
                  <a:cubicBezTo>
                    <a:pt x="152" y="1"/>
                    <a:pt x="92" y="1"/>
                    <a:pt x="6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63"/>
            <p:cNvSpPr/>
            <p:nvPr/>
          </p:nvSpPr>
          <p:spPr>
            <a:xfrm>
              <a:off x="4879944" y="2679830"/>
              <a:ext cx="355326" cy="318483"/>
            </a:xfrm>
            <a:custGeom>
              <a:avLst/>
              <a:gdLst/>
              <a:ahLst/>
              <a:cxnLst/>
              <a:rect l="l" t="t" r="r" b="b"/>
              <a:pathLst>
                <a:path w="19993" h="17920" extrusionOk="0">
                  <a:moveTo>
                    <a:pt x="9997" y="0"/>
                  </a:moveTo>
                  <a:cubicBezTo>
                    <a:pt x="7511" y="0"/>
                    <a:pt x="5038" y="1030"/>
                    <a:pt x="3267" y="3047"/>
                  </a:cubicBezTo>
                  <a:cubicBezTo>
                    <a:pt x="1" y="6767"/>
                    <a:pt x="364" y="12423"/>
                    <a:pt x="4084" y="15689"/>
                  </a:cubicBezTo>
                  <a:cubicBezTo>
                    <a:pt x="5787" y="17185"/>
                    <a:pt x="7896" y="17919"/>
                    <a:pt x="9996" y="17919"/>
                  </a:cubicBezTo>
                  <a:cubicBezTo>
                    <a:pt x="12482" y="17919"/>
                    <a:pt x="14955" y="16889"/>
                    <a:pt x="16726" y="14872"/>
                  </a:cubicBezTo>
                  <a:cubicBezTo>
                    <a:pt x="19993" y="11152"/>
                    <a:pt x="19630" y="5497"/>
                    <a:pt x="15910" y="2230"/>
                  </a:cubicBezTo>
                  <a:cubicBezTo>
                    <a:pt x="14206" y="735"/>
                    <a:pt x="12097" y="0"/>
                    <a:pt x="99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63"/>
            <p:cNvSpPr/>
            <p:nvPr/>
          </p:nvSpPr>
          <p:spPr>
            <a:xfrm>
              <a:off x="5292768" y="2493163"/>
              <a:ext cx="237601" cy="148365"/>
            </a:xfrm>
            <a:custGeom>
              <a:avLst/>
              <a:gdLst/>
              <a:ahLst/>
              <a:cxnLst/>
              <a:rect l="l" t="t" r="r" b="b"/>
              <a:pathLst>
                <a:path w="13369" h="8348" extrusionOk="0">
                  <a:moveTo>
                    <a:pt x="5142" y="0"/>
                  </a:moveTo>
                  <a:lnTo>
                    <a:pt x="1" y="1785"/>
                  </a:lnTo>
                  <a:lnTo>
                    <a:pt x="8923" y="8348"/>
                  </a:lnTo>
                  <a:cubicBezTo>
                    <a:pt x="13369" y="2420"/>
                    <a:pt x="5142" y="0"/>
                    <a:pt x="51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63"/>
            <p:cNvSpPr/>
            <p:nvPr/>
          </p:nvSpPr>
          <p:spPr>
            <a:xfrm>
              <a:off x="4994453" y="2470041"/>
              <a:ext cx="389715" cy="348341"/>
            </a:xfrm>
            <a:custGeom>
              <a:avLst/>
              <a:gdLst/>
              <a:ahLst/>
              <a:cxnLst/>
              <a:rect l="l" t="t" r="r" b="b"/>
              <a:pathLst>
                <a:path w="21928" h="19600" extrusionOk="0">
                  <a:moveTo>
                    <a:pt x="14257" y="0"/>
                  </a:moveTo>
                  <a:cubicBezTo>
                    <a:pt x="11484" y="0"/>
                    <a:pt x="8573" y="633"/>
                    <a:pt x="6684" y="2783"/>
                  </a:cubicBezTo>
                  <a:cubicBezTo>
                    <a:pt x="0" y="10344"/>
                    <a:pt x="11584" y="19599"/>
                    <a:pt x="11584" y="19599"/>
                  </a:cubicBezTo>
                  <a:lnTo>
                    <a:pt x="21927" y="1301"/>
                  </a:lnTo>
                  <a:cubicBezTo>
                    <a:pt x="21927" y="1301"/>
                    <a:pt x="18233" y="0"/>
                    <a:pt x="142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63"/>
            <p:cNvSpPr/>
            <p:nvPr/>
          </p:nvSpPr>
          <p:spPr>
            <a:xfrm>
              <a:off x="5371288" y="2704552"/>
              <a:ext cx="117689" cy="96114"/>
            </a:xfrm>
            <a:custGeom>
              <a:avLst/>
              <a:gdLst/>
              <a:ahLst/>
              <a:cxnLst/>
              <a:rect l="l" t="t" r="r" b="b"/>
              <a:pathLst>
                <a:path w="6622" h="5408" extrusionOk="0">
                  <a:moveTo>
                    <a:pt x="3385" y="1"/>
                  </a:moveTo>
                  <a:cubicBezTo>
                    <a:pt x="2481" y="1"/>
                    <a:pt x="1751" y="788"/>
                    <a:pt x="1208" y="1626"/>
                  </a:cubicBezTo>
                  <a:cubicBezTo>
                    <a:pt x="663" y="2442"/>
                    <a:pt x="300" y="3350"/>
                    <a:pt x="119" y="4257"/>
                  </a:cubicBezTo>
                  <a:cubicBezTo>
                    <a:pt x="1" y="4846"/>
                    <a:pt x="573" y="5407"/>
                    <a:pt x="1274" y="5407"/>
                  </a:cubicBezTo>
                  <a:cubicBezTo>
                    <a:pt x="1292" y="5407"/>
                    <a:pt x="1310" y="5407"/>
                    <a:pt x="1329" y="5406"/>
                  </a:cubicBezTo>
                  <a:cubicBezTo>
                    <a:pt x="3839" y="5376"/>
                    <a:pt x="6621" y="1686"/>
                    <a:pt x="4353" y="295"/>
                  </a:cubicBezTo>
                  <a:cubicBezTo>
                    <a:pt x="4011" y="90"/>
                    <a:pt x="3688" y="1"/>
                    <a:pt x="3385" y="1"/>
                  </a:cubicBez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63"/>
            <p:cNvSpPr/>
            <p:nvPr/>
          </p:nvSpPr>
          <p:spPr>
            <a:xfrm>
              <a:off x="5163223" y="2785577"/>
              <a:ext cx="153750" cy="302630"/>
            </a:xfrm>
            <a:custGeom>
              <a:avLst/>
              <a:gdLst/>
              <a:ahLst/>
              <a:cxnLst/>
              <a:rect l="l" t="t" r="r" b="b"/>
              <a:pathLst>
                <a:path w="8651" h="17028" extrusionOk="0">
                  <a:moveTo>
                    <a:pt x="3357" y="0"/>
                  </a:moveTo>
                  <a:lnTo>
                    <a:pt x="0" y="14518"/>
                  </a:lnTo>
                  <a:lnTo>
                    <a:pt x="7410" y="17028"/>
                  </a:lnTo>
                  <a:lnTo>
                    <a:pt x="8650" y="3418"/>
                  </a:lnTo>
                  <a:lnTo>
                    <a:pt x="3357" y="0"/>
                  </a:ln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63"/>
            <p:cNvSpPr/>
            <p:nvPr/>
          </p:nvSpPr>
          <p:spPr>
            <a:xfrm>
              <a:off x="5215902" y="2873730"/>
              <a:ext cx="98371" cy="118809"/>
            </a:xfrm>
            <a:custGeom>
              <a:avLst/>
              <a:gdLst/>
              <a:ahLst/>
              <a:cxnLst/>
              <a:rect l="l" t="t" r="r" b="b"/>
              <a:pathLst>
                <a:path w="5535" h="6685" extrusionOk="0">
                  <a:moveTo>
                    <a:pt x="0" y="0"/>
                  </a:moveTo>
                  <a:lnTo>
                    <a:pt x="4930" y="6684"/>
                  </a:lnTo>
                  <a:lnTo>
                    <a:pt x="5535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63"/>
            <p:cNvSpPr/>
            <p:nvPr/>
          </p:nvSpPr>
          <p:spPr>
            <a:xfrm>
              <a:off x="5116997" y="2513211"/>
              <a:ext cx="348856" cy="400557"/>
            </a:xfrm>
            <a:custGeom>
              <a:avLst/>
              <a:gdLst/>
              <a:ahLst/>
              <a:cxnLst/>
              <a:rect l="l" t="t" r="r" b="b"/>
              <a:pathLst>
                <a:path w="19629" h="22538" extrusionOk="0">
                  <a:moveTo>
                    <a:pt x="9836" y="0"/>
                  </a:moveTo>
                  <a:cubicBezTo>
                    <a:pt x="1" y="0"/>
                    <a:pt x="2178" y="9730"/>
                    <a:pt x="2178" y="9730"/>
                  </a:cubicBezTo>
                  <a:lnTo>
                    <a:pt x="2843" y="12694"/>
                  </a:lnTo>
                  <a:cubicBezTo>
                    <a:pt x="2873" y="14267"/>
                    <a:pt x="2450" y="15235"/>
                    <a:pt x="4628" y="19015"/>
                  </a:cubicBezTo>
                  <a:cubicBezTo>
                    <a:pt x="6100" y="21557"/>
                    <a:pt x="8426" y="22538"/>
                    <a:pt x="10263" y="22538"/>
                  </a:cubicBezTo>
                  <a:cubicBezTo>
                    <a:pt x="10917" y="22538"/>
                    <a:pt x="11508" y="22413"/>
                    <a:pt x="11977" y="22191"/>
                  </a:cubicBezTo>
                  <a:cubicBezTo>
                    <a:pt x="16514" y="20043"/>
                    <a:pt x="17724" y="15658"/>
                    <a:pt x="18722" y="7734"/>
                  </a:cubicBezTo>
                  <a:cubicBezTo>
                    <a:pt x="19629" y="536"/>
                    <a:pt x="11765" y="112"/>
                    <a:pt x="11765" y="112"/>
                  </a:cubicBezTo>
                  <a:cubicBezTo>
                    <a:pt x="11076" y="36"/>
                    <a:pt x="10434" y="0"/>
                    <a:pt x="9836" y="0"/>
                  </a:cubicBez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63"/>
            <p:cNvSpPr/>
            <p:nvPr/>
          </p:nvSpPr>
          <p:spPr>
            <a:xfrm rot="1364483">
              <a:off x="5345969" y="2739653"/>
              <a:ext cx="18287" cy="44091"/>
            </a:xfrm>
            <a:custGeom>
              <a:avLst/>
              <a:gdLst/>
              <a:ahLst/>
              <a:cxnLst/>
              <a:rect l="l" t="t" r="r" b="b"/>
              <a:pathLst>
                <a:path w="1029" h="2481" extrusionOk="0">
                  <a:moveTo>
                    <a:pt x="333" y="1"/>
                  </a:moveTo>
                  <a:cubicBezTo>
                    <a:pt x="303" y="31"/>
                    <a:pt x="273" y="61"/>
                    <a:pt x="273" y="122"/>
                  </a:cubicBezTo>
                  <a:lnTo>
                    <a:pt x="847" y="1785"/>
                  </a:lnTo>
                  <a:lnTo>
                    <a:pt x="31" y="2330"/>
                  </a:lnTo>
                  <a:cubicBezTo>
                    <a:pt x="0" y="2360"/>
                    <a:pt x="0" y="2390"/>
                    <a:pt x="31" y="2451"/>
                  </a:cubicBezTo>
                  <a:cubicBezTo>
                    <a:pt x="31" y="2451"/>
                    <a:pt x="61" y="2481"/>
                    <a:pt x="91" y="2481"/>
                  </a:cubicBezTo>
                  <a:cubicBezTo>
                    <a:pt x="121" y="2481"/>
                    <a:pt x="121" y="2481"/>
                    <a:pt x="152" y="2451"/>
                  </a:cubicBezTo>
                  <a:lnTo>
                    <a:pt x="998" y="1876"/>
                  </a:lnTo>
                  <a:cubicBezTo>
                    <a:pt x="1029" y="1846"/>
                    <a:pt x="1029" y="1816"/>
                    <a:pt x="1029" y="1785"/>
                  </a:cubicBezTo>
                  <a:lnTo>
                    <a:pt x="454" y="61"/>
                  </a:lnTo>
                  <a:cubicBezTo>
                    <a:pt x="424" y="1"/>
                    <a:pt x="363" y="1"/>
                    <a:pt x="333" y="1"/>
                  </a:cubicBezTo>
                  <a:close/>
                </a:path>
              </a:pathLst>
            </a:custGeom>
            <a:solidFill>
              <a:srgbClr val="ED97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63"/>
            <p:cNvSpPr/>
            <p:nvPr/>
          </p:nvSpPr>
          <p:spPr>
            <a:xfrm>
              <a:off x="5390056" y="2654308"/>
              <a:ext cx="59698" cy="46884"/>
            </a:xfrm>
            <a:custGeom>
              <a:avLst/>
              <a:gdLst/>
              <a:ahLst/>
              <a:cxnLst/>
              <a:rect l="l" t="t" r="r" b="b"/>
              <a:pathLst>
                <a:path w="3359" h="2638" extrusionOk="0">
                  <a:moveTo>
                    <a:pt x="1430" y="1"/>
                  </a:moveTo>
                  <a:cubicBezTo>
                    <a:pt x="707" y="1"/>
                    <a:pt x="1" y="460"/>
                    <a:pt x="1" y="460"/>
                  </a:cubicBezTo>
                  <a:lnTo>
                    <a:pt x="3358" y="2638"/>
                  </a:lnTo>
                  <a:cubicBezTo>
                    <a:pt x="3358" y="2638"/>
                    <a:pt x="3025" y="793"/>
                    <a:pt x="2179" y="218"/>
                  </a:cubicBezTo>
                  <a:cubicBezTo>
                    <a:pt x="1948" y="59"/>
                    <a:pt x="1688" y="1"/>
                    <a:pt x="1430" y="1"/>
                  </a:cubicBezTo>
                  <a:close/>
                </a:path>
              </a:pathLst>
            </a:custGeom>
            <a:solidFill>
              <a:srgbClr val="203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63"/>
            <p:cNvSpPr/>
            <p:nvPr/>
          </p:nvSpPr>
          <p:spPr>
            <a:xfrm>
              <a:off x="5229337" y="2634154"/>
              <a:ext cx="104840" cy="40166"/>
            </a:xfrm>
            <a:custGeom>
              <a:avLst/>
              <a:gdLst/>
              <a:ahLst/>
              <a:cxnLst/>
              <a:rect l="l" t="t" r="r" b="b"/>
              <a:pathLst>
                <a:path w="5899" h="2260" extrusionOk="0">
                  <a:moveTo>
                    <a:pt x="3704" y="0"/>
                  </a:moveTo>
                  <a:cubicBezTo>
                    <a:pt x="3486" y="0"/>
                    <a:pt x="3259" y="25"/>
                    <a:pt x="3025" y="82"/>
                  </a:cubicBezTo>
                  <a:cubicBezTo>
                    <a:pt x="1453" y="506"/>
                    <a:pt x="1" y="2260"/>
                    <a:pt x="1" y="2260"/>
                  </a:cubicBezTo>
                  <a:lnTo>
                    <a:pt x="5899" y="838"/>
                  </a:lnTo>
                  <a:cubicBezTo>
                    <a:pt x="5899" y="838"/>
                    <a:pt x="4972" y="0"/>
                    <a:pt x="3704" y="0"/>
                  </a:cubicBezTo>
                  <a:close/>
                </a:path>
              </a:pathLst>
            </a:custGeom>
            <a:solidFill>
              <a:srgbClr val="203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63"/>
            <p:cNvSpPr/>
            <p:nvPr/>
          </p:nvSpPr>
          <p:spPr>
            <a:xfrm>
              <a:off x="5292769" y="2809233"/>
              <a:ext cx="55379" cy="20225"/>
            </a:xfrm>
            <a:custGeom>
              <a:avLst/>
              <a:gdLst/>
              <a:ahLst/>
              <a:cxnLst/>
              <a:rect l="l" t="t" r="r" b="b"/>
              <a:pathLst>
                <a:path w="3116" h="1138" extrusionOk="0">
                  <a:moveTo>
                    <a:pt x="3114" y="997"/>
                  </a:moveTo>
                  <a:cubicBezTo>
                    <a:pt x="3115" y="998"/>
                    <a:pt x="3115" y="998"/>
                    <a:pt x="3115" y="998"/>
                  </a:cubicBezTo>
                  <a:cubicBezTo>
                    <a:pt x="3115" y="998"/>
                    <a:pt x="3115" y="997"/>
                    <a:pt x="3114" y="997"/>
                  </a:cubicBezTo>
                  <a:close/>
                  <a:moveTo>
                    <a:pt x="0" y="0"/>
                  </a:moveTo>
                  <a:lnTo>
                    <a:pt x="0" y="0"/>
                  </a:lnTo>
                  <a:cubicBezTo>
                    <a:pt x="1124" y="929"/>
                    <a:pt x="1941" y="1138"/>
                    <a:pt x="2456" y="1138"/>
                  </a:cubicBezTo>
                  <a:cubicBezTo>
                    <a:pt x="2877" y="1138"/>
                    <a:pt x="3096" y="997"/>
                    <a:pt x="3114" y="997"/>
                  </a:cubicBezTo>
                  <a:cubicBezTo>
                    <a:pt x="3114" y="997"/>
                    <a:pt x="3114" y="997"/>
                    <a:pt x="3114" y="997"/>
                  </a:cubicBezTo>
                  <a:lnTo>
                    <a:pt x="3114" y="997"/>
                  </a:lnTo>
                  <a:cubicBezTo>
                    <a:pt x="2086" y="21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87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63"/>
            <p:cNvSpPr/>
            <p:nvPr/>
          </p:nvSpPr>
          <p:spPr>
            <a:xfrm>
              <a:off x="5292769" y="2809233"/>
              <a:ext cx="55841" cy="29804"/>
            </a:xfrm>
            <a:custGeom>
              <a:avLst/>
              <a:gdLst/>
              <a:ahLst/>
              <a:cxnLst/>
              <a:rect l="l" t="t" r="r" b="b"/>
              <a:pathLst>
                <a:path w="3142" h="1677" extrusionOk="0">
                  <a:moveTo>
                    <a:pt x="0" y="0"/>
                  </a:moveTo>
                  <a:cubicBezTo>
                    <a:pt x="0" y="0"/>
                    <a:pt x="303" y="1512"/>
                    <a:pt x="1906" y="1664"/>
                  </a:cubicBezTo>
                  <a:cubicBezTo>
                    <a:pt x="1994" y="1672"/>
                    <a:pt x="2076" y="1676"/>
                    <a:pt x="2152" y="1676"/>
                  </a:cubicBezTo>
                  <a:cubicBezTo>
                    <a:pt x="3141" y="1676"/>
                    <a:pt x="3115" y="998"/>
                    <a:pt x="3115" y="99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7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63"/>
            <p:cNvSpPr/>
            <p:nvPr/>
          </p:nvSpPr>
          <p:spPr>
            <a:xfrm>
              <a:off x="5104093" y="2491706"/>
              <a:ext cx="279544" cy="179929"/>
            </a:xfrm>
            <a:custGeom>
              <a:avLst/>
              <a:gdLst/>
              <a:ahLst/>
              <a:cxnLst/>
              <a:rect l="l" t="t" r="r" b="b"/>
              <a:pathLst>
                <a:path w="15729" h="10124" extrusionOk="0">
                  <a:moveTo>
                    <a:pt x="12213" y="1"/>
                  </a:moveTo>
                  <a:cubicBezTo>
                    <a:pt x="10352" y="1"/>
                    <a:pt x="7933" y="438"/>
                    <a:pt x="5415" y="2079"/>
                  </a:cubicBezTo>
                  <a:cubicBezTo>
                    <a:pt x="1" y="5557"/>
                    <a:pt x="2753" y="10124"/>
                    <a:pt x="2753" y="10124"/>
                  </a:cubicBezTo>
                  <a:cubicBezTo>
                    <a:pt x="2753" y="10124"/>
                    <a:pt x="2755" y="10124"/>
                    <a:pt x="2759" y="10124"/>
                  </a:cubicBezTo>
                  <a:cubicBezTo>
                    <a:pt x="3045" y="10124"/>
                    <a:pt x="14593" y="10065"/>
                    <a:pt x="15728" y="566"/>
                  </a:cubicBezTo>
                  <a:cubicBezTo>
                    <a:pt x="15728" y="566"/>
                    <a:pt x="14331" y="1"/>
                    <a:pt x="122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63"/>
            <p:cNvSpPr/>
            <p:nvPr/>
          </p:nvSpPr>
          <p:spPr>
            <a:xfrm>
              <a:off x="5128815" y="2631844"/>
              <a:ext cx="69899" cy="98389"/>
            </a:xfrm>
            <a:custGeom>
              <a:avLst/>
              <a:gdLst/>
              <a:ahLst/>
              <a:cxnLst/>
              <a:rect l="l" t="t" r="r" b="b"/>
              <a:pathLst>
                <a:path w="3933" h="5536" extrusionOk="0">
                  <a:moveTo>
                    <a:pt x="3932" y="0"/>
                  </a:moveTo>
                  <a:lnTo>
                    <a:pt x="1" y="2118"/>
                  </a:lnTo>
                  <a:lnTo>
                    <a:pt x="1846" y="5535"/>
                  </a:lnTo>
                  <a:lnTo>
                    <a:pt x="393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63"/>
            <p:cNvSpPr/>
            <p:nvPr/>
          </p:nvSpPr>
          <p:spPr>
            <a:xfrm>
              <a:off x="5073454" y="2684113"/>
              <a:ext cx="101072" cy="105195"/>
            </a:xfrm>
            <a:custGeom>
              <a:avLst/>
              <a:gdLst/>
              <a:ahLst/>
              <a:cxnLst/>
              <a:rect l="l" t="t" r="r" b="b"/>
              <a:pathLst>
                <a:path w="5687" h="5919" extrusionOk="0">
                  <a:moveTo>
                    <a:pt x="3169" y="1"/>
                  </a:moveTo>
                  <a:cubicBezTo>
                    <a:pt x="2993" y="1"/>
                    <a:pt x="2804" y="27"/>
                    <a:pt x="2601" y="84"/>
                  </a:cubicBezTo>
                  <a:cubicBezTo>
                    <a:pt x="0" y="810"/>
                    <a:pt x="1724" y="5135"/>
                    <a:pt x="4114" y="5861"/>
                  </a:cubicBezTo>
                  <a:cubicBezTo>
                    <a:pt x="4249" y="5900"/>
                    <a:pt x="4385" y="5918"/>
                    <a:pt x="4518" y="5918"/>
                  </a:cubicBezTo>
                  <a:cubicBezTo>
                    <a:pt x="5096" y="5918"/>
                    <a:pt x="5601" y="5566"/>
                    <a:pt x="5626" y="5074"/>
                  </a:cubicBezTo>
                  <a:cubicBezTo>
                    <a:pt x="5686" y="4106"/>
                    <a:pt x="5596" y="3169"/>
                    <a:pt x="5263" y="2231"/>
                  </a:cubicBezTo>
                  <a:cubicBezTo>
                    <a:pt x="4922" y="1105"/>
                    <a:pt x="4310" y="1"/>
                    <a:pt x="3169" y="1"/>
                  </a:cubicBez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63"/>
            <p:cNvSpPr/>
            <p:nvPr/>
          </p:nvSpPr>
          <p:spPr>
            <a:xfrm>
              <a:off x="5121831" y="2714416"/>
              <a:ext cx="32275" cy="39455"/>
            </a:xfrm>
            <a:custGeom>
              <a:avLst/>
              <a:gdLst/>
              <a:ahLst/>
              <a:cxnLst/>
              <a:rect l="l" t="t" r="r" b="b"/>
              <a:pathLst>
                <a:path w="1816" h="2220" extrusionOk="0">
                  <a:moveTo>
                    <a:pt x="62" y="0"/>
                  </a:moveTo>
                  <a:cubicBezTo>
                    <a:pt x="33" y="0"/>
                    <a:pt x="0" y="28"/>
                    <a:pt x="0" y="73"/>
                  </a:cubicBezTo>
                  <a:cubicBezTo>
                    <a:pt x="0" y="103"/>
                    <a:pt x="31" y="133"/>
                    <a:pt x="61" y="163"/>
                  </a:cubicBezTo>
                  <a:cubicBezTo>
                    <a:pt x="121" y="163"/>
                    <a:pt x="1452" y="436"/>
                    <a:pt x="1664" y="2159"/>
                  </a:cubicBezTo>
                  <a:cubicBezTo>
                    <a:pt x="1664" y="2190"/>
                    <a:pt x="1694" y="2220"/>
                    <a:pt x="1755" y="2220"/>
                  </a:cubicBezTo>
                  <a:cubicBezTo>
                    <a:pt x="1785" y="2220"/>
                    <a:pt x="1815" y="2159"/>
                    <a:pt x="1815" y="2129"/>
                  </a:cubicBezTo>
                  <a:cubicBezTo>
                    <a:pt x="1573" y="315"/>
                    <a:pt x="121" y="12"/>
                    <a:pt x="91" y="12"/>
                  </a:cubicBezTo>
                  <a:cubicBezTo>
                    <a:pt x="83" y="4"/>
                    <a:pt x="73" y="0"/>
                    <a:pt x="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63"/>
            <p:cNvSpPr/>
            <p:nvPr/>
          </p:nvSpPr>
          <p:spPr>
            <a:xfrm>
              <a:off x="7332684" y="4441168"/>
              <a:ext cx="513874" cy="597725"/>
            </a:xfrm>
            <a:custGeom>
              <a:avLst/>
              <a:gdLst/>
              <a:ahLst/>
              <a:cxnLst/>
              <a:rect l="l" t="t" r="r" b="b"/>
              <a:pathLst>
                <a:path w="28914" h="33632" extrusionOk="0">
                  <a:moveTo>
                    <a:pt x="14699" y="0"/>
                  </a:moveTo>
                  <a:lnTo>
                    <a:pt x="2571" y="2208"/>
                  </a:lnTo>
                  <a:cubicBezTo>
                    <a:pt x="2934" y="2783"/>
                    <a:pt x="3266" y="3750"/>
                    <a:pt x="3539" y="4658"/>
                  </a:cubicBezTo>
                  <a:cubicBezTo>
                    <a:pt x="3962" y="6110"/>
                    <a:pt x="4144" y="7652"/>
                    <a:pt x="4083" y="9164"/>
                  </a:cubicBezTo>
                  <a:lnTo>
                    <a:pt x="3176" y="30728"/>
                  </a:lnTo>
                  <a:cubicBezTo>
                    <a:pt x="0" y="30728"/>
                    <a:pt x="272" y="33632"/>
                    <a:pt x="272" y="33632"/>
                  </a:cubicBezTo>
                  <a:lnTo>
                    <a:pt x="27341" y="33632"/>
                  </a:lnTo>
                  <a:cubicBezTo>
                    <a:pt x="28914" y="18147"/>
                    <a:pt x="21383" y="12310"/>
                    <a:pt x="17512" y="8559"/>
                  </a:cubicBezTo>
                  <a:cubicBezTo>
                    <a:pt x="13640" y="4839"/>
                    <a:pt x="14699" y="0"/>
                    <a:pt x="146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63"/>
            <p:cNvSpPr/>
            <p:nvPr/>
          </p:nvSpPr>
          <p:spPr>
            <a:xfrm rot="-9430309">
              <a:off x="7823689" y="4846006"/>
              <a:ext cx="267167" cy="192791"/>
            </a:xfrm>
            <a:custGeom>
              <a:avLst/>
              <a:gdLst/>
              <a:ahLst/>
              <a:cxnLst/>
              <a:rect l="l" t="t" r="r" b="b"/>
              <a:pathLst>
                <a:path w="15033" h="10848" extrusionOk="0">
                  <a:moveTo>
                    <a:pt x="13248" y="1"/>
                  </a:moveTo>
                  <a:cubicBezTo>
                    <a:pt x="12316" y="6095"/>
                    <a:pt x="9466" y="7544"/>
                    <a:pt x="6801" y="7544"/>
                  </a:cubicBezTo>
                  <a:cubicBezTo>
                    <a:pt x="5313" y="7544"/>
                    <a:pt x="3882" y="7092"/>
                    <a:pt x="2874" y="6745"/>
                  </a:cubicBezTo>
                  <a:cubicBezTo>
                    <a:pt x="2646" y="6673"/>
                    <a:pt x="2377" y="6622"/>
                    <a:pt x="2098" y="6622"/>
                  </a:cubicBezTo>
                  <a:cubicBezTo>
                    <a:pt x="1452" y="6622"/>
                    <a:pt x="753" y="6895"/>
                    <a:pt x="394" y="7804"/>
                  </a:cubicBezTo>
                  <a:cubicBezTo>
                    <a:pt x="1" y="8832"/>
                    <a:pt x="817" y="9951"/>
                    <a:pt x="1997" y="10284"/>
                  </a:cubicBezTo>
                  <a:cubicBezTo>
                    <a:pt x="3446" y="10674"/>
                    <a:pt x="4734" y="10847"/>
                    <a:pt x="5878" y="10847"/>
                  </a:cubicBezTo>
                  <a:cubicBezTo>
                    <a:pt x="14937" y="10847"/>
                    <a:pt x="15032" y="1"/>
                    <a:pt x="150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63"/>
            <p:cNvSpPr/>
            <p:nvPr/>
          </p:nvSpPr>
          <p:spPr>
            <a:xfrm>
              <a:off x="7410617" y="4726527"/>
              <a:ext cx="347790" cy="313987"/>
            </a:xfrm>
            <a:custGeom>
              <a:avLst/>
              <a:gdLst/>
              <a:ahLst/>
              <a:cxnLst/>
              <a:rect l="l" t="t" r="r" b="b"/>
              <a:pathLst>
                <a:path w="19569" h="17667" extrusionOk="0">
                  <a:moveTo>
                    <a:pt x="10741" y="0"/>
                  </a:moveTo>
                  <a:cubicBezTo>
                    <a:pt x="9807" y="0"/>
                    <a:pt x="8807" y="192"/>
                    <a:pt x="7743" y="639"/>
                  </a:cubicBezTo>
                  <a:cubicBezTo>
                    <a:pt x="242" y="3784"/>
                    <a:pt x="3630" y="13493"/>
                    <a:pt x="4084" y="14703"/>
                  </a:cubicBezTo>
                  <a:cubicBezTo>
                    <a:pt x="3025" y="14733"/>
                    <a:pt x="2239" y="15035"/>
                    <a:pt x="1724" y="15610"/>
                  </a:cubicBezTo>
                  <a:cubicBezTo>
                    <a:pt x="999" y="16427"/>
                    <a:pt x="1089" y="17546"/>
                    <a:pt x="1089" y="17576"/>
                  </a:cubicBezTo>
                  <a:cubicBezTo>
                    <a:pt x="1120" y="17636"/>
                    <a:pt x="1150" y="17667"/>
                    <a:pt x="1180" y="17667"/>
                  </a:cubicBezTo>
                  <a:lnTo>
                    <a:pt x="1210" y="17667"/>
                  </a:lnTo>
                  <a:cubicBezTo>
                    <a:pt x="1241" y="17667"/>
                    <a:pt x="1271" y="17606"/>
                    <a:pt x="1271" y="17546"/>
                  </a:cubicBezTo>
                  <a:cubicBezTo>
                    <a:pt x="1271" y="17546"/>
                    <a:pt x="1180" y="16487"/>
                    <a:pt x="1876" y="15731"/>
                  </a:cubicBezTo>
                  <a:cubicBezTo>
                    <a:pt x="2360" y="15156"/>
                    <a:pt x="3146" y="14884"/>
                    <a:pt x="4204" y="14884"/>
                  </a:cubicBezTo>
                  <a:cubicBezTo>
                    <a:pt x="4235" y="14884"/>
                    <a:pt x="4265" y="14854"/>
                    <a:pt x="4295" y="14854"/>
                  </a:cubicBezTo>
                  <a:cubicBezTo>
                    <a:pt x="4295" y="14824"/>
                    <a:pt x="4295" y="14793"/>
                    <a:pt x="4295" y="14763"/>
                  </a:cubicBezTo>
                  <a:cubicBezTo>
                    <a:pt x="4235" y="14642"/>
                    <a:pt x="1" y="4087"/>
                    <a:pt x="7834" y="790"/>
                  </a:cubicBezTo>
                  <a:cubicBezTo>
                    <a:pt x="8860" y="361"/>
                    <a:pt x="9827" y="177"/>
                    <a:pt x="10731" y="177"/>
                  </a:cubicBezTo>
                  <a:cubicBezTo>
                    <a:pt x="16196" y="177"/>
                    <a:pt x="19361" y="6913"/>
                    <a:pt x="19387" y="6990"/>
                  </a:cubicBezTo>
                  <a:cubicBezTo>
                    <a:pt x="19417" y="7051"/>
                    <a:pt x="19478" y="7051"/>
                    <a:pt x="19508" y="7051"/>
                  </a:cubicBezTo>
                  <a:cubicBezTo>
                    <a:pt x="19569" y="7021"/>
                    <a:pt x="19569" y="6960"/>
                    <a:pt x="19569" y="6930"/>
                  </a:cubicBezTo>
                  <a:cubicBezTo>
                    <a:pt x="19517" y="6826"/>
                    <a:pt x="16315" y="0"/>
                    <a:pt x="107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63"/>
            <p:cNvSpPr/>
            <p:nvPr/>
          </p:nvSpPr>
          <p:spPr>
            <a:xfrm>
              <a:off x="7340735" y="4289887"/>
              <a:ext cx="273625" cy="242026"/>
            </a:xfrm>
            <a:custGeom>
              <a:avLst/>
              <a:gdLst/>
              <a:ahLst/>
              <a:cxnLst/>
              <a:rect l="l" t="t" r="r" b="b"/>
              <a:pathLst>
                <a:path w="15396" h="13618" extrusionOk="0">
                  <a:moveTo>
                    <a:pt x="7679" y="0"/>
                  </a:moveTo>
                  <a:cubicBezTo>
                    <a:pt x="6250" y="0"/>
                    <a:pt x="4806" y="447"/>
                    <a:pt x="3570" y="1375"/>
                  </a:cubicBezTo>
                  <a:cubicBezTo>
                    <a:pt x="575" y="3643"/>
                    <a:pt x="1" y="7907"/>
                    <a:pt x="2269" y="10932"/>
                  </a:cubicBezTo>
                  <a:cubicBezTo>
                    <a:pt x="3604" y="12694"/>
                    <a:pt x="5630" y="13618"/>
                    <a:pt x="7682" y="13618"/>
                  </a:cubicBezTo>
                  <a:cubicBezTo>
                    <a:pt x="9116" y="13618"/>
                    <a:pt x="10564" y="13166"/>
                    <a:pt x="11796" y="12232"/>
                  </a:cubicBezTo>
                  <a:cubicBezTo>
                    <a:pt x="14790" y="9964"/>
                    <a:pt x="15395" y="5699"/>
                    <a:pt x="13127" y="2705"/>
                  </a:cubicBezTo>
                  <a:cubicBezTo>
                    <a:pt x="11786" y="935"/>
                    <a:pt x="9747" y="0"/>
                    <a:pt x="76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63"/>
            <p:cNvSpPr/>
            <p:nvPr/>
          </p:nvSpPr>
          <p:spPr>
            <a:xfrm>
              <a:off x="7302044" y="4355166"/>
              <a:ext cx="76333" cy="125261"/>
            </a:xfrm>
            <a:custGeom>
              <a:avLst/>
              <a:gdLst/>
              <a:ahLst/>
              <a:cxnLst/>
              <a:rect l="l" t="t" r="r" b="b"/>
              <a:pathLst>
                <a:path w="4295" h="7048" extrusionOk="0">
                  <a:moveTo>
                    <a:pt x="2299" y="0"/>
                  </a:moveTo>
                  <a:cubicBezTo>
                    <a:pt x="2299" y="0"/>
                    <a:pt x="0" y="4265"/>
                    <a:pt x="4295" y="7047"/>
                  </a:cubicBezTo>
                  <a:lnTo>
                    <a:pt x="3720" y="212"/>
                  </a:lnTo>
                  <a:lnTo>
                    <a:pt x="2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63"/>
            <p:cNvSpPr/>
            <p:nvPr/>
          </p:nvSpPr>
          <p:spPr>
            <a:xfrm>
              <a:off x="7328525" y="4353407"/>
              <a:ext cx="27814" cy="24348"/>
            </a:xfrm>
            <a:custGeom>
              <a:avLst/>
              <a:gdLst/>
              <a:ahLst/>
              <a:cxnLst/>
              <a:rect l="l" t="t" r="r" b="b"/>
              <a:pathLst>
                <a:path w="1565" h="1370" extrusionOk="0">
                  <a:moveTo>
                    <a:pt x="459" y="1"/>
                  </a:moveTo>
                  <a:cubicBezTo>
                    <a:pt x="194" y="1"/>
                    <a:pt x="0" y="274"/>
                    <a:pt x="83" y="523"/>
                  </a:cubicBezTo>
                  <a:lnTo>
                    <a:pt x="355" y="1369"/>
                  </a:lnTo>
                  <a:lnTo>
                    <a:pt x="1565" y="220"/>
                  </a:lnTo>
                  <a:lnTo>
                    <a:pt x="537" y="8"/>
                  </a:lnTo>
                  <a:cubicBezTo>
                    <a:pt x="510" y="3"/>
                    <a:pt x="484" y="1"/>
                    <a:pt x="459" y="1"/>
                  </a:cubicBezTo>
                  <a:close/>
                </a:path>
              </a:pathLst>
            </a:custGeom>
            <a:solidFill>
              <a:srgbClr val="0E2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63"/>
            <p:cNvSpPr/>
            <p:nvPr/>
          </p:nvSpPr>
          <p:spPr>
            <a:xfrm>
              <a:off x="7398247" y="4342761"/>
              <a:ext cx="22056" cy="21558"/>
            </a:xfrm>
            <a:custGeom>
              <a:avLst/>
              <a:gdLst/>
              <a:ahLst/>
              <a:cxnLst/>
              <a:rect l="l" t="t" r="r" b="b"/>
              <a:pathLst>
                <a:path w="1241" h="1213" extrusionOk="0">
                  <a:moveTo>
                    <a:pt x="656" y="0"/>
                  </a:moveTo>
                  <a:cubicBezTo>
                    <a:pt x="639" y="0"/>
                    <a:pt x="623" y="1"/>
                    <a:pt x="606" y="2"/>
                  </a:cubicBezTo>
                  <a:cubicBezTo>
                    <a:pt x="273" y="2"/>
                    <a:pt x="1" y="275"/>
                    <a:pt x="1" y="607"/>
                  </a:cubicBezTo>
                  <a:cubicBezTo>
                    <a:pt x="1" y="940"/>
                    <a:pt x="273" y="1212"/>
                    <a:pt x="606" y="1212"/>
                  </a:cubicBezTo>
                  <a:cubicBezTo>
                    <a:pt x="969" y="1212"/>
                    <a:pt x="1241" y="940"/>
                    <a:pt x="1241" y="607"/>
                  </a:cubicBezTo>
                  <a:cubicBezTo>
                    <a:pt x="1241" y="290"/>
                    <a:pt x="993" y="0"/>
                    <a:pt x="656" y="0"/>
                  </a:cubicBezTo>
                  <a:close/>
                </a:path>
              </a:pathLst>
            </a:custGeom>
            <a:solidFill>
              <a:srgbClr val="0E2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63"/>
            <p:cNvSpPr/>
            <p:nvPr/>
          </p:nvSpPr>
          <p:spPr>
            <a:xfrm>
              <a:off x="7485333" y="4229247"/>
              <a:ext cx="75800" cy="105498"/>
            </a:xfrm>
            <a:custGeom>
              <a:avLst/>
              <a:gdLst/>
              <a:ahLst/>
              <a:cxnLst/>
              <a:rect l="l" t="t" r="r" b="b"/>
              <a:pathLst>
                <a:path w="4265" h="5936" extrusionOk="0">
                  <a:moveTo>
                    <a:pt x="3490" y="0"/>
                  </a:moveTo>
                  <a:cubicBezTo>
                    <a:pt x="3369" y="0"/>
                    <a:pt x="3244" y="51"/>
                    <a:pt x="3146" y="159"/>
                  </a:cubicBezTo>
                  <a:lnTo>
                    <a:pt x="0" y="3667"/>
                  </a:lnTo>
                  <a:lnTo>
                    <a:pt x="4265" y="5936"/>
                  </a:lnTo>
                  <a:lnTo>
                    <a:pt x="3932" y="431"/>
                  </a:lnTo>
                  <a:cubicBezTo>
                    <a:pt x="3913" y="160"/>
                    <a:pt x="3707" y="0"/>
                    <a:pt x="34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63"/>
            <p:cNvSpPr/>
            <p:nvPr/>
          </p:nvSpPr>
          <p:spPr>
            <a:xfrm>
              <a:off x="7485333" y="4236374"/>
              <a:ext cx="51611" cy="71499"/>
            </a:xfrm>
            <a:custGeom>
              <a:avLst/>
              <a:gdLst/>
              <a:ahLst/>
              <a:cxnLst/>
              <a:rect l="l" t="t" r="r" b="b"/>
              <a:pathLst>
                <a:path w="2904" h="4023" extrusionOk="0">
                  <a:moveTo>
                    <a:pt x="2904" y="0"/>
                  </a:moveTo>
                  <a:lnTo>
                    <a:pt x="0" y="3266"/>
                  </a:lnTo>
                  <a:lnTo>
                    <a:pt x="1422" y="4023"/>
                  </a:lnTo>
                  <a:lnTo>
                    <a:pt x="2904" y="0"/>
                  </a:lnTo>
                  <a:close/>
                </a:path>
              </a:pathLst>
            </a:custGeom>
            <a:solidFill>
              <a:srgbClr val="EFA0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63"/>
            <p:cNvSpPr/>
            <p:nvPr/>
          </p:nvSpPr>
          <p:spPr>
            <a:xfrm>
              <a:off x="7411701" y="4395262"/>
              <a:ext cx="82784" cy="17435"/>
            </a:xfrm>
            <a:custGeom>
              <a:avLst/>
              <a:gdLst/>
              <a:ahLst/>
              <a:cxnLst/>
              <a:rect l="l" t="t" r="r" b="b"/>
              <a:pathLst>
                <a:path w="4658" h="981" extrusionOk="0">
                  <a:moveTo>
                    <a:pt x="92" y="1"/>
                  </a:moveTo>
                  <a:cubicBezTo>
                    <a:pt x="63" y="1"/>
                    <a:pt x="30" y="29"/>
                    <a:pt x="30" y="73"/>
                  </a:cubicBezTo>
                  <a:cubicBezTo>
                    <a:pt x="0" y="133"/>
                    <a:pt x="60" y="164"/>
                    <a:pt x="91" y="164"/>
                  </a:cubicBezTo>
                  <a:lnTo>
                    <a:pt x="4537" y="980"/>
                  </a:lnTo>
                  <a:cubicBezTo>
                    <a:pt x="4597" y="980"/>
                    <a:pt x="4627" y="950"/>
                    <a:pt x="4627" y="890"/>
                  </a:cubicBezTo>
                  <a:cubicBezTo>
                    <a:pt x="4658" y="859"/>
                    <a:pt x="4627" y="799"/>
                    <a:pt x="4567" y="799"/>
                  </a:cubicBezTo>
                  <a:lnTo>
                    <a:pt x="121" y="12"/>
                  </a:lnTo>
                  <a:cubicBezTo>
                    <a:pt x="113" y="4"/>
                    <a:pt x="103" y="1"/>
                    <a:pt x="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63"/>
            <p:cNvSpPr/>
            <p:nvPr/>
          </p:nvSpPr>
          <p:spPr>
            <a:xfrm>
              <a:off x="7407933" y="4410315"/>
              <a:ext cx="76333" cy="33554"/>
            </a:xfrm>
            <a:custGeom>
              <a:avLst/>
              <a:gdLst/>
              <a:ahLst/>
              <a:cxnLst/>
              <a:rect l="l" t="t" r="r" b="b"/>
              <a:pathLst>
                <a:path w="4295" h="1888" extrusionOk="0">
                  <a:moveTo>
                    <a:pt x="92" y="0"/>
                  </a:moveTo>
                  <a:cubicBezTo>
                    <a:pt x="61" y="0"/>
                    <a:pt x="22" y="28"/>
                    <a:pt x="0" y="73"/>
                  </a:cubicBezTo>
                  <a:cubicBezTo>
                    <a:pt x="0" y="103"/>
                    <a:pt x="0" y="163"/>
                    <a:pt x="61" y="163"/>
                  </a:cubicBezTo>
                  <a:lnTo>
                    <a:pt x="4174" y="1887"/>
                  </a:lnTo>
                  <a:lnTo>
                    <a:pt x="4204" y="1887"/>
                  </a:lnTo>
                  <a:cubicBezTo>
                    <a:pt x="4235" y="1887"/>
                    <a:pt x="4265" y="1887"/>
                    <a:pt x="4295" y="1857"/>
                  </a:cubicBezTo>
                  <a:cubicBezTo>
                    <a:pt x="4295" y="1797"/>
                    <a:pt x="4295" y="1736"/>
                    <a:pt x="4235" y="1736"/>
                  </a:cubicBezTo>
                  <a:lnTo>
                    <a:pt x="121" y="12"/>
                  </a:lnTo>
                  <a:cubicBezTo>
                    <a:pt x="113" y="4"/>
                    <a:pt x="103" y="0"/>
                    <a:pt x="9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63"/>
            <p:cNvSpPr/>
            <p:nvPr/>
          </p:nvSpPr>
          <p:spPr>
            <a:xfrm>
              <a:off x="7400398" y="4426826"/>
              <a:ext cx="62915" cy="48750"/>
            </a:xfrm>
            <a:custGeom>
              <a:avLst/>
              <a:gdLst/>
              <a:ahLst/>
              <a:cxnLst/>
              <a:rect l="l" t="t" r="r" b="b"/>
              <a:pathLst>
                <a:path w="3540" h="2743" extrusionOk="0">
                  <a:moveTo>
                    <a:pt x="103" y="1"/>
                  </a:moveTo>
                  <a:cubicBezTo>
                    <a:pt x="77" y="1"/>
                    <a:pt x="49" y="16"/>
                    <a:pt x="31" y="51"/>
                  </a:cubicBezTo>
                  <a:cubicBezTo>
                    <a:pt x="1" y="81"/>
                    <a:pt x="1" y="142"/>
                    <a:pt x="31" y="172"/>
                  </a:cubicBezTo>
                  <a:lnTo>
                    <a:pt x="3388" y="2713"/>
                  </a:lnTo>
                  <a:cubicBezTo>
                    <a:pt x="3388" y="2743"/>
                    <a:pt x="3418" y="2743"/>
                    <a:pt x="3449" y="2743"/>
                  </a:cubicBezTo>
                  <a:cubicBezTo>
                    <a:pt x="3449" y="2743"/>
                    <a:pt x="3479" y="2743"/>
                    <a:pt x="3509" y="2713"/>
                  </a:cubicBezTo>
                  <a:cubicBezTo>
                    <a:pt x="3539" y="2652"/>
                    <a:pt x="3539" y="2592"/>
                    <a:pt x="3479" y="2592"/>
                  </a:cubicBezTo>
                  <a:lnTo>
                    <a:pt x="152" y="21"/>
                  </a:lnTo>
                  <a:cubicBezTo>
                    <a:pt x="140" y="8"/>
                    <a:pt x="122" y="1"/>
                    <a:pt x="10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10" name="Google Shape;1410;p63"/>
            <p:cNvGrpSpPr/>
            <p:nvPr/>
          </p:nvGrpSpPr>
          <p:grpSpPr>
            <a:xfrm rot="1967215">
              <a:off x="5246842" y="2682044"/>
              <a:ext cx="86200" cy="63019"/>
              <a:chOff x="2659716" y="2883799"/>
              <a:chExt cx="199141" cy="136442"/>
            </a:xfrm>
          </p:grpSpPr>
          <p:sp>
            <p:nvSpPr>
              <p:cNvPr id="1411" name="Google Shape;1411;p63"/>
              <p:cNvSpPr/>
              <p:nvPr/>
            </p:nvSpPr>
            <p:spPr>
              <a:xfrm>
                <a:off x="2659716" y="2893028"/>
                <a:ext cx="199141" cy="118604"/>
              </a:xfrm>
              <a:custGeom>
                <a:avLst/>
                <a:gdLst/>
                <a:ahLst/>
                <a:cxnLst/>
                <a:rect l="l" t="t" r="r" b="b"/>
                <a:pathLst>
                  <a:path w="13162" h="7839" extrusionOk="0">
                    <a:moveTo>
                      <a:pt x="7081" y="1"/>
                    </a:moveTo>
                    <a:cubicBezTo>
                      <a:pt x="6601" y="1"/>
                      <a:pt x="6101" y="45"/>
                      <a:pt x="5584" y="143"/>
                    </a:cubicBezTo>
                    <a:cubicBezTo>
                      <a:pt x="1153" y="985"/>
                      <a:pt x="1" y="5904"/>
                      <a:pt x="1" y="5904"/>
                    </a:cubicBezTo>
                    <a:cubicBezTo>
                      <a:pt x="1" y="5904"/>
                      <a:pt x="1321" y="7838"/>
                      <a:pt x="4944" y="7838"/>
                    </a:cubicBezTo>
                    <a:cubicBezTo>
                      <a:pt x="5621" y="7838"/>
                      <a:pt x="6379" y="7771"/>
                      <a:pt x="7224" y="7610"/>
                    </a:cubicBezTo>
                    <a:cubicBezTo>
                      <a:pt x="12585" y="6569"/>
                      <a:pt x="13161" y="2470"/>
                      <a:pt x="13161" y="2470"/>
                    </a:cubicBezTo>
                    <a:cubicBezTo>
                      <a:pt x="13161" y="2470"/>
                      <a:pt x="10693" y="1"/>
                      <a:pt x="708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63"/>
              <p:cNvSpPr/>
              <p:nvPr/>
            </p:nvSpPr>
            <p:spPr>
              <a:xfrm>
                <a:off x="2686425" y="2883799"/>
                <a:ext cx="135777" cy="136442"/>
              </a:xfrm>
              <a:custGeom>
                <a:avLst/>
                <a:gdLst/>
                <a:ahLst/>
                <a:cxnLst/>
                <a:rect l="l" t="t" r="r" b="b"/>
                <a:pathLst>
                  <a:path w="8974" h="9018" extrusionOk="0">
                    <a:moveTo>
                      <a:pt x="4476" y="0"/>
                    </a:moveTo>
                    <a:cubicBezTo>
                      <a:pt x="1994" y="0"/>
                      <a:pt x="0" y="2016"/>
                      <a:pt x="0" y="4498"/>
                    </a:cubicBezTo>
                    <a:cubicBezTo>
                      <a:pt x="0" y="7001"/>
                      <a:pt x="1994" y="9018"/>
                      <a:pt x="4476" y="9018"/>
                    </a:cubicBezTo>
                    <a:cubicBezTo>
                      <a:pt x="6957" y="9018"/>
                      <a:pt x="8974" y="7001"/>
                      <a:pt x="8974" y="4498"/>
                    </a:cubicBezTo>
                    <a:cubicBezTo>
                      <a:pt x="8974" y="2016"/>
                      <a:pt x="6957" y="0"/>
                      <a:pt x="447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3" name="Google Shape;1413;p63"/>
            <p:cNvGrpSpPr/>
            <p:nvPr/>
          </p:nvGrpSpPr>
          <p:grpSpPr>
            <a:xfrm rot="2033874">
              <a:off x="5364361" y="2685651"/>
              <a:ext cx="84622" cy="76738"/>
              <a:chOff x="2670033" y="2838481"/>
              <a:chExt cx="245934" cy="192965"/>
            </a:xfrm>
          </p:grpSpPr>
          <p:sp>
            <p:nvSpPr>
              <p:cNvPr id="1414" name="Google Shape;1414;p63"/>
              <p:cNvSpPr/>
              <p:nvPr/>
            </p:nvSpPr>
            <p:spPr>
              <a:xfrm rot="-1808353">
                <a:off x="2695747" y="2873475"/>
                <a:ext cx="194506" cy="122978"/>
              </a:xfrm>
              <a:custGeom>
                <a:avLst/>
                <a:gdLst/>
                <a:ahLst/>
                <a:cxnLst/>
                <a:rect l="l" t="t" r="r" b="b"/>
                <a:pathLst>
                  <a:path w="13162" h="7839" extrusionOk="0">
                    <a:moveTo>
                      <a:pt x="7081" y="1"/>
                    </a:moveTo>
                    <a:cubicBezTo>
                      <a:pt x="6601" y="1"/>
                      <a:pt x="6101" y="45"/>
                      <a:pt x="5584" y="143"/>
                    </a:cubicBezTo>
                    <a:cubicBezTo>
                      <a:pt x="1153" y="985"/>
                      <a:pt x="1" y="5904"/>
                      <a:pt x="1" y="5904"/>
                    </a:cubicBezTo>
                    <a:cubicBezTo>
                      <a:pt x="1" y="5904"/>
                      <a:pt x="1321" y="7838"/>
                      <a:pt x="4944" y="7838"/>
                    </a:cubicBezTo>
                    <a:cubicBezTo>
                      <a:pt x="5621" y="7838"/>
                      <a:pt x="6379" y="7771"/>
                      <a:pt x="7224" y="7610"/>
                    </a:cubicBezTo>
                    <a:cubicBezTo>
                      <a:pt x="12585" y="6569"/>
                      <a:pt x="13161" y="2470"/>
                      <a:pt x="13161" y="2470"/>
                    </a:cubicBezTo>
                    <a:cubicBezTo>
                      <a:pt x="13161" y="2470"/>
                      <a:pt x="10693" y="1"/>
                      <a:pt x="708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63"/>
              <p:cNvSpPr/>
              <p:nvPr/>
            </p:nvSpPr>
            <p:spPr>
              <a:xfrm rot="-1808353">
                <a:off x="2722285" y="2866414"/>
                <a:ext cx="132616" cy="141474"/>
              </a:xfrm>
              <a:custGeom>
                <a:avLst/>
                <a:gdLst/>
                <a:ahLst/>
                <a:cxnLst/>
                <a:rect l="l" t="t" r="r" b="b"/>
                <a:pathLst>
                  <a:path w="8974" h="9018" extrusionOk="0">
                    <a:moveTo>
                      <a:pt x="4476" y="0"/>
                    </a:moveTo>
                    <a:cubicBezTo>
                      <a:pt x="1994" y="0"/>
                      <a:pt x="0" y="2016"/>
                      <a:pt x="0" y="4498"/>
                    </a:cubicBezTo>
                    <a:cubicBezTo>
                      <a:pt x="0" y="7001"/>
                      <a:pt x="1994" y="9018"/>
                      <a:pt x="4476" y="9018"/>
                    </a:cubicBezTo>
                    <a:cubicBezTo>
                      <a:pt x="6957" y="9018"/>
                      <a:pt x="8974" y="7001"/>
                      <a:pt x="8974" y="4498"/>
                    </a:cubicBezTo>
                    <a:cubicBezTo>
                      <a:pt x="8974" y="2016"/>
                      <a:pt x="6957" y="0"/>
                      <a:pt x="447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6" name="Google Shape;1416;p63">
            <a:hlinkClick r:id="" action="ppaction://noaction"/>
          </p:cNvPr>
          <p:cNvSpPr/>
          <p:nvPr/>
        </p:nvSpPr>
        <p:spPr>
          <a:xfrm rot="5400000">
            <a:off x="7392625" y="2482400"/>
            <a:ext cx="2442000" cy="5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7" name="Google Shape;1417;p63">
            <a:hlinkClick r:id="rId3" action="ppaction://hlinksldjump"/>
          </p:cNvPr>
          <p:cNvSpPr/>
          <p:nvPr/>
        </p:nvSpPr>
        <p:spPr>
          <a:xfrm rot="5400000">
            <a:off x="7971777" y="1899711"/>
            <a:ext cx="1283700" cy="59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8" name="Google Shape;1418;p63">
            <a:hlinkClick r:id="" action="ppaction://noaction"/>
          </p:cNvPr>
          <p:cNvSpPr/>
          <p:nvPr/>
        </p:nvSpPr>
        <p:spPr>
          <a:xfrm rot="5400000">
            <a:off x="7956627" y="4353677"/>
            <a:ext cx="1314000" cy="59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9" name="Google Shape;1419;p63">
            <a:hlinkClick r:id="rId3" action="ppaction://hlinksldjump"/>
          </p:cNvPr>
          <p:cNvSpPr txBox="1"/>
          <p:nvPr/>
        </p:nvSpPr>
        <p:spPr>
          <a:xfrm>
            <a:off x="8264833" y="18590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  <a:endParaRPr b="1">
              <a:solidFill>
                <a:schemeClr val="accent4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20" name="Google Shape;1420;p63">
            <a:hlinkClick r:id="" action="ppaction://noaction"/>
          </p:cNvPr>
          <p:cNvSpPr txBox="1"/>
          <p:nvPr/>
        </p:nvSpPr>
        <p:spPr>
          <a:xfrm>
            <a:off x="8264833" y="30629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  <a:endParaRPr b="1">
              <a:solidFill>
                <a:schemeClr val="accen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21" name="Google Shape;1421;p63">
            <a:hlinkClick r:id="" action="ppaction://noaction"/>
          </p:cNvPr>
          <p:cNvSpPr txBox="1"/>
          <p:nvPr/>
        </p:nvSpPr>
        <p:spPr>
          <a:xfrm>
            <a:off x="8264833" y="4257591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  <a:endParaRPr b="1">
              <a:solidFill>
                <a:schemeClr val="accen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22" name="Google Shape;1422;p63">
            <a:hlinkClick r:id="rId4" action="ppaction://hlinksldjump"/>
          </p:cNvPr>
          <p:cNvSpPr/>
          <p:nvPr/>
        </p:nvSpPr>
        <p:spPr>
          <a:xfrm>
            <a:off x="7246284" y="695850"/>
            <a:ext cx="213106" cy="195722"/>
          </a:xfrm>
          <a:custGeom>
            <a:avLst/>
            <a:gdLst/>
            <a:ahLst/>
            <a:cxnLst/>
            <a:rect l="l" t="t" r="r" b="b"/>
            <a:pathLst>
              <a:path w="34372" h="31568" extrusionOk="0">
                <a:moveTo>
                  <a:pt x="17158" y="1"/>
                </a:moveTo>
                <a:cubicBezTo>
                  <a:pt x="11439" y="3246"/>
                  <a:pt x="5719" y="6490"/>
                  <a:pt x="0" y="9735"/>
                </a:cubicBezTo>
                <a:lnTo>
                  <a:pt x="2750" y="9735"/>
                </a:lnTo>
                <a:lnTo>
                  <a:pt x="2750" y="31567"/>
                </a:lnTo>
                <a:lnTo>
                  <a:pt x="11659" y="31567"/>
                </a:lnTo>
                <a:lnTo>
                  <a:pt x="11659" y="17379"/>
                </a:lnTo>
                <a:lnTo>
                  <a:pt x="23373" y="17379"/>
                </a:lnTo>
                <a:lnTo>
                  <a:pt x="23373" y="31567"/>
                </a:lnTo>
                <a:lnTo>
                  <a:pt x="31622" y="31567"/>
                </a:lnTo>
                <a:lnTo>
                  <a:pt x="31622" y="9735"/>
                </a:lnTo>
                <a:lnTo>
                  <a:pt x="34371" y="9735"/>
                </a:lnTo>
                <a:cubicBezTo>
                  <a:pt x="28597" y="6490"/>
                  <a:pt x="22878" y="3246"/>
                  <a:pt x="1715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3" name="Google Shape;1423;p63">
            <a:hlinkClick r:id="rId5" action="ppaction://hlinksldjump"/>
          </p:cNvPr>
          <p:cNvSpPr/>
          <p:nvPr/>
        </p:nvSpPr>
        <p:spPr>
          <a:xfrm rot="5400000">
            <a:off x="8026975" y="670125"/>
            <a:ext cx="1173300" cy="5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4" name="Google Shape;1424;p63">
            <a:hlinkClick r:id="rId5" action="ppaction://hlinksldjump"/>
          </p:cNvPr>
          <p:cNvSpPr txBox="1"/>
          <p:nvPr/>
        </p:nvSpPr>
        <p:spPr>
          <a:xfrm>
            <a:off x="8264833" y="6551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rPr>
              <a:t>1</a:t>
            </a:r>
            <a:endParaRPr b="1">
              <a:solidFill>
                <a:schemeClr val="accent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1425" name="Google Shape;1425;p63"/>
          <p:cNvGrpSpPr/>
          <p:nvPr/>
        </p:nvGrpSpPr>
        <p:grpSpPr>
          <a:xfrm>
            <a:off x="6935171" y="696541"/>
            <a:ext cx="195284" cy="195284"/>
            <a:chOff x="5660400" y="238125"/>
            <a:chExt cx="481825" cy="481825"/>
          </a:xfrm>
        </p:grpSpPr>
        <p:sp>
          <p:nvSpPr>
            <p:cNvPr id="1426" name="Google Shape;1426;p63"/>
            <p:cNvSpPr/>
            <p:nvPr/>
          </p:nvSpPr>
          <p:spPr>
            <a:xfrm>
              <a:off x="5660400" y="436700"/>
              <a:ext cx="481825" cy="283250"/>
            </a:xfrm>
            <a:custGeom>
              <a:avLst/>
              <a:gdLst/>
              <a:ahLst/>
              <a:cxnLst/>
              <a:rect l="l" t="t" r="r" b="b"/>
              <a:pathLst>
                <a:path w="19273" h="11330" extrusionOk="0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27" name="Google Shape;1427;p63"/>
            <p:cNvSpPr/>
            <p:nvPr/>
          </p:nvSpPr>
          <p:spPr>
            <a:xfrm>
              <a:off x="5660400" y="238125"/>
              <a:ext cx="481825" cy="170375"/>
            </a:xfrm>
            <a:custGeom>
              <a:avLst/>
              <a:gdLst/>
              <a:ahLst/>
              <a:cxnLst/>
              <a:rect l="l" t="t" r="r" b="b"/>
              <a:pathLst>
                <a:path w="19273" h="6815" extrusionOk="0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428" name="Google Shape;1428;p63">
            <a:hlinkClick r:id="rId6" action="ppaction://hlinksldjump"/>
          </p:cNvPr>
          <p:cNvSpPr/>
          <p:nvPr/>
        </p:nvSpPr>
        <p:spPr>
          <a:xfrm>
            <a:off x="6934475" y="681975"/>
            <a:ext cx="1959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9" name="Google Shape;1429;p63">
            <a:hlinkClick r:id="" action="ppaction://hlinkshowjump?jump=nextslide"/>
          </p:cNvPr>
          <p:cNvSpPr/>
          <p:nvPr/>
        </p:nvSpPr>
        <p:spPr>
          <a:xfrm>
            <a:off x="7870218" y="695853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0" name="Google Shape;1430;p63">
            <a:hlinkClick r:id="" action="ppaction://hlinkshowjump?jump=previousslide"/>
          </p:cNvPr>
          <p:cNvSpPr/>
          <p:nvPr/>
        </p:nvSpPr>
        <p:spPr>
          <a:xfrm rot="10800000">
            <a:off x="7575225" y="695855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5634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oogle Shape;1435;p64"/>
          <p:cNvGrpSpPr/>
          <p:nvPr/>
        </p:nvGrpSpPr>
        <p:grpSpPr>
          <a:xfrm>
            <a:off x="933393" y="1795856"/>
            <a:ext cx="2278900" cy="1980449"/>
            <a:chOff x="721002" y="1745676"/>
            <a:chExt cx="3449327" cy="2639109"/>
          </a:xfrm>
        </p:grpSpPr>
        <p:sp>
          <p:nvSpPr>
            <p:cNvPr id="1436" name="Google Shape;1436;p64"/>
            <p:cNvSpPr/>
            <p:nvPr/>
          </p:nvSpPr>
          <p:spPr>
            <a:xfrm>
              <a:off x="2000276" y="3071311"/>
              <a:ext cx="932483" cy="1274767"/>
            </a:xfrm>
            <a:custGeom>
              <a:avLst/>
              <a:gdLst/>
              <a:ahLst/>
              <a:cxnLst/>
              <a:rect l="l" t="t" r="r" b="b"/>
              <a:pathLst>
                <a:path w="48209" h="65905" extrusionOk="0">
                  <a:moveTo>
                    <a:pt x="11728" y="1"/>
                  </a:moveTo>
                  <a:cubicBezTo>
                    <a:pt x="10407" y="1"/>
                    <a:pt x="9068" y="257"/>
                    <a:pt x="7782" y="795"/>
                  </a:cubicBezTo>
                  <a:cubicBezTo>
                    <a:pt x="2372" y="3105"/>
                    <a:pt x="1" y="9488"/>
                    <a:pt x="2615" y="14747"/>
                  </a:cubicBezTo>
                  <a:lnTo>
                    <a:pt x="27053" y="60158"/>
                  </a:lnTo>
                  <a:cubicBezTo>
                    <a:pt x="28861" y="63773"/>
                    <a:pt x="32524" y="65904"/>
                    <a:pt x="36372" y="65904"/>
                  </a:cubicBezTo>
                  <a:cubicBezTo>
                    <a:pt x="37570" y="65904"/>
                    <a:pt x="38787" y="65698"/>
                    <a:pt x="39971" y="65264"/>
                  </a:cubicBezTo>
                  <a:cubicBezTo>
                    <a:pt x="45473" y="63228"/>
                    <a:pt x="48208" y="57027"/>
                    <a:pt x="45989" y="51586"/>
                  </a:cubicBezTo>
                  <a:cubicBezTo>
                    <a:pt x="40761" y="38911"/>
                    <a:pt x="24652" y="11707"/>
                    <a:pt x="20427" y="4838"/>
                  </a:cubicBezTo>
                  <a:cubicBezTo>
                    <a:pt x="18513" y="1759"/>
                    <a:pt x="15184" y="1"/>
                    <a:pt x="11728" y="1"/>
                  </a:cubicBezTo>
                  <a:close/>
                </a:path>
              </a:pathLst>
            </a:custGeom>
            <a:solidFill>
              <a:srgbClr val="9C67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64"/>
            <p:cNvSpPr/>
            <p:nvPr/>
          </p:nvSpPr>
          <p:spPr>
            <a:xfrm>
              <a:off x="1897397" y="2990676"/>
              <a:ext cx="744338" cy="749812"/>
            </a:xfrm>
            <a:custGeom>
              <a:avLst/>
              <a:gdLst/>
              <a:ahLst/>
              <a:cxnLst/>
              <a:rect l="l" t="t" r="r" b="b"/>
              <a:pathLst>
                <a:path w="38482" h="38765" extrusionOk="0">
                  <a:moveTo>
                    <a:pt x="15810" y="1"/>
                  </a:moveTo>
                  <a:cubicBezTo>
                    <a:pt x="12180" y="1"/>
                    <a:pt x="8530" y="1350"/>
                    <a:pt x="5684" y="4113"/>
                  </a:cubicBezTo>
                  <a:cubicBezTo>
                    <a:pt x="1186" y="8460"/>
                    <a:pt x="0" y="15177"/>
                    <a:pt x="2706" y="20800"/>
                  </a:cubicBezTo>
                  <a:lnTo>
                    <a:pt x="11308" y="38764"/>
                  </a:lnTo>
                  <a:lnTo>
                    <a:pt x="38481" y="22199"/>
                  </a:lnTo>
                  <a:cubicBezTo>
                    <a:pt x="38481" y="22199"/>
                    <a:pt x="30639" y="10192"/>
                    <a:pt x="27600" y="6028"/>
                  </a:cubicBezTo>
                  <a:cubicBezTo>
                    <a:pt x="24730" y="2051"/>
                    <a:pt x="20285" y="1"/>
                    <a:pt x="158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64"/>
            <p:cNvSpPr/>
            <p:nvPr/>
          </p:nvSpPr>
          <p:spPr>
            <a:xfrm>
              <a:off x="1168393" y="2950871"/>
              <a:ext cx="1189989" cy="1236431"/>
            </a:xfrm>
            <a:custGeom>
              <a:avLst/>
              <a:gdLst/>
              <a:ahLst/>
              <a:cxnLst/>
              <a:rect l="l" t="t" r="r" b="b"/>
              <a:pathLst>
                <a:path w="61522" h="63923" extrusionOk="0">
                  <a:moveTo>
                    <a:pt x="29059" y="1"/>
                  </a:moveTo>
                  <a:cubicBezTo>
                    <a:pt x="29059" y="1"/>
                    <a:pt x="11886" y="2189"/>
                    <a:pt x="8420" y="3314"/>
                  </a:cubicBezTo>
                  <a:cubicBezTo>
                    <a:pt x="3040" y="5016"/>
                    <a:pt x="2402" y="11916"/>
                    <a:pt x="2554" y="17569"/>
                  </a:cubicBezTo>
                  <a:lnTo>
                    <a:pt x="1" y="63923"/>
                  </a:lnTo>
                  <a:lnTo>
                    <a:pt x="59029" y="63923"/>
                  </a:lnTo>
                  <a:lnTo>
                    <a:pt x="61370" y="11916"/>
                  </a:lnTo>
                  <a:cubicBezTo>
                    <a:pt x="61522" y="7083"/>
                    <a:pt x="60823" y="3314"/>
                    <a:pt x="56142" y="2068"/>
                  </a:cubicBezTo>
                  <a:cubicBezTo>
                    <a:pt x="52433" y="1065"/>
                    <a:pt x="46202" y="1"/>
                    <a:pt x="462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64"/>
            <p:cNvSpPr/>
            <p:nvPr/>
          </p:nvSpPr>
          <p:spPr>
            <a:xfrm>
              <a:off x="2335969" y="3308323"/>
              <a:ext cx="14720" cy="298087"/>
            </a:xfrm>
            <a:custGeom>
              <a:avLst/>
              <a:gdLst/>
              <a:ahLst/>
              <a:cxnLst/>
              <a:rect l="l" t="t" r="r" b="b"/>
              <a:pathLst>
                <a:path w="761" h="15411" fill="none" extrusionOk="0">
                  <a:moveTo>
                    <a:pt x="1" y="15411"/>
                  </a:moveTo>
                  <a:lnTo>
                    <a:pt x="761" y="0"/>
                  </a:lnTo>
                </a:path>
              </a:pathLst>
            </a:custGeom>
            <a:noFill/>
            <a:ln w="6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64"/>
            <p:cNvSpPr/>
            <p:nvPr/>
          </p:nvSpPr>
          <p:spPr>
            <a:xfrm>
              <a:off x="1650482" y="2950871"/>
              <a:ext cx="580701" cy="185340"/>
            </a:xfrm>
            <a:custGeom>
              <a:avLst/>
              <a:gdLst/>
              <a:ahLst/>
              <a:cxnLst/>
              <a:rect l="l" t="t" r="r" b="b"/>
              <a:pathLst>
                <a:path w="30022" h="9582" extrusionOk="0">
                  <a:moveTo>
                    <a:pt x="4134" y="1"/>
                  </a:moveTo>
                  <a:lnTo>
                    <a:pt x="0" y="426"/>
                  </a:lnTo>
                  <a:cubicBezTo>
                    <a:pt x="0" y="426"/>
                    <a:pt x="2432" y="9302"/>
                    <a:pt x="16292" y="9575"/>
                  </a:cubicBezTo>
                  <a:cubicBezTo>
                    <a:pt x="16500" y="9579"/>
                    <a:pt x="16703" y="9582"/>
                    <a:pt x="16903" y="9582"/>
                  </a:cubicBezTo>
                  <a:cubicBezTo>
                    <a:pt x="30022" y="9582"/>
                    <a:pt x="25745" y="852"/>
                    <a:pt x="25745" y="852"/>
                  </a:cubicBezTo>
                  <a:lnTo>
                    <a:pt x="21672" y="1"/>
                  </a:lnTo>
                  <a:close/>
                </a:path>
              </a:pathLst>
            </a:custGeom>
            <a:solidFill>
              <a:srgbClr val="9C67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64"/>
            <p:cNvSpPr/>
            <p:nvPr/>
          </p:nvSpPr>
          <p:spPr>
            <a:xfrm>
              <a:off x="721002" y="3095604"/>
              <a:ext cx="903082" cy="1255193"/>
            </a:xfrm>
            <a:custGeom>
              <a:avLst/>
              <a:gdLst/>
              <a:ahLst/>
              <a:cxnLst/>
              <a:rect l="l" t="t" r="r" b="b"/>
              <a:pathLst>
                <a:path w="46689" h="64893" extrusionOk="0">
                  <a:moveTo>
                    <a:pt x="34995" y="0"/>
                  </a:moveTo>
                  <a:cubicBezTo>
                    <a:pt x="31341" y="0"/>
                    <a:pt x="27845" y="1963"/>
                    <a:pt x="26019" y="5314"/>
                  </a:cubicBezTo>
                  <a:cubicBezTo>
                    <a:pt x="22190" y="12397"/>
                    <a:pt x="6445" y="38172"/>
                    <a:pt x="1916" y="51090"/>
                  </a:cubicBezTo>
                  <a:cubicBezTo>
                    <a:pt x="1" y="56653"/>
                    <a:pt x="3040" y="62701"/>
                    <a:pt x="8663" y="64434"/>
                  </a:cubicBezTo>
                  <a:cubicBezTo>
                    <a:pt x="9679" y="64744"/>
                    <a:pt x="10694" y="64892"/>
                    <a:pt x="11685" y="64892"/>
                  </a:cubicBezTo>
                  <a:cubicBezTo>
                    <a:pt x="15651" y="64892"/>
                    <a:pt x="19235" y="62519"/>
                    <a:pt x="20913" y="58628"/>
                  </a:cubicBezTo>
                  <a:lnTo>
                    <a:pt x="44348" y="14251"/>
                  </a:lnTo>
                  <a:cubicBezTo>
                    <a:pt x="46688" y="8840"/>
                    <a:pt x="43983" y="2579"/>
                    <a:pt x="38451" y="603"/>
                  </a:cubicBezTo>
                  <a:cubicBezTo>
                    <a:pt x="37315" y="195"/>
                    <a:pt x="36147" y="0"/>
                    <a:pt x="34995" y="0"/>
                  </a:cubicBezTo>
                  <a:close/>
                </a:path>
              </a:pathLst>
            </a:custGeom>
            <a:solidFill>
              <a:srgbClr val="9C67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64"/>
            <p:cNvSpPr/>
            <p:nvPr/>
          </p:nvSpPr>
          <p:spPr>
            <a:xfrm>
              <a:off x="935597" y="3004989"/>
              <a:ext cx="774319" cy="735499"/>
            </a:xfrm>
            <a:custGeom>
              <a:avLst/>
              <a:gdLst/>
              <a:ahLst/>
              <a:cxnLst/>
              <a:rect l="l" t="t" r="r" b="b"/>
              <a:pathLst>
                <a:path w="40032" h="38025" extrusionOk="0">
                  <a:moveTo>
                    <a:pt x="24226" y="0"/>
                  </a:moveTo>
                  <a:cubicBezTo>
                    <a:pt x="19748" y="0"/>
                    <a:pt x="15305" y="2052"/>
                    <a:pt x="12432" y="6018"/>
                  </a:cubicBezTo>
                  <a:cubicBezTo>
                    <a:pt x="9362" y="10212"/>
                    <a:pt x="0" y="23890"/>
                    <a:pt x="0" y="23890"/>
                  </a:cubicBezTo>
                  <a:lnTo>
                    <a:pt x="27235" y="38024"/>
                  </a:lnTo>
                  <a:lnTo>
                    <a:pt x="37326" y="20820"/>
                  </a:lnTo>
                  <a:cubicBezTo>
                    <a:pt x="40031" y="15167"/>
                    <a:pt x="38815" y="8449"/>
                    <a:pt x="34347" y="4103"/>
                  </a:cubicBezTo>
                  <a:cubicBezTo>
                    <a:pt x="31493" y="1343"/>
                    <a:pt x="27848" y="0"/>
                    <a:pt x="242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64"/>
            <p:cNvSpPr/>
            <p:nvPr/>
          </p:nvSpPr>
          <p:spPr>
            <a:xfrm>
              <a:off x="1399448" y="3444121"/>
              <a:ext cx="238126" cy="296346"/>
            </a:xfrm>
            <a:custGeom>
              <a:avLst/>
              <a:gdLst/>
              <a:ahLst/>
              <a:cxnLst/>
              <a:rect l="l" t="t" r="r" b="b"/>
              <a:pathLst>
                <a:path w="12311" h="15321" fill="none" extrusionOk="0">
                  <a:moveTo>
                    <a:pt x="0" y="13740"/>
                  </a:moveTo>
                  <a:lnTo>
                    <a:pt x="3253" y="15320"/>
                  </a:lnTo>
                  <a:lnTo>
                    <a:pt x="12311" y="1"/>
                  </a:lnTo>
                </a:path>
              </a:pathLst>
            </a:custGeom>
            <a:noFill/>
            <a:ln w="6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64"/>
            <p:cNvSpPr/>
            <p:nvPr/>
          </p:nvSpPr>
          <p:spPr>
            <a:xfrm>
              <a:off x="1975312" y="4098563"/>
              <a:ext cx="486812" cy="199228"/>
            </a:xfrm>
            <a:custGeom>
              <a:avLst/>
              <a:gdLst/>
              <a:ahLst/>
              <a:cxnLst/>
              <a:rect l="l" t="t" r="r" b="b"/>
              <a:pathLst>
                <a:path w="25168" h="10300" extrusionOk="0">
                  <a:moveTo>
                    <a:pt x="11716" y="1"/>
                  </a:moveTo>
                  <a:cubicBezTo>
                    <a:pt x="6974" y="1"/>
                    <a:pt x="3101" y="2244"/>
                    <a:pt x="3101" y="2244"/>
                  </a:cubicBezTo>
                  <a:lnTo>
                    <a:pt x="0" y="10299"/>
                  </a:lnTo>
                  <a:lnTo>
                    <a:pt x="25168" y="10299"/>
                  </a:lnTo>
                  <a:cubicBezTo>
                    <a:pt x="21675" y="2090"/>
                    <a:pt x="16291" y="1"/>
                    <a:pt x="11716" y="1"/>
                  </a:cubicBezTo>
                  <a:close/>
                </a:path>
              </a:pathLst>
            </a:custGeom>
            <a:solidFill>
              <a:srgbClr val="9C67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64"/>
            <p:cNvSpPr/>
            <p:nvPr/>
          </p:nvSpPr>
          <p:spPr>
            <a:xfrm>
              <a:off x="929118" y="4016149"/>
              <a:ext cx="1111207" cy="338765"/>
            </a:xfrm>
            <a:custGeom>
              <a:avLst/>
              <a:gdLst/>
              <a:ahLst/>
              <a:cxnLst/>
              <a:rect l="l" t="t" r="r" b="b"/>
              <a:pathLst>
                <a:path w="57449" h="17514" extrusionOk="0">
                  <a:moveTo>
                    <a:pt x="6171" y="1"/>
                  </a:moveTo>
                  <a:lnTo>
                    <a:pt x="1" y="17266"/>
                  </a:lnTo>
                  <a:cubicBezTo>
                    <a:pt x="1" y="17266"/>
                    <a:pt x="4289" y="17513"/>
                    <a:pt x="11366" y="17513"/>
                  </a:cubicBezTo>
                  <a:cubicBezTo>
                    <a:pt x="21465" y="17513"/>
                    <a:pt x="37245" y="17009"/>
                    <a:pt x="54348" y="14560"/>
                  </a:cubicBezTo>
                  <a:lnTo>
                    <a:pt x="57449" y="6505"/>
                  </a:lnTo>
                  <a:lnTo>
                    <a:pt x="6171" y="1"/>
                  </a:lnTo>
                  <a:close/>
                </a:path>
              </a:pathLst>
            </a:custGeom>
            <a:solidFill>
              <a:srgbClr val="9C67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64"/>
            <p:cNvSpPr/>
            <p:nvPr/>
          </p:nvSpPr>
          <p:spPr>
            <a:xfrm>
              <a:off x="1022596" y="4012629"/>
              <a:ext cx="199924" cy="25300"/>
            </a:xfrm>
            <a:custGeom>
              <a:avLst/>
              <a:gdLst/>
              <a:ahLst/>
              <a:cxnLst/>
              <a:rect l="l" t="t" r="r" b="b"/>
              <a:pathLst>
                <a:path w="10336" h="1308" fill="none" extrusionOk="0">
                  <a:moveTo>
                    <a:pt x="1" y="0"/>
                  </a:moveTo>
                  <a:lnTo>
                    <a:pt x="10335" y="1307"/>
                  </a:lnTo>
                </a:path>
              </a:pathLst>
            </a:custGeom>
            <a:noFill/>
            <a:ln w="6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64"/>
            <p:cNvSpPr/>
            <p:nvPr/>
          </p:nvSpPr>
          <p:spPr>
            <a:xfrm>
              <a:off x="1727501" y="2405882"/>
              <a:ext cx="75262" cy="188164"/>
            </a:xfrm>
            <a:custGeom>
              <a:avLst/>
              <a:gdLst/>
              <a:ahLst/>
              <a:cxnLst/>
              <a:rect l="l" t="t" r="r" b="b"/>
              <a:pathLst>
                <a:path w="3891" h="9728" extrusionOk="0">
                  <a:moveTo>
                    <a:pt x="0" y="1"/>
                  </a:moveTo>
                  <a:lnTo>
                    <a:pt x="1520" y="9728"/>
                  </a:lnTo>
                  <a:lnTo>
                    <a:pt x="389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64"/>
            <p:cNvSpPr/>
            <p:nvPr/>
          </p:nvSpPr>
          <p:spPr>
            <a:xfrm>
              <a:off x="2133887" y="2235289"/>
              <a:ext cx="212110" cy="208648"/>
            </a:xfrm>
            <a:custGeom>
              <a:avLst/>
              <a:gdLst/>
              <a:ahLst/>
              <a:cxnLst/>
              <a:rect l="l" t="t" r="r" b="b"/>
              <a:pathLst>
                <a:path w="10966" h="10787" extrusionOk="0">
                  <a:moveTo>
                    <a:pt x="4538" y="1"/>
                  </a:moveTo>
                  <a:cubicBezTo>
                    <a:pt x="2762" y="1"/>
                    <a:pt x="1991" y="1783"/>
                    <a:pt x="1178" y="3714"/>
                  </a:cubicBezTo>
                  <a:cubicBezTo>
                    <a:pt x="479" y="5386"/>
                    <a:pt x="114" y="7180"/>
                    <a:pt x="23" y="9003"/>
                  </a:cubicBezTo>
                  <a:lnTo>
                    <a:pt x="53" y="9003"/>
                  </a:lnTo>
                  <a:cubicBezTo>
                    <a:pt x="0" y="9988"/>
                    <a:pt x="925" y="10786"/>
                    <a:pt x="2013" y="10786"/>
                  </a:cubicBezTo>
                  <a:cubicBezTo>
                    <a:pt x="2168" y="10786"/>
                    <a:pt x="2326" y="10770"/>
                    <a:pt x="2485" y="10736"/>
                  </a:cubicBezTo>
                  <a:cubicBezTo>
                    <a:pt x="6771" y="9854"/>
                    <a:pt x="10965" y="2043"/>
                    <a:pt x="5707" y="219"/>
                  </a:cubicBezTo>
                  <a:cubicBezTo>
                    <a:pt x="5273" y="69"/>
                    <a:pt x="4886" y="1"/>
                    <a:pt x="4538" y="1"/>
                  </a:cubicBezTo>
                  <a:close/>
                </a:path>
              </a:pathLst>
            </a:custGeom>
            <a:solidFill>
              <a:srgbClr val="804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64"/>
            <p:cNvSpPr/>
            <p:nvPr/>
          </p:nvSpPr>
          <p:spPr>
            <a:xfrm>
              <a:off x="1727501" y="2381783"/>
              <a:ext cx="345128" cy="623235"/>
            </a:xfrm>
            <a:custGeom>
              <a:avLst/>
              <a:gdLst/>
              <a:ahLst/>
              <a:cxnLst/>
              <a:rect l="l" t="t" r="r" b="b"/>
              <a:pathLst>
                <a:path w="17843" h="32221" extrusionOk="0">
                  <a:moveTo>
                    <a:pt x="2310" y="1"/>
                  </a:moveTo>
                  <a:lnTo>
                    <a:pt x="0" y="31491"/>
                  </a:lnTo>
                  <a:lnTo>
                    <a:pt x="17842" y="32220"/>
                  </a:lnTo>
                  <a:lnTo>
                    <a:pt x="16505" y="5442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rgbClr val="9C67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64"/>
            <p:cNvSpPr/>
            <p:nvPr/>
          </p:nvSpPr>
          <p:spPr>
            <a:xfrm>
              <a:off x="1724561" y="1825943"/>
              <a:ext cx="529733" cy="841263"/>
            </a:xfrm>
            <a:custGeom>
              <a:avLst/>
              <a:gdLst/>
              <a:ahLst/>
              <a:cxnLst/>
              <a:rect l="l" t="t" r="r" b="b"/>
              <a:pathLst>
                <a:path w="27387" h="43493" extrusionOk="0">
                  <a:moveTo>
                    <a:pt x="10503" y="1"/>
                  </a:moveTo>
                  <a:cubicBezTo>
                    <a:pt x="3259" y="1"/>
                    <a:pt x="118" y="4481"/>
                    <a:pt x="0" y="8191"/>
                  </a:cubicBezTo>
                  <a:lnTo>
                    <a:pt x="243" y="22112"/>
                  </a:lnTo>
                  <a:lnTo>
                    <a:pt x="2371" y="31292"/>
                  </a:lnTo>
                  <a:cubicBezTo>
                    <a:pt x="1629" y="36783"/>
                    <a:pt x="6221" y="43492"/>
                    <a:pt x="16599" y="43492"/>
                  </a:cubicBezTo>
                  <a:cubicBezTo>
                    <a:pt x="16848" y="43492"/>
                    <a:pt x="17100" y="43488"/>
                    <a:pt x="17356" y="43481"/>
                  </a:cubicBezTo>
                  <a:cubicBezTo>
                    <a:pt x="26809" y="43177"/>
                    <a:pt x="26475" y="29803"/>
                    <a:pt x="26475" y="29803"/>
                  </a:cubicBezTo>
                  <a:lnTo>
                    <a:pt x="27235" y="10957"/>
                  </a:lnTo>
                  <a:cubicBezTo>
                    <a:pt x="27387" y="7158"/>
                    <a:pt x="24225" y="562"/>
                    <a:pt x="20061" y="380"/>
                  </a:cubicBezTo>
                  <a:lnTo>
                    <a:pt x="11216" y="15"/>
                  </a:lnTo>
                  <a:cubicBezTo>
                    <a:pt x="10974" y="5"/>
                    <a:pt x="10736" y="1"/>
                    <a:pt x="10503" y="1"/>
                  </a:cubicBezTo>
                  <a:close/>
                </a:path>
              </a:pathLst>
            </a:custGeom>
            <a:solidFill>
              <a:srgbClr val="9C67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64"/>
            <p:cNvSpPr/>
            <p:nvPr/>
          </p:nvSpPr>
          <p:spPr>
            <a:xfrm>
              <a:off x="1831559" y="2020810"/>
              <a:ext cx="194025" cy="67873"/>
            </a:xfrm>
            <a:custGeom>
              <a:avLst/>
              <a:gdLst/>
              <a:ahLst/>
              <a:cxnLst/>
              <a:rect l="l" t="t" r="r" b="b"/>
              <a:pathLst>
                <a:path w="10031" h="3509" extrusionOk="0">
                  <a:moveTo>
                    <a:pt x="8389" y="1"/>
                  </a:moveTo>
                  <a:lnTo>
                    <a:pt x="1642" y="457"/>
                  </a:lnTo>
                  <a:cubicBezTo>
                    <a:pt x="1603" y="454"/>
                    <a:pt x="1565" y="452"/>
                    <a:pt x="1527" y="452"/>
                  </a:cubicBezTo>
                  <a:cubicBezTo>
                    <a:pt x="785" y="452"/>
                    <a:pt x="149" y="1012"/>
                    <a:pt x="91" y="1764"/>
                  </a:cubicBezTo>
                  <a:cubicBezTo>
                    <a:pt x="0" y="2554"/>
                    <a:pt x="578" y="3253"/>
                    <a:pt x="1368" y="3344"/>
                  </a:cubicBezTo>
                  <a:lnTo>
                    <a:pt x="8055" y="3496"/>
                  </a:lnTo>
                  <a:cubicBezTo>
                    <a:pt x="8124" y="3505"/>
                    <a:pt x="8192" y="3509"/>
                    <a:pt x="8259" y="3509"/>
                  </a:cubicBezTo>
                  <a:cubicBezTo>
                    <a:pt x="9179" y="3509"/>
                    <a:pt x="9972" y="2757"/>
                    <a:pt x="10000" y="1794"/>
                  </a:cubicBezTo>
                  <a:cubicBezTo>
                    <a:pt x="10031" y="852"/>
                    <a:pt x="9301" y="62"/>
                    <a:pt x="83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64"/>
            <p:cNvSpPr/>
            <p:nvPr/>
          </p:nvSpPr>
          <p:spPr>
            <a:xfrm>
              <a:off x="2139032" y="2027290"/>
              <a:ext cx="146984" cy="73501"/>
            </a:xfrm>
            <a:custGeom>
              <a:avLst/>
              <a:gdLst/>
              <a:ahLst/>
              <a:cxnLst/>
              <a:rect l="l" t="t" r="r" b="b"/>
              <a:pathLst>
                <a:path w="7599" h="3800" extrusionOk="0">
                  <a:moveTo>
                    <a:pt x="1702" y="0"/>
                  </a:moveTo>
                  <a:cubicBezTo>
                    <a:pt x="760" y="31"/>
                    <a:pt x="0" y="790"/>
                    <a:pt x="0" y="1733"/>
                  </a:cubicBezTo>
                  <a:cubicBezTo>
                    <a:pt x="0" y="2713"/>
                    <a:pt x="794" y="3503"/>
                    <a:pt x="1732" y="3503"/>
                  </a:cubicBezTo>
                  <a:cubicBezTo>
                    <a:pt x="1783" y="3503"/>
                    <a:pt x="1833" y="3500"/>
                    <a:pt x="1885" y="3496"/>
                  </a:cubicBezTo>
                  <a:lnTo>
                    <a:pt x="6201" y="3800"/>
                  </a:lnTo>
                  <a:cubicBezTo>
                    <a:pt x="6991" y="3739"/>
                    <a:pt x="7599" y="3070"/>
                    <a:pt x="7538" y="2280"/>
                  </a:cubicBezTo>
                  <a:cubicBezTo>
                    <a:pt x="7480" y="1497"/>
                    <a:pt x="6869" y="908"/>
                    <a:pt x="6127" y="908"/>
                  </a:cubicBezTo>
                  <a:cubicBezTo>
                    <a:pt x="6091" y="908"/>
                    <a:pt x="6055" y="909"/>
                    <a:pt x="6018" y="912"/>
                  </a:cubicBezTo>
                  <a:lnTo>
                    <a:pt x="170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64"/>
            <p:cNvSpPr/>
            <p:nvPr/>
          </p:nvSpPr>
          <p:spPr>
            <a:xfrm>
              <a:off x="2083174" y="2278905"/>
              <a:ext cx="40000" cy="114082"/>
            </a:xfrm>
            <a:custGeom>
              <a:avLst/>
              <a:gdLst/>
              <a:ahLst/>
              <a:cxnLst/>
              <a:rect l="l" t="t" r="r" b="b"/>
              <a:pathLst>
                <a:path w="2068" h="5898" fill="none" extrusionOk="0">
                  <a:moveTo>
                    <a:pt x="0" y="5897"/>
                  </a:moveTo>
                  <a:lnTo>
                    <a:pt x="639" y="5745"/>
                  </a:lnTo>
                  <a:cubicBezTo>
                    <a:pt x="1520" y="5563"/>
                    <a:pt x="2067" y="4621"/>
                    <a:pt x="1763" y="3739"/>
                  </a:cubicBezTo>
                  <a:lnTo>
                    <a:pt x="548" y="0"/>
                  </a:lnTo>
                </a:path>
              </a:pathLst>
            </a:custGeom>
            <a:noFill/>
            <a:ln w="6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64"/>
            <p:cNvSpPr/>
            <p:nvPr/>
          </p:nvSpPr>
          <p:spPr>
            <a:xfrm>
              <a:off x="1965596" y="2419421"/>
              <a:ext cx="162864" cy="45010"/>
            </a:xfrm>
            <a:custGeom>
              <a:avLst/>
              <a:gdLst/>
              <a:ahLst/>
              <a:cxnLst/>
              <a:rect l="l" t="t" r="r" b="b"/>
              <a:pathLst>
                <a:path w="8420" h="2327" extrusionOk="0">
                  <a:moveTo>
                    <a:pt x="0" y="0"/>
                  </a:moveTo>
                  <a:cubicBezTo>
                    <a:pt x="1680" y="1790"/>
                    <a:pt x="3365" y="2326"/>
                    <a:pt x="4782" y="2326"/>
                  </a:cubicBezTo>
                  <a:cubicBezTo>
                    <a:pt x="6902" y="2326"/>
                    <a:pt x="8420" y="1125"/>
                    <a:pt x="8420" y="1125"/>
                  </a:cubicBezTo>
                  <a:lnTo>
                    <a:pt x="8420" y="1125"/>
                  </a:lnTo>
                  <a:cubicBezTo>
                    <a:pt x="7757" y="1182"/>
                    <a:pt x="7128" y="1207"/>
                    <a:pt x="6534" y="1207"/>
                  </a:cubicBezTo>
                  <a:cubicBezTo>
                    <a:pt x="2415" y="1207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64"/>
            <p:cNvSpPr/>
            <p:nvPr/>
          </p:nvSpPr>
          <p:spPr>
            <a:xfrm>
              <a:off x="1686342" y="1959091"/>
              <a:ext cx="116423" cy="327488"/>
            </a:xfrm>
            <a:custGeom>
              <a:avLst/>
              <a:gdLst/>
              <a:ahLst/>
              <a:cxnLst/>
              <a:rect l="l" t="t" r="r" b="b"/>
              <a:pathLst>
                <a:path w="6019" h="16931" extrusionOk="0">
                  <a:moveTo>
                    <a:pt x="4742" y="0"/>
                  </a:moveTo>
                  <a:lnTo>
                    <a:pt x="0" y="1307"/>
                  </a:lnTo>
                  <a:lnTo>
                    <a:pt x="699" y="14864"/>
                  </a:lnTo>
                  <a:lnTo>
                    <a:pt x="3921" y="16931"/>
                  </a:lnTo>
                  <a:lnTo>
                    <a:pt x="6019" y="7295"/>
                  </a:lnTo>
                  <a:lnTo>
                    <a:pt x="474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64"/>
            <p:cNvSpPr/>
            <p:nvPr/>
          </p:nvSpPr>
          <p:spPr>
            <a:xfrm>
              <a:off x="1548765" y="2223723"/>
              <a:ext cx="234025" cy="213367"/>
            </a:xfrm>
            <a:custGeom>
              <a:avLst/>
              <a:gdLst/>
              <a:ahLst/>
              <a:cxnLst/>
              <a:rect l="l" t="t" r="r" b="b"/>
              <a:pathLst>
                <a:path w="12099" h="11031" extrusionOk="0">
                  <a:moveTo>
                    <a:pt x="7626" y="0"/>
                  </a:moveTo>
                  <a:cubicBezTo>
                    <a:pt x="7298" y="0"/>
                    <a:pt x="6946" y="56"/>
                    <a:pt x="6566" y="179"/>
                  </a:cubicBezTo>
                  <a:cubicBezTo>
                    <a:pt x="1" y="2246"/>
                    <a:pt x="5229" y="9692"/>
                    <a:pt x="9454" y="10939"/>
                  </a:cubicBezTo>
                  <a:cubicBezTo>
                    <a:pt x="9663" y="11001"/>
                    <a:pt x="9874" y="11031"/>
                    <a:pt x="10081" y="11031"/>
                  </a:cubicBezTo>
                  <a:cubicBezTo>
                    <a:pt x="11081" y="11031"/>
                    <a:pt x="11982" y="10345"/>
                    <a:pt x="12007" y="9389"/>
                  </a:cubicBezTo>
                  <a:cubicBezTo>
                    <a:pt x="12098" y="7595"/>
                    <a:pt x="11855" y="5771"/>
                    <a:pt x="11308" y="4039"/>
                  </a:cubicBezTo>
                  <a:cubicBezTo>
                    <a:pt x="10657" y="2008"/>
                    <a:pt x="9583" y="0"/>
                    <a:pt x="7626" y="0"/>
                  </a:cubicBezTo>
                  <a:close/>
                </a:path>
              </a:pathLst>
            </a:custGeom>
            <a:solidFill>
              <a:srgbClr val="9C67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64"/>
            <p:cNvSpPr/>
            <p:nvPr/>
          </p:nvSpPr>
          <p:spPr>
            <a:xfrm>
              <a:off x="1685162" y="1745676"/>
              <a:ext cx="566194" cy="238725"/>
            </a:xfrm>
            <a:custGeom>
              <a:avLst/>
              <a:gdLst/>
              <a:ahLst/>
              <a:cxnLst/>
              <a:rect l="l" t="t" r="r" b="b"/>
              <a:pathLst>
                <a:path w="29272" h="12342" extrusionOk="0">
                  <a:moveTo>
                    <a:pt x="10335" y="1"/>
                  </a:moveTo>
                  <a:cubicBezTo>
                    <a:pt x="3618" y="1"/>
                    <a:pt x="1" y="6536"/>
                    <a:pt x="31" y="12341"/>
                  </a:cubicBezTo>
                  <a:lnTo>
                    <a:pt x="29272" y="12341"/>
                  </a:lnTo>
                  <a:lnTo>
                    <a:pt x="29272" y="12311"/>
                  </a:lnTo>
                  <a:cubicBezTo>
                    <a:pt x="29272" y="6505"/>
                    <a:pt x="26262" y="1"/>
                    <a:pt x="189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64"/>
            <p:cNvSpPr/>
            <p:nvPr/>
          </p:nvSpPr>
          <p:spPr>
            <a:xfrm>
              <a:off x="1685742" y="1950271"/>
              <a:ext cx="797259" cy="34120"/>
            </a:xfrm>
            <a:custGeom>
              <a:avLst/>
              <a:gdLst/>
              <a:ahLst/>
              <a:cxnLst/>
              <a:rect l="l" t="t" r="r" b="b"/>
              <a:pathLst>
                <a:path w="41218" h="1764" extrusionOk="0">
                  <a:moveTo>
                    <a:pt x="1" y="0"/>
                  </a:moveTo>
                  <a:lnTo>
                    <a:pt x="1" y="1763"/>
                  </a:lnTo>
                  <a:lnTo>
                    <a:pt x="40336" y="1763"/>
                  </a:lnTo>
                  <a:cubicBezTo>
                    <a:pt x="40822" y="1763"/>
                    <a:pt x="41218" y="1368"/>
                    <a:pt x="41218" y="882"/>
                  </a:cubicBezTo>
                  <a:cubicBezTo>
                    <a:pt x="41218" y="395"/>
                    <a:pt x="40822" y="0"/>
                    <a:pt x="403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64"/>
            <p:cNvSpPr/>
            <p:nvPr/>
          </p:nvSpPr>
          <p:spPr>
            <a:xfrm>
              <a:off x="2437086" y="3176595"/>
              <a:ext cx="1733243" cy="1130028"/>
            </a:xfrm>
            <a:custGeom>
              <a:avLst/>
              <a:gdLst/>
              <a:ahLst/>
              <a:cxnLst/>
              <a:rect l="l" t="t" r="r" b="b"/>
              <a:pathLst>
                <a:path w="89608" h="58422" extrusionOk="0">
                  <a:moveTo>
                    <a:pt x="23314" y="1"/>
                  </a:moveTo>
                  <a:cubicBezTo>
                    <a:pt x="21035" y="1"/>
                    <a:pt x="19059" y="1582"/>
                    <a:pt x="18542" y="3800"/>
                  </a:cubicBezTo>
                  <a:lnTo>
                    <a:pt x="1" y="58422"/>
                  </a:lnTo>
                  <a:lnTo>
                    <a:pt x="71431" y="58422"/>
                  </a:lnTo>
                  <a:lnTo>
                    <a:pt x="89121" y="4348"/>
                  </a:lnTo>
                  <a:cubicBezTo>
                    <a:pt x="89607" y="2098"/>
                    <a:pt x="87905" y="1"/>
                    <a:pt x="856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64"/>
            <p:cNvSpPr/>
            <p:nvPr/>
          </p:nvSpPr>
          <p:spPr>
            <a:xfrm>
              <a:off x="2437086" y="4296583"/>
              <a:ext cx="1388714" cy="88202"/>
            </a:xfrm>
            <a:custGeom>
              <a:avLst/>
              <a:gdLst/>
              <a:ahLst/>
              <a:cxnLst/>
              <a:rect l="l" t="t" r="r" b="b"/>
              <a:pathLst>
                <a:path w="71796" h="4560" extrusionOk="0">
                  <a:moveTo>
                    <a:pt x="1" y="1"/>
                  </a:moveTo>
                  <a:lnTo>
                    <a:pt x="1" y="4560"/>
                  </a:lnTo>
                  <a:lnTo>
                    <a:pt x="71795" y="4560"/>
                  </a:lnTo>
                  <a:lnTo>
                    <a:pt x="7179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64"/>
            <p:cNvSpPr/>
            <p:nvPr/>
          </p:nvSpPr>
          <p:spPr>
            <a:xfrm>
              <a:off x="1726605" y="4296583"/>
              <a:ext cx="714937" cy="88202"/>
            </a:xfrm>
            <a:custGeom>
              <a:avLst/>
              <a:gdLst/>
              <a:ahLst/>
              <a:cxnLst/>
              <a:rect l="l" t="t" r="r" b="b"/>
              <a:pathLst>
                <a:path w="36962" h="4560" extrusionOk="0">
                  <a:moveTo>
                    <a:pt x="4559" y="1"/>
                  </a:moveTo>
                  <a:cubicBezTo>
                    <a:pt x="2037" y="1"/>
                    <a:pt x="0" y="2037"/>
                    <a:pt x="0" y="4560"/>
                  </a:cubicBezTo>
                  <a:lnTo>
                    <a:pt x="36961" y="4560"/>
                  </a:lnTo>
                  <a:lnTo>
                    <a:pt x="3696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2" name="Google Shape;1462;p64"/>
            <p:cNvGrpSpPr/>
            <p:nvPr/>
          </p:nvGrpSpPr>
          <p:grpSpPr>
            <a:xfrm rot="1319536">
              <a:off x="1897565" y="2137765"/>
              <a:ext cx="159830" cy="123774"/>
              <a:chOff x="2648150" y="2870364"/>
              <a:chExt cx="222256" cy="161261"/>
            </a:xfrm>
          </p:grpSpPr>
          <p:sp>
            <p:nvSpPr>
              <p:cNvPr id="1463" name="Google Shape;1463;p64"/>
              <p:cNvSpPr/>
              <p:nvPr/>
            </p:nvSpPr>
            <p:spPr>
              <a:xfrm rot="722064">
                <a:off x="2660010" y="2892830"/>
                <a:ext cx="198536" cy="119006"/>
              </a:xfrm>
              <a:custGeom>
                <a:avLst/>
                <a:gdLst/>
                <a:ahLst/>
                <a:cxnLst/>
                <a:rect l="l" t="t" r="r" b="b"/>
                <a:pathLst>
                  <a:path w="13162" h="7839" extrusionOk="0">
                    <a:moveTo>
                      <a:pt x="7081" y="1"/>
                    </a:moveTo>
                    <a:cubicBezTo>
                      <a:pt x="6601" y="1"/>
                      <a:pt x="6101" y="45"/>
                      <a:pt x="5584" y="143"/>
                    </a:cubicBezTo>
                    <a:cubicBezTo>
                      <a:pt x="1153" y="985"/>
                      <a:pt x="1" y="5904"/>
                      <a:pt x="1" y="5904"/>
                    </a:cubicBezTo>
                    <a:cubicBezTo>
                      <a:pt x="1" y="5904"/>
                      <a:pt x="1321" y="7838"/>
                      <a:pt x="4944" y="7838"/>
                    </a:cubicBezTo>
                    <a:cubicBezTo>
                      <a:pt x="5621" y="7838"/>
                      <a:pt x="6379" y="7771"/>
                      <a:pt x="7224" y="7610"/>
                    </a:cubicBezTo>
                    <a:cubicBezTo>
                      <a:pt x="12585" y="6569"/>
                      <a:pt x="13161" y="2470"/>
                      <a:pt x="13161" y="2470"/>
                    </a:cubicBezTo>
                    <a:cubicBezTo>
                      <a:pt x="13161" y="2470"/>
                      <a:pt x="10693" y="1"/>
                      <a:pt x="708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64"/>
              <p:cNvSpPr/>
              <p:nvPr/>
            </p:nvSpPr>
            <p:spPr>
              <a:xfrm rot="722064">
                <a:off x="2686820" y="2882543"/>
                <a:ext cx="135364" cy="136905"/>
              </a:xfrm>
              <a:custGeom>
                <a:avLst/>
                <a:gdLst/>
                <a:ahLst/>
                <a:cxnLst/>
                <a:rect l="l" t="t" r="r" b="b"/>
                <a:pathLst>
                  <a:path w="8974" h="9018" extrusionOk="0">
                    <a:moveTo>
                      <a:pt x="4476" y="0"/>
                    </a:moveTo>
                    <a:cubicBezTo>
                      <a:pt x="1994" y="0"/>
                      <a:pt x="0" y="2016"/>
                      <a:pt x="0" y="4498"/>
                    </a:cubicBezTo>
                    <a:cubicBezTo>
                      <a:pt x="0" y="7001"/>
                      <a:pt x="1994" y="9018"/>
                      <a:pt x="4476" y="9018"/>
                    </a:cubicBezTo>
                    <a:cubicBezTo>
                      <a:pt x="6957" y="9018"/>
                      <a:pt x="8974" y="7001"/>
                      <a:pt x="8974" y="4498"/>
                    </a:cubicBezTo>
                    <a:cubicBezTo>
                      <a:pt x="8974" y="2016"/>
                      <a:pt x="6957" y="0"/>
                      <a:pt x="447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5" name="Google Shape;1465;p64"/>
            <p:cNvGrpSpPr/>
            <p:nvPr/>
          </p:nvGrpSpPr>
          <p:grpSpPr>
            <a:xfrm rot="1319536">
              <a:off x="2091662" y="2118134"/>
              <a:ext cx="168279" cy="143124"/>
              <a:chOff x="2642510" y="2858977"/>
              <a:chExt cx="234004" cy="186471"/>
            </a:xfrm>
          </p:grpSpPr>
          <p:sp>
            <p:nvSpPr>
              <p:cNvPr id="1466" name="Google Shape;1466;p64"/>
              <p:cNvSpPr/>
              <p:nvPr/>
            </p:nvSpPr>
            <p:spPr>
              <a:xfrm rot="-1419670">
                <a:off x="2661041" y="2892178"/>
                <a:ext cx="196941" cy="120071"/>
              </a:xfrm>
              <a:custGeom>
                <a:avLst/>
                <a:gdLst/>
                <a:ahLst/>
                <a:cxnLst/>
                <a:rect l="l" t="t" r="r" b="b"/>
                <a:pathLst>
                  <a:path w="13162" h="7839" extrusionOk="0">
                    <a:moveTo>
                      <a:pt x="7081" y="1"/>
                    </a:moveTo>
                    <a:cubicBezTo>
                      <a:pt x="6601" y="1"/>
                      <a:pt x="6101" y="45"/>
                      <a:pt x="5584" y="143"/>
                    </a:cubicBezTo>
                    <a:cubicBezTo>
                      <a:pt x="1153" y="985"/>
                      <a:pt x="1" y="5904"/>
                      <a:pt x="1" y="5904"/>
                    </a:cubicBezTo>
                    <a:cubicBezTo>
                      <a:pt x="1" y="5904"/>
                      <a:pt x="1321" y="7838"/>
                      <a:pt x="4944" y="7838"/>
                    </a:cubicBezTo>
                    <a:cubicBezTo>
                      <a:pt x="5621" y="7838"/>
                      <a:pt x="6379" y="7771"/>
                      <a:pt x="7224" y="7610"/>
                    </a:cubicBezTo>
                    <a:cubicBezTo>
                      <a:pt x="12585" y="6569"/>
                      <a:pt x="13161" y="2470"/>
                      <a:pt x="13161" y="2470"/>
                    </a:cubicBezTo>
                    <a:cubicBezTo>
                      <a:pt x="13161" y="2470"/>
                      <a:pt x="10693" y="1"/>
                      <a:pt x="708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64"/>
              <p:cNvSpPr/>
              <p:nvPr/>
            </p:nvSpPr>
            <p:spPr>
              <a:xfrm rot="-1419670">
                <a:off x="2687729" y="2884841"/>
                <a:ext cx="134277" cy="138129"/>
              </a:xfrm>
              <a:custGeom>
                <a:avLst/>
                <a:gdLst/>
                <a:ahLst/>
                <a:cxnLst/>
                <a:rect l="l" t="t" r="r" b="b"/>
                <a:pathLst>
                  <a:path w="8974" h="9018" extrusionOk="0">
                    <a:moveTo>
                      <a:pt x="4476" y="0"/>
                    </a:moveTo>
                    <a:cubicBezTo>
                      <a:pt x="1994" y="0"/>
                      <a:pt x="0" y="2016"/>
                      <a:pt x="0" y="4498"/>
                    </a:cubicBezTo>
                    <a:cubicBezTo>
                      <a:pt x="0" y="7001"/>
                      <a:pt x="1994" y="9018"/>
                      <a:pt x="4476" y="9018"/>
                    </a:cubicBezTo>
                    <a:cubicBezTo>
                      <a:pt x="6957" y="9018"/>
                      <a:pt x="8974" y="7001"/>
                      <a:pt x="8974" y="4498"/>
                    </a:cubicBezTo>
                    <a:cubicBezTo>
                      <a:pt x="8974" y="2016"/>
                      <a:pt x="6957" y="0"/>
                      <a:pt x="447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69" name="Google Shape;1469;p64"/>
          <p:cNvSpPr txBox="1">
            <a:spLocks noGrp="1"/>
          </p:cNvSpPr>
          <p:nvPr>
            <p:ph type="title"/>
          </p:nvPr>
        </p:nvSpPr>
        <p:spPr>
          <a:xfrm>
            <a:off x="1541075" y="544291"/>
            <a:ext cx="6486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Como usar </a:t>
            </a:r>
            <a:r>
              <a:rPr lang="pt-BR" sz="2000" dirty="0"/>
              <a:t>as planilhas do Google</a:t>
            </a:r>
            <a:endParaRPr sz="2000" dirty="0"/>
          </a:p>
        </p:txBody>
      </p:sp>
      <p:sp>
        <p:nvSpPr>
          <p:cNvPr id="1470" name="Google Shape;1470;p64"/>
          <p:cNvSpPr txBox="1">
            <a:spLocks noGrp="1"/>
          </p:cNvSpPr>
          <p:nvPr>
            <p:ph type="subTitle" idx="1"/>
          </p:nvPr>
        </p:nvSpPr>
        <p:spPr>
          <a:xfrm>
            <a:off x="5025868" y="3013905"/>
            <a:ext cx="3042959" cy="7399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endParaRPr lang="pt-BR" sz="1200" dirty="0"/>
          </a:p>
          <a:p>
            <a:pPr marL="0" lvl="0" indent="0"/>
            <a:r>
              <a:rPr lang="pt-BR" sz="1200" dirty="0"/>
              <a:t>As planilhas do Google oferecem fórmulas que podem ser aplicadas aos dados e diferentes recursos, como a possibilidade de criar gráficos.</a:t>
            </a:r>
          </a:p>
          <a:p>
            <a:pPr marL="0" lvl="0" indent="0"/>
            <a:endParaRPr lang="pt-BR" sz="1200" dirty="0"/>
          </a:p>
          <a:p>
            <a:pPr marL="0" lvl="0" indent="0"/>
            <a:r>
              <a:rPr lang="pt-BR" sz="1200" dirty="0"/>
              <a:t>O Google oferece um guia básico para adicionar fórmulas e funções, que você pode consultar até aprender os comandos.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71" name="Google Shape;1471;p64"/>
          <p:cNvSpPr txBox="1">
            <a:spLocks noGrp="1"/>
          </p:cNvSpPr>
          <p:nvPr>
            <p:ph type="subTitle" idx="2"/>
          </p:nvPr>
        </p:nvSpPr>
        <p:spPr>
          <a:xfrm>
            <a:off x="5017548" y="1958728"/>
            <a:ext cx="3031500" cy="34066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pt-BR" dirty="0"/>
              <a:t>Use as fórmulas e recursos</a:t>
            </a:r>
          </a:p>
        </p:txBody>
      </p:sp>
      <p:sp>
        <p:nvSpPr>
          <p:cNvPr id="1472" name="Google Shape;1472;p64">
            <a:hlinkClick r:id="" action="ppaction://noaction"/>
          </p:cNvPr>
          <p:cNvSpPr/>
          <p:nvPr/>
        </p:nvSpPr>
        <p:spPr>
          <a:xfrm rot="5400000">
            <a:off x="7392625" y="2482400"/>
            <a:ext cx="2442000" cy="5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3" name="Google Shape;1473;p64">
            <a:hlinkClick r:id="rId3" action="ppaction://hlinksldjump"/>
          </p:cNvPr>
          <p:cNvSpPr/>
          <p:nvPr/>
        </p:nvSpPr>
        <p:spPr>
          <a:xfrm rot="5400000">
            <a:off x="7971777" y="1899711"/>
            <a:ext cx="1283700" cy="59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4" name="Google Shape;1474;p64">
            <a:hlinkClick r:id="" action="ppaction://noaction"/>
          </p:cNvPr>
          <p:cNvSpPr/>
          <p:nvPr/>
        </p:nvSpPr>
        <p:spPr>
          <a:xfrm rot="5400000">
            <a:off x="7956627" y="4353677"/>
            <a:ext cx="1314000" cy="59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5" name="Google Shape;1475;p64">
            <a:hlinkClick r:id="rId3" action="ppaction://hlinksldjump"/>
          </p:cNvPr>
          <p:cNvSpPr txBox="1"/>
          <p:nvPr/>
        </p:nvSpPr>
        <p:spPr>
          <a:xfrm>
            <a:off x="8264833" y="18590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  <a:endParaRPr b="1">
              <a:solidFill>
                <a:schemeClr val="accent4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76" name="Google Shape;1476;p64">
            <a:hlinkClick r:id="" action="ppaction://noaction"/>
          </p:cNvPr>
          <p:cNvSpPr txBox="1"/>
          <p:nvPr/>
        </p:nvSpPr>
        <p:spPr>
          <a:xfrm>
            <a:off x="8264833" y="30629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  <a:endParaRPr b="1">
              <a:solidFill>
                <a:schemeClr val="accen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77" name="Google Shape;1477;p64">
            <a:hlinkClick r:id="" action="ppaction://noaction"/>
          </p:cNvPr>
          <p:cNvSpPr txBox="1"/>
          <p:nvPr/>
        </p:nvSpPr>
        <p:spPr>
          <a:xfrm>
            <a:off x="8264833" y="4257591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  <a:endParaRPr b="1">
              <a:solidFill>
                <a:schemeClr val="accen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78" name="Google Shape;1478;p64">
            <a:hlinkClick r:id="rId4" action="ppaction://hlinksldjump"/>
          </p:cNvPr>
          <p:cNvSpPr/>
          <p:nvPr/>
        </p:nvSpPr>
        <p:spPr>
          <a:xfrm>
            <a:off x="7246284" y="695850"/>
            <a:ext cx="213106" cy="195722"/>
          </a:xfrm>
          <a:custGeom>
            <a:avLst/>
            <a:gdLst/>
            <a:ahLst/>
            <a:cxnLst/>
            <a:rect l="l" t="t" r="r" b="b"/>
            <a:pathLst>
              <a:path w="34372" h="31568" extrusionOk="0">
                <a:moveTo>
                  <a:pt x="17158" y="1"/>
                </a:moveTo>
                <a:cubicBezTo>
                  <a:pt x="11439" y="3246"/>
                  <a:pt x="5719" y="6490"/>
                  <a:pt x="0" y="9735"/>
                </a:cubicBezTo>
                <a:lnTo>
                  <a:pt x="2750" y="9735"/>
                </a:lnTo>
                <a:lnTo>
                  <a:pt x="2750" y="31567"/>
                </a:lnTo>
                <a:lnTo>
                  <a:pt x="11659" y="31567"/>
                </a:lnTo>
                <a:lnTo>
                  <a:pt x="11659" y="17379"/>
                </a:lnTo>
                <a:lnTo>
                  <a:pt x="23373" y="17379"/>
                </a:lnTo>
                <a:lnTo>
                  <a:pt x="23373" y="31567"/>
                </a:lnTo>
                <a:lnTo>
                  <a:pt x="31622" y="31567"/>
                </a:lnTo>
                <a:lnTo>
                  <a:pt x="31622" y="9735"/>
                </a:lnTo>
                <a:lnTo>
                  <a:pt x="34371" y="9735"/>
                </a:lnTo>
                <a:cubicBezTo>
                  <a:pt x="28597" y="6490"/>
                  <a:pt x="22878" y="3246"/>
                  <a:pt x="1715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9" name="Google Shape;1479;p64">
            <a:hlinkClick r:id="rId3" action="ppaction://hlinksldjump"/>
          </p:cNvPr>
          <p:cNvSpPr/>
          <p:nvPr/>
        </p:nvSpPr>
        <p:spPr>
          <a:xfrm rot="5400000">
            <a:off x="8026975" y="670125"/>
            <a:ext cx="1173300" cy="5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0" name="Google Shape;1480;p64">
            <a:hlinkClick r:id="rId3" action="ppaction://hlinksldjump"/>
          </p:cNvPr>
          <p:cNvSpPr txBox="1"/>
          <p:nvPr/>
        </p:nvSpPr>
        <p:spPr>
          <a:xfrm>
            <a:off x="8264833" y="6551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rPr>
              <a:t>1</a:t>
            </a:r>
            <a:endParaRPr b="1">
              <a:solidFill>
                <a:schemeClr val="accent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1481" name="Google Shape;1481;p64"/>
          <p:cNvGrpSpPr/>
          <p:nvPr/>
        </p:nvGrpSpPr>
        <p:grpSpPr>
          <a:xfrm>
            <a:off x="6935171" y="696541"/>
            <a:ext cx="195284" cy="195284"/>
            <a:chOff x="5660400" y="238125"/>
            <a:chExt cx="481825" cy="481825"/>
          </a:xfrm>
        </p:grpSpPr>
        <p:sp>
          <p:nvSpPr>
            <p:cNvPr id="1482" name="Google Shape;1482;p64"/>
            <p:cNvSpPr/>
            <p:nvPr/>
          </p:nvSpPr>
          <p:spPr>
            <a:xfrm>
              <a:off x="5660400" y="436700"/>
              <a:ext cx="481825" cy="283250"/>
            </a:xfrm>
            <a:custGeom>
              <a:avLst/>
              <a:gdLst/>
              <a:ahLst/>
              <a:cxnLst/>
              <a:rect l="l" t="t" r="r" b="b"/>
              <a:pathLst>
                <a:path w="19273" h="11330" extrusionOk="0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83" name="Google Shape;1483;p64"/>
            <p:cNvSpPr/>
            <p:nvPr/>
          </p:nvSpPr>
          <p:spPr>
            <a:xfrm>
              <a:off x="5660400" y="238125"/>
              <a:ext cx="481825" cy="170375"/>
            </a:xfrm>
            <a:custGeom>
              <a:avLst/>
              <a:gdLst/>
              <a:ahLst/>
              <a:cxnLst/>
              <a:rect l="l" t="t" r="r" b="b"/>
              <a:pathLst>
                <a:path w="19273" h="6815" extrusionOk="0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484" name="Google Shape;1484;p64">
            <a:hlinkClick r:id="rId5" action="ppaction://hlinksldjump"/>
          </p:cNvPr>
          <p:cNvSpPr/>
          <p:nvPr/>
        </p:nvSpPr>
        <p:spPr>
          <a:xfrm>
            <a:off x="6934475" y="681975"/>
            <a:ext cx="1959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5" name="Google Shape;1485;p64">
            <a:hlinkClick r:id="" action="ppaction://hlinkshowjump?jump=nextslide"/>
          </p:cNvPr>
          <p:cNvSpPr/>
          <p:nvPr/>
        </p:nvSpPr>
        <p:spPr>
          <a:xfrm>
            <a:off x="7870218" y="695853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6" name="Google Shape;1486;p64">
            <a:hlinkClick r:id="" action="ppaction://hlinkshowjump?jump=previousslide"/>
          </p:cNvPr>
          <p:cNvSpPr/>
          <p:nvPr/>
        </p:nvSpPr>
        <p:spPr>
          <a:xfrm rot="10800000">
            <a:off x="7575225" y="695855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7" name="Google Shape;1487;p64"/>
          <p:cNvSpPr/>
          <p:nvPr/>
        </p:nvSpPr>
        <p:spPr>
          <a:xfrm>
            <a:off x="4314435" y="3528338"/>
            <a:ext cx="117616" cy="117597"/>
          </a:xfrm>
          <a:custGeom>
            <a:avLst/>
            <a:gdLst/>
            <a:ahLst/>
            <a:cxnLst/>
            <a:rect l="l" t="t" r="r" b="b"/>
            <a:pathLst>
              <a:path w="6081" h="6080" extrusionOk="0">
                <a:moveTo>
                  <a:pt x="487" y="1"/>
                </a:moveTo>
                <a:cubicBezTo>
                  <a:pt x="214" y="1"/>
                  <a:pt x="1" y="213"/>
                  <a:pt x="1" y="487"/>
                </a:cubicBezTo>
                <a:lnTo>
                  <a:pt x="1" y="5624"/>
                </a:lnTo>
                <a:cubicBezTo>
                  <a:pt x="1" y="5867"/>
                  <a:pt x="214" y="6080"/>
                  <a:pt x="487" y="6080"/>
                </a:cubicBezTo>
                <a:lnTo>
                  <a:pt x="5624" y="6080"/>
                </a:lnTo>
                <a:cubicBezTo>
                  <a:pt x="5867" y="6080"/>
                  <a:pt x="6080" y="5867"/>
                  <a:pt x="6080" y="5624"/>
                </a:cubicBezTo>
                <a:lnTo>
                  <a:pt x="6080" y="487"/>
                </a:lnTo>
                <a:cubicBezTo>
                  <a:pt x="6080" y="213"/>
                  <a:pt x="5867" y="1"/>
                  <a:pt x="562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8" name="Google Shape;1488;p64"/>
          <p:cNvGrpSpPr/>
          <p:nvPr/>
        </p:nvGrpSpPr>
        <p:grpSpPr>
          <a:xfrm>
            <a:off x="2638818" y="2483380"/>
            <a:ext cx="503534" cy="302701"/>
            <a:chOff x="2677097" y="2304890"/>
            <a:chExt cx="903068" cy="342917"/>
          </a:xfrm>
        </p:grpSpPr>
        <p:sp>
          <p:nvSpPr>
            <p:cNvPr id="1489" name="Google Shape;1489;p64"/>
            <p:cNvSpPr/>
            <p:nvPr/>
          </p:nvSpPr>
          <p:spPr>
            <a:xfrm>
              <a:off x="2677097" y="2304890"/>
              <a:ext cx="903068" cy="342917"/>
            </a:xfrm>
            <a:custGeom>
              <a:avLst/>
              <a:gdLst/>
              <a:ahLst/>
              <a:cxnLst/>
              <a:rect l="l" t="t" r="r" b="b"/>
              <a:pathLst>
                <a:path w="28026" h="10643" extrusionOk="0">
                  <a:moveTo>
                    <a:pt x="1095" y="0"/>
                  </a:moveTo>
                  <a:cubicBezTo>
                    <a:pt x="487" y="0"/>
                    <a:pt x="1" y="487"/>
                    <a:pt x="1" y="1095"/>
                  </a:cubicBezTo>
                  <a:lnTo>
                    <a:pt x="1" y="7356"/>
                  </a:lnTo>
                  <a:lnTo>
                    <a:pt x="1" y="10487"/>
                  </a:lnTo>
                  <a:cubicBezTo>
                    <a:pt x="1" y="10583"/>
                    <a:pt x="74" y="10643"/>
                    <a:pt x="151" y="10643"/>
                  </a:cubicBezTo>
                  <a:cubicBezTo>
                    <a:pt x="195" y="10643"/>
                    <a:pt x="241" y="10623"/>
                    <a:pt x="274" y="10578"/>
                  </a:cubicBezTo>
                  <a:lnTo>
                    <a:pt x="1733" y="8906"/>
                  </a:lnTo>
                  <a:lnTo>
                    <a:pt x="26901" y="8906"/>
                  </a:lnTo>
                  <a:cubicBezTo>
                    <a:pt x="27509" y="8906"/>
                    <a:pt x="28026" y="8420"/>
                    <a:pt x="28026" y="7782"/>
                  </a:cubicBezTo>
                  <a:lnTo>
                    <a:pt x="28026" y="1095"/>
                  </a:lnTo>
                  <a:cubicBezTo>
                    <a:pt x="28026" y="487"/>
                    <a:pt x="27509" y="0"/>
                    <a:pt x="269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64"/>
            <p:cNvSpPr/>
            <p:nvPr/>
          </p:nvSpPr>
          <p:spPr>
            <a:xfrm>
              <a:off x="2831858" y="2408706"/>
              <a:ext cx="601401" cy="32"/>
            </a:xfrm>
            <a:custGeom>
              <a:avLst/>
              <a:gdLst/>
              <a:ahLst/>
              <a:cxnLst/>
              <a:rect l="l" t="t" r="r" b="b"/>
              <a:pathLst>
                <a:path w="18664" h="1" fill="none" extrusionOk="0">
                  <a:moveTo>
                    <a:pt x="0" y="0"/>
                  </a:moveTo>
                  <a:lnTo>
                    <a:pt x="18663" y="0"/>
                  </a:lnTo>
                </a:path>
              </a:pathLst>
            </a:custGeom>
            <a:noFill/>
            <a:ln w="6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64"/>
            <p:cNvSpPr/>
            <p:nvPr/>
          </p:nvSpPr>
          <p:spPr>
            <a:xfrm>
              <a:off x="2831858" y="2493899"/>
              <a:ext cx="253688" cy="32"/>
            </a:xfrm>
            <a:custGeom>
              <a:avLst/>
              <a:gdLst/>
              <a:ahLst/>
              <a:cxnLst/>
              <a:rect l="l" t="t" r="r" b="b"/>
              <a:pathLst>
                <a:path w="7873" h="1" fill="none" extrusionOk="0">
                  <a:moveTo>
                    <a:pt x="0" y="1"/>
                  </a:moveTo>
                  <a:lnTo>
                    <a:pt x="7873" y="1"/>
                  </a:lnTo>
                </a:path>
              </a:pathLst>
            </a:custGeom>
            <a:noFill/>
            <a:ln w="6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2" name="Google Shape;1492;p64"/>
          <p:cNvGrpSpPr/>
          <p:nvPr/>
        </p:nvGrpSpPr>
        <p:grpSpPr>
          <a:xfrm>
            <a:off x="2999904" y="2106891"/>
            <a:ext cx="307138" cy="261953"/>
            <a:chOff x="3288948" y="1727513"/>
            <a:chExt cx="423910" cy="275070"/>
          </a:xfrm>
        </p:grpSpPr>
        <p:sp>
          <p:nvSpPr>
            <p:cNvPr id="1493" name="Google Shape;1493;p64"/>
            <p:cNvSpPr/>
            <p:nvPr/>
          </p:nvSpPr>
          <p:spPr>
            <a:xfrm>
              <a:off x="3288948" y="1727513"/>
              <a:ext cx="423910" cy="275070"/>
            </a:xfrm>
            <a:custGeom>
              <a:avLst/>
              <a:gdLst/>
              <a:ahLst/>
              <a:cxnLst/>
              <a:rect l="l" t="t" r="r" b="b"/>
              <a:pathLst>
                <a:path w="21916" h="14221" extrusionOk="0">
                  <a:moveTo>
                    <a:pt x="1550" y="1"/>
                  </a:moveTo>
                  <a:cubicBezTo>
                    <a:pt x="699" y="1"/>
                    <a:pt x="0" y="669"/>
                    <a:pt x="0" y="1551"/>
                  </a:cubicBezTo>
                  <a:lnTo>
                    <a:pt x="0" y="9697"/>
                  </a:lnTo>
                  <a:lnTo>
                    <a:pt x="0" y="14013"/>
                  </a:lnTo>
                  <a:cubicBezTo>
                    <a:pt x="0" y="14138"/>
                    <a:pt x="115" y="14220"/>
                    <a:pt x="236" y="14220"/>
                  </a:cubicBezTo>
                  <a:cubicBezTo>
                    <a:pt x="291" y="14220"/>
                    <a:pt x="348" y="14203"/>
                    <a:pt x="395" y="14165"/>
                  </a:cubicBezTo>
                  <a:lnTo>
                    <a:pt x="2371" y="11855"/>
                  </a:lnTo>
                  <a:lnTo>
                    <a:pt x="20365" y="11855"/>
                  </a:lnTo>
                  <a:cubicBezTo>
                    <a:pt x="21216" y="11855"/>
                    <a:pt x="21915" y="11156"/>
                    <a:pt x="21915" y="10305"/>
                  </a:cubicBezTo>
                  <a:lnTo>
                    <a:pt x="21915" y="1551"/>
                  </a:lnTo>
                  <a:cubicBezTo>
                    <a:pt x="21915" y="669"/>
                    <a:pt x="21216" y="1"/>
                    <a:pt x="20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64"/>
            <p:cNvSpPr/>
            <p:nvPr/>
          </p:nvSpPr>
          <p:spPr>
            <a:xfrm>
              <a:off x="3572302" y="1820411"/>
              <a:ext cx="44701" cy="38124"/>
            </a:xfrm>
            <a:custGeom>
              <a:avLst/>
              <a:gdLst/>
              <a:ahLst/>
              <a:cxnLst/>
              <a:rect l="l" t="t" r="r" b="b"/>
              <a:pathLst>
                <a:path w="2311" h="1971" extrusionOk="0">
                  <a:moveTo>
                    <a:pt x="1004" y="0"/>
                  </a:moveTo>
                  <a:cubicBezTo>
                    <a:pt x="457" y="0"/>
                    <a:pt x="1" y="426"/>
                    <a:pt x="1" y="973"/>
                  </a:cubicBezTo>
                  <a:cubicBezTo>
                    <a:pt x="1" y="1569"/>
                    <a:pt x="488" y="1971"/>
                    <a:pt x="1000" y="1971"/>
                  </a:cubicBezTo>
                  <a:cubicBezTo>
                    <a:pt x="1245" y="1971"/>
                    <a:pt x="1496" y="1879"/>
                    <a:pt x="1703" y="1672"/>
                  </a:cubicBezTo>
                  <a:cubicBezTo>
                    <a:pt x="2311" y="1064"/>
                    <a:pt x="1885" y="0"/>
                    <a:pt x="10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64"/>
            <p:cNvSpPr/>
            <p:nvPr/>
          </p:nvSpPr>
          <p:spPr>
            <a:xfrm>
              <a:off x="3490584" y="1819811"/>
              <a:ext cx="44701" cy="38472"/>
            </a:xfrm>
            <a:custGeom>
              <a:avLst/>
              <a:gdLst/>
              <a:ahLst/>
              <a:cxnLst/>
              <a:rect l="l" t="t" r="r" b="b"/>
              <a:pathLst>
                <a:path w="2311" h="1989" extrusionOk="0">
                  <a:moveTo>
                    <a:pt x="1004" y="1"/>
                  </a:moveTo>
                  <a:cubicBezTo>
                    <a:pt x="457" y="1"/>
                    <a:pt x="1" y="457"/>
                    <a:pt x="1" y="1004"/>
                  </a:cubicBezTo>
                  <a:cubicBezTo>
                    <a:pt x="1" y="1600"/>
                    <a:pt x="488" y="1988"/>
                    <a:pt x="991" y="1988"/>
                  </a:cubicBezTo>
                  <a:cubicBezTo>
                    <a:pt x="1232" y="1988"/>
                    <a:pt x="1476" y="1900"/>
                    <a:pt x="1673" y="1703"/>
                  </a:cubicBezTo>
                  <a:cubicBezTo>
                    <a:pt x="2311" y="1095"/>
                    <a:pt x="1855" y="1"/>
                    <a:pt x="10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64"/>
            <p:cNvSpPr/>
            <p:nvPr/>
          </p:nvSpPr>
          <p:spPr>
            <a:xfrm>
              <a:off x="3408866" y="1819811"/>
              <a:ext cx="44701" cy="38143"/>
            </a:xfrm>
            <a:custGeom>
              <a:avLst/>
              <a:gdLst/>
              <a:ahLst/>
              <a:cxnLst/>
              <a:rect l="l" t="t" r="r" b="b"/>
              <a:pathLst>
                <a:path w="2311" h="1972" extrusionOk="0">
                  <a:moveTo>
                    <a:pt x="974" y="1"/>
                  </a:moveTo>
                  <a:cubicBezTo>
                    <a:pt x="426" y="1"/>
                    <a:pt x="1" y="426"/>
                    <a:pt x="1" y="974"/>
                  </a:cubicBezTo>
                  <a:cubicBezTo>
                    <a:pt x="1" y="1570"/>
                    <a:pt x="474" y="1971"/>
                    <a:pt x="977" y="1971"/>
                  </a:cubicBezTo>
                  <a:cubicBezTo>
                    <a:pt x="1218" y="1971"/>
                    <a:pt x="1466" y="1879"/>
                    <a:pt x="1673" y="1673"/>
                  </a:cubicBezTo>
                  <a:cubicBezTo>
                    <a:pt x="2311" y="1065"/>
                    <a:pt x="1855" y="1"/>
                    <a:pt x="9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p65"/>
          <p:cNvSpPr txBox="1">
            <a:spLocks noGrp="1"/>
          </p:cNvSpPr>
          <p:nvPr>
            <p:ph type="title"/>
          </p:nvPr>
        </p:nvSpPr>
        <p:spPr>
          <a:xfrm>
            <a:off x="1526045" y="537924"/>
            <a:ext cx="6486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/>
              <a:t>Compartilhe com a equipe </a:t>
            </a:r>
            <a:endParaRPr sz="2000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E242DDF-1A82-4471-8889-93E21560C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3964" y="2413240"/>
            <a:ext cx="3036071" cy="317019"/>
          </a:xfrm>
          <a:prstGeom prst="rect">
            <a:avLst/>
          </a:prstGeom>
        </p:spPr>
      </p:pic>
      <p:sp>
        <p:nvSpPr>
          <p:cNvPr id="1527" name="Google Shape;1527;p65"/>
          <p:cNvSpPr txBox="1">
            <a:spLocks noGrp="1"/>
          </p:cNvSpPr>
          <p:nvPr>
            <p:ph type="subTitle" idx="1"/>
          </p:nvPr>
        </p:nvSpPr>
        <p:spPr>
          <a:xfrm>
            <a:off x="4841825" y="1733250"/>
            <a:ext cx="3381600" cy="8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endParaRPr lang="pt-BR" sz="1200" dirty="0"/>
          </a:p>
          <a:p>
            <a:pPr marL="0" lvl="0" indent="0"/>
            <a:endParaRPr lang="pt-BR" sz="1200" dirty="0"/>
          </a:p>
          <a:p>
            <a:pPr marL="0" lvl="0" indent="0"/>
            <a:endParaRPr lang="pt-BR" sz="1200" dirty="0"/>
          </a:p>
          <a:p>
            <a:pPr marL="0" lvl="0" indent="0"/>
            <a:endParaRPr lang="pt-BR" sz="1200" dirty="0"/>
          </a:p>
          <a:p>
            <a:pPr marL="0" lvl="0" indent="0"/>
            <a:endParaRPr lang="pt-BR" sz="1200" dirty="0"/>
          </a:p>
          <a:p>
            <a:pPr marL="0" lvl="0" indent="0"/>
            <a:endParaRPr lang="pt-BR" sz="1200" dirty="0"/>
          </a:p>
          <a:p>
            <a:pPr marL="0" lvl="0" indent="0"/>
            <a:endParaRPr lang="pt-BR" sz="1200" dirty="0"/>
          </a:p>
          <a:p>
            <a:pPr marL="0" lvl="0" indent="0"/>
            <a:endParaRPr lang="pt-BR" sz="1200" dirty="0"/>
          </a:p>
          <a:p>
            <a:pPr marL="0" lvl="0" indent="0"/>
            <a:r>
              <a:rPr lang="pt-BR" sz="1200" dirty="0"/>
              <a:t>Compartilhe as pastas e planilhas com os membros da equipe. Para isso, clique em “Compartilhar” e informe o e-mail do usuário e a permissão desejada: editar, ver ou comentar</a:t>
            </a:r>
            <a:r>
              <a:rPr lang="pt-BR" dirty="0"/>
              <a:t>.</a:t>
            </a:r>
            <a:endParaRPr dirty="0"/>
          </a:p>
        </p:txBody>
      </p:sp>
      <p:grpSp>
        <p:nvGrpSpPr>
          <p:cNvPr id="1529" name="Google Shape;1529;p65"/>
          <p:cNvGrpSpPr/>
          <p:nvPr/>
        </p:nvGrpSpPr>
        <p:grpSpPr>
          <a:xfrm>
            <a:off x="1331992" y="1862369"/>
            <a:ext cx="3086495" cy="2035511"/>
            <a:chOff x="1022017" y="1832120"/>
            <a:chExt cx="3381550" cy="2120551"/>
          </a:xfrm>
        </p:grpSpPr>
        <p:grpSp>
          <p:nvGrpSpPr>
            <p:cNvPr id="1530" name="Google Shape;1530;p65"/>
            <p:cNvGrpSpPr/>
            <p:nvPr/>
          </p:nvGrpSpPr>
          <p:grpSpPr>
            <a:xfrm>
              <a:off x="1022017" y="1832120"/>
              <a:ext cx="3381550" cy="2120551"/>
              <a:chOff x="1361346" y="1837047"/>
              <a:chExt cx="2798833" cy="1755132"/>
            </a:xfrm>
          </p:grpSpPr>
          <p:sp>
            <p:nvSpPr>
              <p:cNvPr id="1531" name="Google Shape;1531;p65"/>
              <p:cNvSpPr/>
              <p:nvPr/>
            </p:nvSpPr>
            <p:spPr>
              <a:xfrm>
                <a:off x="3666908" y="2149684"/>
                <a:ext cx="426042" cy="157022"/>
              </a:xfrm>
              <a:custGeom>
                <a:avLst/>
                <a:gdLst/>
                <a:ahLst/>
                <a:cxnLst/>
                <a:rect l="l" t="t" r="r" b="b"/>
                <a:pathLst>
                  <a:path w="31189" h="11495" extrusionOk="0">
                    <a:moveTo>
                      <a:pt x="2756" y="1"/>
                    </a:moveTo>
                    <a:cubicBezTo>
                      <a:pt x="1244" y="1"/>
                      <a:pt x="0" y="1244"/>
                      <a:pt x="0" y="2790"/>
                    </a:cubicBezTo>
                    <a:lnTo>
                      <a:pt x="0" y="8739"/>
                    </a:lnTo>
                    <a:cubicBezTo>
                      <a:pt x="0" y="10251"/>
                      <a:pt x="1244" y="11495"/>
                      <a:pt x="2756" y="11495"/>
                    </a:cubicBezTo>
                    <a:lnTo>
                      <a:pt x="28399" y="11495"/>
                    </a:lnTo>
                    <a:cubicBezTo>
                      <a:pt x="29945" y="11495"/>
                      <a:pt x="31189" y="10251"/>
                      <a:pt x="31189" y="8739"/>
                    </a:cubicBezTo>
                    <a:lnTo>
                      <a:pt x="31189" y="2790"/>
                    </a:lnTo>
                    <a:cubicBezTo>
                      <a:pt x="31189" y="1244"/>
                      <a:pt x="29945" y="1"/>
                      <a:pt x="283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65"/>
              <p:cNvSpPr/>
              <p:nvPr/>
            </p:nvSpPr>
            <p:spPr>
              <a:xfrm>
                <a:off x="3702711" y="2249771"/>
                <a:ext cx="114785" cy="93448"/>
              </a:xfrm>
              <a:custGeom>
                <a:avLst/>
                <a:gdLst/>
                <a:ahLst/>
                <a:cxnLst/>
                <a:rect l="l" t="t" r="r" b="b"/>
                <a:pathLst>
                  <a:path w="8403" h="6841" extrusionOk="0">
                    <a:moveTo>
                      <a:pt x="1" y="0"/>
                    </a:moveTo>
                    <a:lnTo>
                      <a:pt x="1" y="34"/>
                    </a:lnTo>
                    <a:lnTo>
                      <a:pt x="3899" y="6554"/>
                    </a:lnTo>
                    <a:cubicBezTo>
                      <a:pt x="4028" y="6747"/>
                      <a:pt x="4226" y="6840"/>
                      <a:pt x="4424" y="6840"/>
                    </a:cubicBezTo>
                    <a:cubicBezTo>
                      <a:pt x="4639" y="6840"/>
                      <a:pt x="4852" y="6730"/>
                      <a:pt x="4975" y="6520"/>
                    </a:cubicBezTo>
                    <a:lnTo>
                      <a:pt x="84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65"/>
              <p:cNvSpPr/>
              <p:nvPr/>
            </p:nvSpPr>
            <p:spPr>
              <a:xfrm>
                <a:off x="3721998" y="2200649"/>
                <a:ext cx="291996" cy="7349"/>
              </a:xfrm>
              <a:custGeom>
                <a:avLst/>
                <a:gdLst/>
                <a:ahLst/>
                <a:cxnLst/>
                <a:rect l="l" t="t" r="r" b="b"/>
                <a:pathLst>
                  <a:path w="21376" h="538" extrusionOk="0">
                    <a:moveTo>
                      <a:pt x="269" y="0"/>
                    </a:moveTo>
                    <a:cubicBezTo>
                      <a:pt x="135" y="0"/>
                      <a:pt x="0" y="135"/>
                      <a:pt x="0" y="269"/>
                    </a:cubicBezTo>
                    <a:cubicBezTo>
                      <a:pt x="0" y="437"/>
                      <a:pt x="135" y="538"/>
                      <a:pt x="269" y="538"/>
                    </a:cubicBezTo>
                    <a:lnTo>
                      <a:pt x="21106" y="538"/>
                    </a:lnTo>
                    <a:cubicBezTo>
                      <a:pt x="21241" y="538"/>
                      <a:pt x="21375" y="437"/>
                      <a:pt x="21375" y="269"/>
                    </a:cubicBezTo>
                    <a:cubicBezTo>
                      <a:pt x="21375" y="135"/>
                      <a:pt x="21241" y="0"/>
                      <a:pt x="211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65"/>
              <p:cNvSpPr/>
              <p:nvPr/>
            </p:nvSpPr>
            <p:spPr>
              <a:xfrm>
                <a:off x="3721998" y="2247011"/>
                <a:ext cx="116165" cy="7363"/>
              </a:xfrm>
              <a:custGeom>
                <a:avLst/>
                <a:gdLst/>
                <a:ahLst/>
                <a:cxnLst/>
                <a:rect l="l" t="t" r="r" b="b"/>
                <a:pathLst>
                  <a:path w="8504" h="539" extrusionOk="0">
                    <a:moveTo>
                      <a:pt x="269" y="1"/>
                    </a:moveTo>
                    <a:cubicBezTo>
                      <a:pt x="135" y="1"/>
                      <a:pt x="0" y="102"/>
                      <a:pt x="0" y="270"/>
                    </a:cubicBezTo>
                    <a:cubicBezTo>
                      <a:pt x="0" y="404"/>
                      <a:pt x="135" y="538"/>
                      <a:pt x="269" y="538"/>
                    </a:cubicBezTo>
                    <a:lnTo>
                      <a:pt x="8234" y="538"/>
                    </a:lnTo>
                    <a:cubicBezTo>
                      <a:pt x="8402" y="538"/>
                      <a:pt x="8503" y="404"/>
                      <a:pt x="8503" y="270"/>
                    </a:cubicBezTo>
                    <a:cubicBezTo>
                      <a:pt x="8503" y="102"/>
                      <a:pt x="8402" y="1"/>
                      <a:pt x="823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65"/>
              <p:cNvSpPr/>
              <p:nvPr/>
            </p:nvSpPr>
            <p:spPr>
              <a:xfrm>
                <a:off x="1361346" y="2171007"/>
                <a:ext cx="338823" cy="297228"/>
              </a:xfrm>
              <a:custGeom>
                <a:avLst/>
                <a:gdLst/>
                <a:ahLst/>
                <a:cxnLst/>
                <a:rect l="l" t="t" r="r" b="b"/>
                <a:pathLst>
                  <a:path w="24804" h="21759" extrusionOk="0">
                    <a:moveTo>
                      <a:pt x="12424" y="0"/>
                    </a:moveTo>
                    <a:cubicBezTo>
                      <a:pt x="8850" y="0"/>
                      <a:pt x="5346" y="1767"/>
                      <a:pt x="3260" y="4993"/>
                    </a:cubicBezTo>
                    <a:cubicBezTo>
                      <a:pt x="0" y="10035"/>
                      <a:pt x="1445" y="16756"/>
                      <a:pt x="6520" y="20016"/>
                    </a:cubicBezTo>
                    <a:cubicBezTo>
                      <a:pt x="8342" y="21194"/>
                      <a:pt x="10383" y="21758"/>
                      <a:pt x="12401" y="21758"/>
                    </a:cubicBezTo>
                    <a:cubicBezTo>
                      <a:pt x="15967" y="21758"/>
                      <a:pt x="19461" y="19997"/>
                      <a:pt x="21543" y="16756"/>
                    </a:cubicBezTo>
                    <a:cubicBezTo>
                      <a:pt x="24803" y="11715"/>
                      <a:pt x="23325" y="4993"/>
                      <a:pt x="18283" y="1733"/>
                    </a:cubicBezTo>
                    <a:cubicBezTo>
                      <a:pt x="16468" y="559"/>
                      <a:pt x="14435" y="0"/>
                      <a:pt x="124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65"/>
              <p:cNvSpPr/>
              <p:nvPr/>
            </p:nvSpPr>
            <p:spPr>
              <a:xfrm>
                <a:off x="1568855" y="2371891"/>
                <a:ext cx="85225" cy="82452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6036" extrusionOk="0">
                    <a:moveTo>
                      <a:pt x="4907" y="0"/>
                    </a:moveTo>
                    <a:lnTo>
                      <a:pt x="0" y="4302"/>
                    </a:lnTo>
                    <a:lnTo>
                      <a:pt x="5546" y="6016"/>
                    </a:lnTo>
                    <a:cubicBezTo>
                      <a:pt x="5595" y="6030"/>
                      <a:pt x="5643" y="6036"/>
                      <a:pt x="5690" y="6036"/>
                    </a:cubicBezTo>
                    <a:cubicBezTo>
                      <a:pt x="5997" y="6036"/>
                      <a:pt x="6238" y="5766"/>
                      <a:pt x="6151" y="5445"/>
                    </a:cubicBezTo>
                    <a:lnTo>
                      <a:pt x="490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65"/>
              <p:cNvSpPr/>
              <p:nvPr/>
            </p:nvSpPr>
            <p:spPr>
              <a:xfrm>
                <a:off x="1514679" y="2254360"/>
                <a:ext cx="78053" cy="111110"/>
              </a:xfrm>
              <a:custGeom>
                <a:avLst/>
                <a:gdLst/>
                <a:ahLst/>
                <a:cxnLst/>
                <a:rect l="l" t="t" r="r" b="b"/>
                <a:pathLst>
                  <a:path w="5714" h="8134" extrusionOk="0">
                    <a:moveTo>
                      <a:pt x="1580" y="0"/>
                    </a:moveTo>
                    <a:cubicBezTo>
                      <a:pt x="1378" y="0"/>
                      <a:pt x="1177" y="68"/>
                      <a:pt x="1143" y="101"/>
                    </a:cubicBezTo>
                    <a:cubicBezTo>
                      <a:pt x="1009" y="168"/>
                      <a:pt x="942" y="337"/>
                      <a:pt x="942" y="471"/>
                    </a:cubicBezTo>
                    <a:cubicBezTo>
                      <a:pt x="1009" y="1009"/>
                      <a:pt x="1076" y="1681"/>
                      <a:pt x="1042" y="1815"/>
                    </a:cubicBezTo>
                    <a:cubicBezTo>
                      <a:pt x="1009" y="1950"/>
                      <a:pt x="706" y="2521"/>
                      <a:pt x="505" y="2857"/>
                    </a:cubicBezTo>
                    <a:cubicBezTo>
                      <a:pt x="269" y="3294"/>
                      <a:pt x="68" y="3664"/>
                      <a:pt x="0" y="3865"/>
                    </a:cubicBezTo>
                    <a:cubicBezTo>
                      <a:pt x="0" y="3899"/>
                      <a:pt x="0" y="3933"/>
                      <a:pt x="0" y="3966"/>
                    </a:cubicBezTo>
                    <a:lnTo>
                      <a:pt x="0" y="7596"/>
                    </a:lnTo>
                    <a:cubicBezTo>
                      <a:pt x="0" y="7764"/>
                      <a:pt x="135" y="7898"/>
                      <a:pt x="269" y="7999"/>
                    </a:cubicBezTo>
                    <a:cubicBezTo>
                      <a:pt x="505" y="8134"/>
                      <a:pt x="773" y="8134"/>
                      <a:pt x="807" y="8134"/>
                    </a:cubicBezTo>
                    <a:lnTo>
                      <a:pt x="3832" y="8134"/>
                    </a:lnTo>
                    <a:cubicBezTo>
                      <a:pt x="4302" y="8134"/>
                      <a:pt x="4706" y="7798"/>
                      <a:pt x="4806" y="7327"/>
                    </a:cubicBezTo>
                    <a:cubicBezTo>
                      <a:pt x="4806" y="7193"/>
                      <a:pt x="4806" y="7092"/>
                      <a:pt x="4806" y="6957"/>
                    </a:cubicBezTo>
                    <a:cubicBezTo>
                      <a:pt x="5109" y="6823"/>
                      <a:pt x="5311" y="6487"/>
                      <a:pt x="5311" y="6117"/>
                    </a:cubicBezTo>
                    <a:cubicBezTo>
                      <a:pt x="5311" y="6016"/>
                      <a:pt x="5311" y="5882"/>
                      <a:pt x="5277" y="5781"/>
                    </a:cubicBezTo>
                    <a:cubicBezTo>
                      <a:pt x="5546" y="5613"/>
                      <a:pt x="5714" y="5311"/>
                      <a:pt x="5714" y="4975"/>
                    </a:cubicBezTo>
                    <a:cubicBezTo>
                      <a:pt x="5714" y="4739"/>
                      <a:pt x="5613" y="4538"/>
                      <a:pt x="5479" y="4370"/>
                    </a:cubicBezTo>
                    <a:cubicBezTo>
                      <a:pt x="5579" y="4202"/>
                      <a:pt x="5613" y="4033"/>
                      <a:pt x="5613" y="3832"/>
                    </a:cubicBezTo>
                    <a:cubicBezTo>
                      <a:pt x="5613" y="3328"/>
                      <a:pt x="5277" y="2958"/>
                      <a:pt x="4806" y="2857"/>
                    </a:cubicBezTo>
                    <a:lnTo>
                      <a:pt x="2689" y="2857"/>
                    </a:lnTo>
                    <a:cubicBezTo>
                      <a:pt x="2723" y="2723"/>
                      <a:pt x="2723" y="2555"/>
                      <a:pt x="2756" y="2420"/>
                    </a:cubicBezTo>
                    <a:cubicBezTo>
                      <a:pt x="2891" y="1883"/>
                      <a:pt x="2924" y="1278"/>
                      <a:pt x="2521" y="572"/>
                    </a:cubicBezTo>
                    <a:cubicBezTo>
                      <a:pt x="2219" y="68"/>
                      <a:pt x="1815" y="0"/>
                      <a:pt x="15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65"/>
              <p:cNvSpPr/>
              <p:nvPr/>
            </p:nvSpPr>
            <p:spPr>
              <a:xfrm>
                <a:off x="1474273" y="2303946"/>
                <a:ext cx="33535" cy="61525"/>
              </a:xfrm>
              <a:custGeom>
                <a:avLst/>
                <a:gdLst/>
                <a:ahLst/>
                <a:cxnLst/>
                <a:rect l="l" t="t" r="r" b="b"/>
                <a:pathLst>
                  <a:path w="2455" h="4504" extrusionOk="0">
                    <a:moveTo>
                      <a:pt x="471" y="0"/>
                    </a:moveTo>
                    <a:cubicBezTo>
                      <a:pt x="203" y="0"/>
                      <a:pt x="1" y="202"/>
                      <a:pt x="1" y="471"/>
                    </a:cubicBezTo>
                    <a:lnTo>
                      <a:pt x="1" y="4000"/>
                    </a:lnTo>
                    <a:cubicBezTo>
                      <a:pt x="1" y="4268"/>
                      <a:pt x="203" y="4504"/>
                      <a:pt x="471" y="4504"/>
                    </a:cubicBezTo>
                    <a:lnTo>
                      <a:pt x="1950" y="4504"/>
                    </a:lnTo>
                    <a:cubicBezTo>
                      <a:pt x="2219" y="4504"/>
                      <a:pt x="2454" y="4268"/>
                      <a:pt x="2454" y="4000"/>
                    </a:cubicBezTo>
                    <a:lnTo>
                      <a:pt x="2454" y="471"/>
                    </a:lnTo>
                    <a:cubicBezTo>
                      <a:pt x="2454" y="202"/>
                      <a:pt x="2219" y="0"/>
                      <a:pt x="19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65"/>
              <p:cNvSpPr/>
              <p:nvPr/>
            </p:nvSpPr>
            <p:spPr>
              <a:xfrm>
                <a:off x="2497598" y="1837047"/>
                <a:ext cx="502265" cy="326884"/>
              </a:xfrm>
              <a:custGeom>
                <a:avLst/>
                <a:gdLst/>
                <a:ahLst/>
                <a:cxnLst/>
                <a:rect l="l" t="t" r="r" b="b"/>
                <a:pathLst>
                  <a:path w="36769" h="23930" extrusionOk="0">
                    <a:moveTo>
                      <a:pt x="3865" y="0"/>
                    </a:moveTo>
                    <a:cubicBezTo>
                      <a:pt x="1748" y="0"/>
                      <a:pt x="0" y="1714"/>
                      <a:pt x="0" y="3865"/>
                    </a:cubicBezTo>
                    <a:lnTo>
                      <a:pt x="0" y="20065"/>
                    </a:lnTo>
                    <a:cubicBezTo>
                      <a:pt x="0" y="22182"/>
                      <a:pt x="1748" y="23930"/>
                      <a:pt x="3865" y="23930"/>
                    </a:cubicBezTo>
                    <a:lnTo>
                      <a:pt x="32903" y="23930"/>
                    </a:lnTo>
                    <a:cubicBezTo>
                      <a:pt x="35054" y="23930"/>
                      <a:pt x="36768" y="22182"/>
                      <a:pt x="36768" y="20065"/>
                    </a:cubicBezTo>
                    <a:lnTo>
                      <a:pt x="36768" y="3865"/>
                    </a:lnTo>
                    <a:cubicBezTo>
                      <a:pt x="36768" y="1714"/>
                      <a:pt x="35020" y="0"/>
                      <a:pt x="329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65"/>
              <p:cNvSpPr/>
              <p:nvPr/>
            </p:nvSpPr>
            <p:spPr>
              <a:xfrm>
                <a:off x="2693168" y="2134999"/>
                <a:ext cx="111110" cy="72548"/>
              </a:xfrm>
              <a:custGeom>
                <a:avLst/>
                <a:gdLst/>
                <a:ahLst/>
                <a:cxnLst/>
                <a:rect l="l" t="t" r="r" b="b"/>
                <a:pathLst>
                  <a:path w="8134" h="5311" extrusionOk="0">
                    <a:moveTo>
                      <a:pt x="1" y="0"/>
                    </a:moveTo>
                    <a:lnTo>
                      <a:pt x="3193" y="4773"/>
                    </a:lnTo>
                    <a:cubicBezTo>
                      <a:pt x="3423" y="5134"/>
                      <a:pt x="3798" y="5311"/>
                      <a:pt x="4175" y="5311"/>
                    </a:cubicBezTo>
                    <a:cubicBezTo>
                      <a:pt x="4570" y="5311"/>
                      <a:pt x="4969" y="5117"/>
                      <a:pt x="5210" y="4739"/>
                    </a:cubicBezTo>
                    <a:lnTo>
                      <a:pt x="813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65"/>
              <p:cNvSpPr/>
              <p:nvPr/>
            </p:nvSpPr>
            <p:spPr>
              <a:xfrm>
                <a:off x="2655521" y="1937189"/>
                <a:ext cx="177689" cy="128008"/>
              </a:xfrm>
              <a:custGeom>
                <a:avLst/>
                <a:gdLst/>
                <a:ahLst/>
                <a:cxnLst/>
                <a:rect l="l" t="t" r="r" b="b"/>
                <a:pathLst>
                  <a:path w="13008" h="9371" extrusionOk="0">
                    <a:moveTo>
                      <a:pt x="9533" y="0"/>
                    </a:moveTo>
                    <a:cubicBezTo>
                      <a:pt x="8716" y="0"/>
                      <a:pt x="7903" y="311"/>
                      <a:pt x="7294" y="937"/>
                    </a:cubicBezTo>
                    <a:lnTo>
                      <a:pt x="6487" y="1777"/>
                    </a:lnTo>
                    <a:lnTo>
                      <a:pt x="5681" y="971"/>
                    </a:lnTo>
                    <a:cubicBezTo>
                      <a:pt x="5067" y="357"/>
                      <a:pt x="4274" y="54"/>
                      <a:pt x="3478" y="54"/>
                    </a:cubicBezTo>
                    <a:cubicBezTo>
                      <a:pt x="2661" y="54"/>
                      <a:pt x="1841" y="374"/>
                      <a:pt x="1211" y="1004"/>
                    </a:cubicBezTo>
                    <a:cubicBezTo>
                      <a:pt x="1" y="2214"/>
                      <a:pt x="1" y="4231"/>
                      <a:pt x="1244" y="5440"/>
                    </a:cubicBezTo>
                    <a:lnTo>
                      <a:pt x="4303" y="8465"/>
                    </a:lnTo>
                    <a:lnTo>
                      <a:pt x="4336" y="8465"/>
                    </a:lnTo>
                    <a:cubicBezTo>
                      <a:pt x="4807" y="8969"/>
                      <a:pt x="5412" y="9238"/>
                      <a:pt x="6050" y="9339"/>
                    </a:cubicBezTo>
                    <a:cubicBezTo>
                      <a:pt x="6200" y="9360"/>
                      <a:pt x="6351" y="9370"/>
                      <a:pt x="6501" y="9370"/>
                    </a:cubicBezTo>
                    <a:cubicBezTo>
                      <a:pt x="7329" y="9370"/>
                      <a:pt x="8147" y="9057"/>
                      <a:pt x="8772" y="8432"/>
                    </a:cubicBezTo>
                    <a:lnTo>
                      <a:pt x="11797" y="5373"/>
                    </a:lnTo>
                    <a:cubicBezTo>
                      <a:pt x="13007" y="4096"/>
                      <a:pt x="13007" y="2113"/>
                      <a:pt x="11764" y="903"/>
                    </a:cubicBezTo>
                    <a:cubicBezTo>
                      <a:pt x="11146" y="302"/>
                      <a:pt x="10338" y="0"/>
                      <a:pt x="953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65"/>
              <p:cNvSpPr/>
              <p:nvPr/>
            </p:nvSpPr>
            <p:spPr>
              <a:xfrm>
                <a:off x="2121593" y="2404252"/>
                <a:ext cx="1223048" cy="979490"/>
              </a:xfrm>
              <a:custGeom>
                <a:avLst/>
                <a:gdLst/>
                <a:ahLst/>
                <a:cxnLst/>
                <a:rect l="l" t="t" r="r" b="b"/>
                <a:pathLst>
                  <a:path w="89535" h="71705" extrusionOk="0">
                    <a:moveTo>
                      <a:pt x="44811" y="1"/>
                    </a:moveTo>
                    <a:cubicBezTo>
                      <a:pt x="42923" y="1"/>
                      <a:pt x="41033" y="547"/>
                      <a:pt x="39390" y="1631"/>
                    </a:cubicBezTo>
                    <a:lnTo>
                      <a:pt x="2690" y="25829"/>
                    </a:lnTo>
                    <a:cubicBezTo>
                      <a:pt x="1009" y="26972"/>
                      <a:pt x="1" y="28854"/>
                      <a:pt x="1" y="30904"/>
                    </a:cubicBezTo>
                    <a:lnTo>
                      <a:pt x="44768" y="71705"/>
                    </a:lnTo>
                    <a:lnTo>
                      <a:pt x="89534" y="30904"/>
                    </a:lnTo>
                    <a:lnTo>
                      <a:pt x="89534" y="30769"/>
                    </a:lnTo>
                    <a:cubicBezTo>
                      <a:pt x="89534" y="28719"/>
                      <a:pt x="88526" y="26804"/>
                      <a:pt x="86812" y="25694"/>
                    </a:cubicBezTo>
                    <a:lnTo>
                      <a:pt x="50145" y="1597"/>
                    </a:lnTo>
                    <a:cubicBezTo>
                      <a:pt x="48528" y="530"/>
                      <a:pt x="46670" y="1"/>
                      <a:pt x="448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65"/>
              <p:cNvSpPr/>
              <p:nvPr/>
            </p:nvSpPr>
            <p:spPr>
              <a:xfrm>
                <a:off x="2246473" y="2461870"/>
                <a:ext cx="984763" cy="740536"/>
              </a:xfrm>
              <a:custGeom>
                <a:avLst/>
                <a:gdLst/>
                <a:ahLst/>
                <a:cxnLst/>
                <a:rect l="l" t="t" r="r" b="b"/>
                <a:pathLst>
                  <a:path w="72091" h="54212" extrusionOk="0">
                    <a:moveTo>
                      <a:pt x="0" y="1"/>
                    </a:moveTo>
                    <a:lnTo>
                      <a:pt x="0" y="54211"/>
                    </a:lnTo>
                    <a:lnTo>
                      <a:pt x="72091" y="54211"/>
                    </a:lnTo>
                    <a:lnTo>
                      <a:pt x="72091" y="15595"/>
                    </a:lnTo>
                    <a:lnTo>
                      <a:pt x="6194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65"/>
              <p:cNvSpPr/>
              <p:nvPr/>
            </p:nvSpPr>
            <p:spPr>
              <a:xfrm>
                <a:off x="2412660" y="2643670"/>
                <a:ext cx="445343" cy="11488"/>
              </a:xfrm>
              <a:custGeom>
                <a:avLst/>
                <a:gdLst/>
                <a:ahLst/>
                <a:cxnLst/>
                <a:rect l="l" t="t" r="r" b="b"/>
                <a:pathLst>
                  <a:path w="32602" h="841" extrusionOk="0">
                    <a:moveTo>
                      <a:pt x="1" y="1"/>
                    </a:moveTo>
                    <a:lnTo>
                      <a:pt x="1" y="841"/>
                    </a:lnTo>
                    <a:lnTo>
                      <a:pt x="32601" y="841"/>
                    </a:lnTo>
                    <a:lnTo>
                      <a:pt x="3260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65"/>
              <p:cNvSpPr/>
              <p:nvPr/>
            </p:nvSpPr>
            <p:spPr>
              <a:xfrm>
                <a:off x="2412660" y="2732734"/>
                <a:ext cx="286956" cy="11953"/>
              </a:xfrm>
              <a:custGeom>
                <a:avLst/>
                <a:gdLst/>
                <a:ahLst/>
                <a:cxnLst/>
                <a:rect l="l" t="t" r="r" b="b"/>
                <a:pathLst>
                  <a:path w="21007" h="875" extrusionOk="0">
                    <a:moveTo>
                      <a:pt x="1" y="1"/>
                    </a:moveTo>
                    <a:lnTo>
                      <a:pt x="1" y="874"/>
                    </a:lnTo>
                    <a:lnTo>
                      <a:pt x="21006" y="874"/>
                    </a:lnTo>
                    <a:lnTo>
                      <a:pt x="210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65"/>
              <p:cNvSpPr/>
              <p:nvPr/>
            </p:nvSpPr>
            <p:spPr>
              <a:xfrm>
                <a:off x="2412898" y="2834423"/>
                <a:ext cx="658808" cy="11488"/>
              </a:xfrm>
              <a:custGeom>
                <a:avLst/>
                <a:gdLst/>
                <a:ahLst/>
                <a:cxnLst/>
                <a:rect l="l" t="t" r="r" b="b"/>
                <a:pathLst>
                  <a:path w="48229" h="841" extrusionOk="0">
                    <a:moveTo>
                      <a:pt x="1" y="1"/>
                    </a:moveTo>
                    <a:lnTo>
                      <a:pt x="1" y="841"/>
                    </a:lnTo>
                    <a:lnTo>
                      <a:pt x="48229" y="841"/>
                    </a:lnTo>
                    <a:lnTo>
                      <a:pt x="482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65"/>
              <p:cNvSpPr/>
              <p:nvPr/>
            </p:nvSpPr>
            <p:spPr>
              <a:xfrm>
                <a:off x="2412660" y="2935653"/>
                <a:ext cx="286956" cy="11488"/>
              </a:xfrm>
              <a:custGeom>
                <a:avLst/>
                <a:gdLst/>
                <a:ahLst/>
                <a:cxnLst/>
                <a:rect l="l" t="t" r="r" b="b"/>
                <a:pathLst>
                  <a:path w="21007" h="841" extrusionOk="0">
                    <a:moveTo>
                      <a:pt x="1" y="1"/>
                    </a:moveTo>
                    <a:lnTo>
                      <a:pt x="1" y="841"/>
                    </a:lnTo>
                    <a:lnTo>
                      <a:pt x="21006" y="841"/>
                    </a:lnTo>
                    <a:lnTo>
                      <a:pt x="210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65"/>
              <p:cNvSpPr/>
              <p:nvPr/>
            </p:nvSpPr>
            <p:spPr>
              <a:xfrm>
                <a:off x="2121593" y="2817672"/>
                <a:ext cx="1223499" cy="769905"/>
              </a:xfrm>
              <a:custGeom>
                <a:avLst/>
                <a:gdLst/>
                <a:ahLst/>
                <a:cxnLst/>
                <a:rect l="l" t="t" r="r" b="b"/>
                <a:pathLst>
                  <a:path w="89568" h="56362" extrusionOk="0">
                    <a:moveTo>
                      <a:pt x="1" y="0"/>
                    </a:moveTo>
                    <a:lnTo>
                      <a:pt x="1" y="53438"/>
                    </a:lnTo>
                    <a:cubicBezTo>
                      <a:pt x="1" y="55051"/>
                      <a:pt x="1278" y="56362"/>
                      <a:pt x="2891" y="56362"/>
                    </a:cubicBezTo>
                    <a:lnTo>
                      <a:pt x="86644" y="56362"/>
                    </a:lnTo>
                    <a:cubicBezTo>
                      <a:pt x="88257" y="56362"/>
                      <a:pt x="89534" y="55051"/>
                      <a:pt x="89568" y="53438"/>
                    </a:cubicBezTo>
                    <a:lnTo>
                      <a:pt x="89568" y="0"/>
                    </a:lnTo>
                    <a:lnTo>
                      <a:pt x="44768" y="3307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65"/>
              <p:cNvSpPr/>
              <p:nvPr/>
            </p:nvSpPr>
            <p:spPr>
              <a:xfrm>
                <a:off x="2161084" y="3162450"/>
                <a:ext cx="1144066" cy="425127"/>
              </a:xfrm>
              <a:custGeom>
                <a:avLst/>
                <a:gdLst/>
                <a:ahLst/>
                <a:cxnLst/>
                <a:rect l="l" t="t" r="r" b="b"/>
                <a:pathLst>
                  <a:path w="83753" h="31122" extrusionOk="0">
                    <a:moveTo>
                      <a:pt x="41872" y="0"/>
                    </a:moveTo>
                    <a:cubicBezTo>
                      <a:pt x="40524" y="0"/>
                      <a:pt x="39171" y="437"/>
                      <a:pt x="38045" y="1311"/>
                    </a:cubicBezTo>
                    <a:lnTo>
                      <a:pt x="0" y="31122"/>
                    </a:lnTo>
                    <a:lnTo>
                      <a:pt x="83753" y="31122"/>
                    </a:lnTo>
                    <a:lnTo>
                      <a:pt x="45674" y="1311"/>
                    </a:lnTo>
                    <a:cubicBezTo>
                      <a:pt x="44565" y="437"/>
                      <a:pt x="43221" y="0"/>
                      <a:pt x="418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65"/>
              <p:cNvSpPr/>
              <p:nvPr/>
            </p:nvSpPr>
            <p:spPr>
              <a:xfrm>
                <a:off x="3883596" y="3257483"/>
                <a:ext cx="179520" cy="161147"/>
              </a:xfrm>
              <a:custGeom>
                <a:avLst/>
                <a:gdLst/>
                <a:ahLst/>
                <a:cxnLst/>
                <a:rect l="l" t="t" r="r" b="b"/>
                <a:pathLst>
                  <a:path w="13142" h="11797" extrusionOk="0">
                    <a:moveTo>
                      <a:pt x="4437" y="0"/>
                    </a:moveTo>
                    <a:lnTo>
                      <a:pt x="0" y="5008"/>
                    </a:lnTo>
                    <a:lnTo>
                      <a:pt x="8705" y="11797"/>
                    </a:lnTo>
                    <a:lnTo>
                      <a:pt x="13141" y="6789"/>
                    </a:lnTo>
                    <a:lnTo>
                      <a:pt x="4437" y="0"/>
                    </a:lnTo>
                    <a:close/>
                  </a:path>
                </a:pathLst>
              </a:custGeom>
              <a:solidFill>
                <a:srgbClr val="FFB9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65"/>
              <p:cNvSpPr/>
              <p:nvPr/>
            </p:nvSpPr>
            <p:spPr>
              <a:xfrm>
                <a:off x="3967340" y="3341034"/>
                <a:ext cx="179984" cy="224051"/>
              </a:xfrm>
              <a:custGeom>
                <a:avLst/>
                <a:gdLst/>
                <a:ahLst/>
                <a:cxnLst/>
                <a:rect l="l" t="t" r="r" b="b"/>
                <a:pathLst>
                  <a:path w="13176" h="16402" extrusionOk="0">
                    <a:moveTo>
                      <a:pt x="7865" y="1"/>
                    </a:moveTo>
                    <a:lnTo>
                      <a:pt x="1950" y="6723"/>
                    </a:lnTo>
                    <a:cubicBezTo>
                      <a:pt x="1950" y="6723"/>
                      <a:pt x="3295" y="8101"/>
                      <a:pt x="1648" y="10420"/>
                    </a:cubicBezTo>
                    <a:cubicBezTo>
                      <a:pt x="1" y="12739"/>
                      <a:pt x="68" y="14923"/>
                      <a:pt x="1446" y="16402"/>
                    </a:cubicBezTo>
                    <a:lnTo>
                      <a:pt x="13176" y="3127"/>
                    </a:lnTo>
                    <a:cubicBezTo>
                      <a:pt x="13176" y="3127"/>
                      <a:pt x="11293" y="1648"/>
                      <a:pt x="786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65"/>
              <p:cNvSpPr/>
              <p:nvPr/>
            </p:nvSpPr>
            <p:spPr>
              <a:xfrm>
                <a:off x="3951320" y="3483345"/>
                <a:ext cx="108365" cy="92751"/>
              </a:xfrm>
              <a:custGeom>
                <a:avLst/>
                <a:gdLst/>
                <a:ahLst/>
                <a:cxnLst/>
                <a:rect l="l" t="t" r="r" b="b"/>
                <a:pathLst>
                  <a:path w="7933" h="6790" extrusionOk="0">
                    <a:moveTo>
                      <a:pt x="3703" y="0"/>
                    </a:moveTo>
                    <a:cubicBezTo>
                      <a:pt x="1738" y="0"/>
                      <a:pt x="841" y="1009"/>
                      <a:pt x="841" y="1009"/>
                    </a:cubicBezTo>
                    <a:cubicBezTo>
                      <a:pt x="0" y="3194"/>
                      <a:pt x="3059" y="6790"/>
                      <a:pt x="3059" y="6790"/>
                    </a:cubicBezTo>
                    <a:lnTo>
                      <a:pt x="7932" y="1244"/>
                    </a:lnTo>
                    <a:cubicBezTo>
                      <a:pt x="6182" y="304"/>
                      <a:pt x="4782" y="0"/>
                      <a:pt x="37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65"/>
              <p:cNvSpPr/>
              <p:nvPr/>
            </p:nvSpPr>
            <p:spPr>
              <a:xfrm>
                <a:off x="3986628" y="3383735"/>
                <a:ext cx="173550" cy="192838"/>
              </a:xfrm>
              <a:custGeom>
                <a:avLst/>
                <a:gdLst/>
                <a:ahLst/>
                <a:cxnLst/>
                <a:rect l="l" t="t" r="r" b="b"/>
                <a:pathLst>
                  <a:path w="12705" h="14117" extrusionOk="0">
                    <a:moveTo>
                      <a:pt x="11764" y="1"/>
                    </a:moveTo>
                    <a:lnTo>
                      <a:pt x="1" y="13276"/>
                    </a:lnTo>
                    <a:lnTo>
                      <a:pt x="975" y="14116"/>
                    </a:lnTo>
                    <a:lnTo>
                      <a:pt x="12705" y="841"/>
                    </a:lnTo>
                    <a:lnTo>
                      <a:pt x="11764" y="1"/>
                    </a:lnTo>
                    <a:close/>
                  </a:path>
                </a:pathLst>
              </a:custGeom>
              <a:solidFill>
                <a:srgbClr val="3329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65"/>
              <p:cNvSpPr/>
              <p:nvPr/>
            </p:nvSpPr>
            <p:spPr>
              <a:xfrm>
                <a:off x="3999288" y="3430549"/>
                <a:ext cx="31227" cy="16091"/>
              </a:xfrm>
              <a:custGeom>
                <a:avLst/>
                <a:gdLst/>
                <a:ahLst/>
                <a:cxnLst/>
                <a:rect l="l" t="t" r="r" b="b"/>
                <a:pathLst>
                  <a:path w="2286" h="1178" extrusionOk="0">
                    <a:moveTo>
                      <a:pt x="1950" y="1"/>
                    </a:moveTo>
                    <a:cubicBezTo>
                      <a:pt x="572" y="303"/>
                      <a:pt x="135" y="740"/>
                      <a:pt x="101" y="807"/>
                    </a:cubicBezTo>
                    <a:cubicBezTo>
                      <a:pt x="1" y="908"/>
                      <a:pt x="34" y="1043"/>
                      <a:pt x="135" y="1143"/>
                    </a:cubicBezTo>
                    <a:cubicBezTo>
                      <a:pt x="169" y="1177"/>
                      <a:pt x="236" y="1177"/>
                      <a:pt x="269" y="1177"/>
                    </a:cubicBezTo>
                    <a:cubicBezTo>
                      <a:pt x="337" y="1177"/>
                      <a:pt x="404" y="1177"/>
                      <a:pt x="471" y="1110"/>
                    </a:cubicBezTo>
                    <a:cubicBezTo>
                      <a:pt x="471" y="1110"/>
                      <a:pt x="841" y="740"/>
                      <a:pt x="2051" y="505"/>
                    </a:cubicBezTo>
                    <a:cubicBezTo>
                      <a:pt x="2185" y="471"/>
                      <a:pt x="2286" y="337"/>
                      <a:pt x="2252" y="202"/>
                    </a:cubicBezTo>
                    <a:cubicBezTo>
                      <a:pt x="2219" y="68"/>
                      <a:pt x="2084" y="1"/>
                      <a:pt x="19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65"/>
              <p:cNvSpPr/>
              <p:nvPr/>
            </p:nvSpPr>
            <p:spPr>
              <a:xfrm>
                <a:off x="3996077" y="3452077"/>
                <a:ext cx="30312" cy="16132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181" extrusionOk="0">
                    <a:moveTo>
                      <a:pt x="1847" y="0"/>
                    </a:moveTo>
                    <a:cubicBezTo>
                      <a:pt x="814" y="0"/>
                      <a:pt x="133" y="712"/>
                      <a:pt x="101" y="744"/>
                    </a:cubicBezTo>
                    <a:cubicBezTo>
                      <a:pt x="0" y="845"/>
                      <a:pt x="0" y="1013"/>
                      <a:pt x="101" y="1080"/>
                    </a:cubicBezTo>
                    <a:cubicBezTo>
                      <a:pt x="135" y="1147"/>
                      <a:pt x="202" y="1181"/>
                      <a:pt x="269" y="1181"/>
                    </a:cubicBezTo>
                    <a:cubicBezTo>
                      <a:pt x="336" y="1181"/>
                      <a:pt x="370" y="1147"/>
                      <a:pt x="437" y="1080"/>
                    </a:cubicBezTo>
                    <a:cubicBezTo>
                      <a:pt x="437" y="1080"/>
                      <a:pt x="1044" y="504"/>
                      <a:pt x="1854" y="504"/>
                    </a:cubicBezTo>
                    <a:cubicBezTo>
                      <a:pt x="1896" y="504"/>
                      <a:pt x="1939" y="505"/>
                      <a:pt x="1983" y="509"/>
                    </a:cubicBezTo>
                    <a:cubicBezTo>
                      <a:pt x="2118" y="509"/>
                      <a:pt x="2218" y="408"/>
                      <a:pt x="2218" y="273"/>
                    </a:cubicBezTo>
                    <a:cubicBezTo>
                      <a:pt x="2218" y="139"/>
                      <a:pt x="2118" y="38"/>
                      <a:pt x="1983" y="4"/>
                    </a:cubicBezTo>
                    <a:cubicBezTo>
                      <a:pt x="1937" y="2"/>
                      <a:pt x="1891" y="0"/>
                      <a:pt x="18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65"/>
              <p:cNvSpPr/>
              <p:nvPr/>
            </p:nvSpPr>
            <p:spPr>
              <a:xfrm>
                <a:off x="3622827" y="2899850"/>
                <a:ext cx="405401" cy="498126"/>
              </a:xfrm>
              <a:custGeom>
                <a:avLst/>
                <a:gdLst/>
                <a:ahLst/>
                <a:cxnLst/>
                <a:rect l="l" t="t" r="r" b="b"/>
                <a:pathLst>
                  <a:path w="29678" h="36466" extrusionOk="0">
                    <a:moveTo>
                      <a:pt x="9310" y="0"/>
                    </a:moveTo>
                    <a:lnTo>
                      <a:pt x="1" y="7865"/>
                    </a:lnTo>
                    <a:cubicBezTo>
                      <a:pt x="2454" y="22955"/>
                      <a:pt x="21678" y="36466"/>
                      <a:pt x="21678" y="36466"/>
                    </a:cubicBezTo>
                    <a:lnTo>
                      <a:pt x="29677" y="28030"/>
                    </a:lnTo>
                    <a:cubicBezTo>
                      <a:pt x="13444" y="12872"/>
                      <a:pt x="9310" y="0"/>
                      <a:pt x="93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65"/>
              <p:cNvSpPr/>
              <p:nvPr/>
            </p:nvSpPr>
            <p:spPr>
              <a:xfrm>
                <a:off x="3418542" y="3374084"/>
                <a:ext cx="113856" cy="153361"/>
              </a:xfrm>
              <a:custGeom>
                <a:avLst/>
                <a:gdLst/>
                <a:ahLst/>
                <a:cxnLst/>
                <a:rect l="l" t="t" r="r" b="b"/>
                <a:pathLst>
                  <a:path w="8335" h="11227" extrusionOk="0">
                    <a:moveTo>
                      <a:pt x="2050" y="1"/>
                    </a:moveTo>
                    <a:lnTo>
                      <a:pt x="0" y="11125"/>
                    </a:lnTo>
                    <a:lnTo>
                      <a:pt x="6285" y="11226"/>
                    </a:lnTo>
                    <a:lnTo>
                      <a:pt x="8335" y="135"/>
                    </a:lnTo>
                    <a:lnTo>
                      <a:pt x="2050" y="1"/>
                    </a:lnTo>
                    <a:close/>
                  </a:path>
                </a:pathLst>
              </a:custGeom>
              <a:solidFill>
                <a:srgbClr val="FFB9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65"/>
              <p:cNvSpPr/>
              <p:nvPr/>
            </p:nvSpPr>
            <p:spPr>
              <a:xfrm>
                <a:off x="3304685" y="3495754"/>
                <a:ext cx="227712" cy="78053"/>
              </a:xfrm>
              <a:custGeom>
                <a:avLst/>
                <a:gdLst/>
                <a:ahLst/>
                <a:cxnLst/>
                <a:rect l="l" t="t" r="r" b="b"/>
                <a:pathLst>
                  <a:path w="16670" h="5714" extrusionOk="0">
                    <a:moveTo>
                      <a:pt x="7159" y="0"/>
                    </a:moveTo>
                    <a:cubicBezTo>
                      <a:pt x="7159" y="0"/>
                      <a:pt x="7024" y="1815"/>
                      <a:pt x="4336" y="2084"/>
                    </a:cubicBezTo>
                    <a:cubicBezTo>
                      <a:pt x="1681" y="2353"/>
                      <a:pt x="202" y="3764"/>
                      <a:pt x="0" y="5647"/>
                    </a:cubicBezTo>
                    <a:lnTo>
                      <a:pt x="16670" y="5714"/>
                    </a:lnTo>
                    <a:cubicBezTo>
                      <a:pt x="16670" y="5714"/>
                      <a:pt x="16536" y="3496"/>
                      <a:pt x="15561" y="34"/>
                    </a:cubicBezTo>
                    <a:lnTo>
                      <a:pt x="715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65"/>
              <p:cNvSpPr/>
              <p:nvPr/>
            </p:nvSpPr>
            <p:spPr>
              <a:xfrm>
                <a:off x="3296872" y="3519167"/>
                <a:ext cx="94596" cy="70253"/>
              </a:xfrm>
              <a:custGeom>
                <a:avLst/>
                <a:gdLst/>
                <a:ahLst/>
                <a:cxnLst/>
                <a:rect l="l" t="t" r="r" b="b"/>
                <a:pathLst>
                  <a:path w="6925" h="5143" extrusionOk="0">
                    <a:moveTo>
                      <a:pt x="2689" y="0"/>
                    </a:moveTo>
                    <a:cubicBezTo>
                      <a:pt x="639" y="773"/>
                      <a:pt x="1" y="5142"/>
                      <a:pt x="1" y="5142"/>
                    </a:cubicBezTo>
                    <a:lnTo>
                      <a:pt x="6924" y="5142"/>
                    </a:lnTo>
                    <a:cubicBezTo>
                      <a:pt x="5748" y="0"/>
                      <a:pt x="2689" y="0"/>
                      <a:pt x="268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65"/>
              <p:cNvSpPr/>
              <p:nvPr/>
            </p:nvSpPr>
            <p:spPr>
              <a:xfrm>
                <a:off x="3304685" y="3572878"/>
                <a:ext cx="227712" cy="17457"/>
              </a:xfrm>
              <a:custGeom>
                <a:avLst/>
                <a:gdLst/>
                <a:ahLst/>
                <a:cxnLst/>
                <a:rect l="l" t="t" r="r" b="b"/>
                <a:pathLst>
                  <a:path w="16670" h="1278" extrusionOk="0">
                    <a:moveTo>
                      <a:pt x="0" y="1"/>
                    </a:moveTo>
                    <a:lnTo>
                      <a:pt x="0" y="1210"/>
                    </a:lnTo>
                    <a:lnTo>
                      <a:pt x="16670" y="1278"/>
                    </a:lnTo>
                    <a:lnTo>
                      <a:pt x="16670" y="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329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65"/>
              <p:cNvSpPr/>
              <p:nvPr/>
            </p:nvSpPr>
            <p:spPr>
              <a:xfrm>
                <a:off x="3391454" y="3508608"/>
                <a:ext cx="28017" cy="16993"/>
              </a:xfrm>
              <a:custGeom>
                <a:avLst/>
                <a:gdLst/>
                <a:ahLst/>
                <a:cxnLst/>
                <a:rect l="l" t="t" r="r" b="b"/>
                <a:pathLst>
                  <a:path w="2051" h="1244" extrusionOk="0">
                    <a:moveTo>
                      <a:pt x="202" y="0"/>
                    </a:moveTo>
                    <a:cubicBezTo>
                      <a:pt x="101" y="0"/>
                      <a:pt x="0" y="101"/>
                      <a:pt x="0" y="236"/>
                    </a:cubicBezTo>
                    <a:cubicBezTo>
                      <a:pt x="0" y="370"/>
                      <a:pt x="101" y="471"/>
                      <a:pt x="202" y="471"/>
                    </a:cubicBezTo>
                    <a:cubicBezTo>
                      <a:pt x="235" y="471"/>
                      <a:pt x="706" y="471"/>
                      <a:pt x="1647" y="1210"/>
                    </a:cubicBezTo>
                    <a:cubicBezTo>
                      <a:pt x="1681" y="1210"/>
                      <a:pt x="1748" y="1244"/>
                      <a:pt x="1781" y="1244"/>
                    </a:cubicBezTo>
                    <a:cubicBezTo>
                      <a:pt x="1849" y="1244"/>
                      <a:pt x="1916" y="1210"/>
                      <a:pt x="1949" y="1177"/>
                    </a:cubicBezTo>
                    <a:cubicBezTo>
                      <a:pt x="2050" y="1076"/>
                      <a:pt x="2017" y="908"/>
                      <a:pt x="1916" y="841"/>
                    </a:cubicBezTo>
                    <a:cubicBezTo>
                      <a:pt x="840" y="34"/>
                      <a:pt x="269" y="0"/>
                      <a:pt x="20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65"/>
              <p:cNvSpPr/>
              <p:nvPr/>
            </p:nvSpPr>
            <p:spPr>
              <a:xfrm>
                <a:off x="3374010" y="3519167"/>
                <a:ext cx="28017" cy="17457"/>
              </a:xfrm>
              <a:custGeom>
                <a:avLst/>
                <a:gdLst/>
                <a:ahLst/>
                <a:cxnLst/>
                <a:rect l="l" t="t" r="r" b="b"/>
                <a:pathLst>
                  <a:path w="2051" h="1278" extrusionOk="0">
                    <a:moveTo>
                      <a:pt x="269" y="0"/>
                    </a:moveTo>
                    <a:cubicBezTo>
                      <a:pt x="134" y="0"/>
                      <a:pt x="34" y="101"/>
                      <a:pt x="34" y="236"/>
                    </a:cubicBezTo>
                    <a:cubicBezTo>
                      <a:pt x="0" y="336"/>
                      <a:pt x="101" y="471"/>
                      <a:pt x="235" y="471"/>
                    </a:cubicBezTo>
                    <a:cubicBezTo>
                      <a:pt x="235" y="471"/>
                      <a:pt x="1109" y="538"/>
                      <a:pt x="1613" y="1177"/>
                    </a:cubicBezTo>
                    <a:cubicBezTo>
                      <a:pt x="1647" y="1244"/>
                      <a:pt x="1714" y="1277"/>
                      <a:pt x="1781" y="1277"/>
                    </a:cubicBezTo>
                    <a:cubicBezTo>
                      <a:pt x="1848" y="1277"/>
                      <a:pt x="1882" y="1244"/>
                      <a:pt x="1916" y="1210"/>
                    </a:cubicBezTo>
                    <a:cubicBezTo>
                      <a:pt x="2017" y="1143"/>
                      <a:pt x="2050" y="1009"/>
                      <a:pt x="1949" y="908"/>
                    </a:cubicBezTo>
                    <a:cubicBezTo>
                      <a:pt x="1344" y="68"/>
                      <a:pt x="302" y="0"/>
                      <a:pt x="2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65"/>
              <p:cNvSpPr/>
              <p:nvPr/>
            </p:nvSpPr>
            <p:spPr>
              <a:xfrm>
                <a:off x="3398789" y="2863118"/>
                <a:ext cx="392083" cy="595453"/>
              </a:xfrm>
              <a:custGeom>
                <a:avLst/>
                <a:gdLst/>
                <a:ahLst/>
                <a:cxnLst/>
                <a:rect l="l" t="t" r="r" b="b"/>
                <a:pathLst>
                  <a:path w="28703" h="43591" extrusionOk="0">
                    <a:moveTo>
                      <a:pt x="14419" y="1"/>
                    </a:moveTo>
                    <a:cubicBezTo>
                      <a:pt x="14419" y="1"/>
                      <a:pt x="12537" y="5815"/>
                      <a:pt x="7294" y="16738"/>
                    </a:cubicBezTo>
                    <a:cubicBezTo>
                      <a:pt x="1379" y="29038"/>
                      <a:pt x="1" y="43591"/>
                      <a:pt x="1" y="43591"/>
                    </a:cubicBezTo>
                    <a:lnTo>
                      <a:pt x="11730" y="43591"/>
                    </a:lnTo>
                    <a:cubicBezTo>
                      <a:pt x="11730" y="43591"/>
                      <a:pt x="12436" y="35088"/>
                      <a:pt x="17444" y="25476"/>
                    </a:cubicBezTo>
                    <a:cubicBezTo>
                      <a:pt x="22351" y="16032"/>
                      <a:pt x="28064" y="10520"/>
                      <a:pt x="28703" y="1614"/>
                    </a:cubicBezTo>
                    <a:lnTo>
                      <a:pt x="1441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65"/>
              <p:cNvSpPr/>
              <p:nvPr/>
            </p:nvSpPr>
            <p:spPr>
              <a:xfrm>
                <a:off x="3247751" y="2599795"/>
                <a:ext cx="452228" cy="224775"/>
              </a:xfrm>
              <a:custGeom>
                <a:avLst/>
                <a:gdLst/>
                <a:ahLst/>
                <a:cxnLst/>
                <a:rect l="l" t="t" r="r" b="b"/>
                <a:pathLst>
                  <a:path w="33106" h="16455" extrusionOk="0">
                    <a:moveTo>
                      <a:pt x="4747" y="1"/>
                    </a:moveTo>
                    <a:cubicBezTo>
                      <a:pt x="3565" y="1"/>
                      <a:pt x="2391" y="493"/>
                      <a:pt x="1547" y="1465"/>
                    </a:cubicBezTo>
                    <a:cubicBezTo>
                      <a:pt x="1" y="3213"/>
                      <a:pt x="202" y="5901"/>
                      <a:pt x="1984" y="7414"/>
                    </a:cubicBezTo>
                    <a:lnTo>
                      <a:pt x="11192" y="15446"/>
                    </a:lnTo>
                    <a:cubicBezTo>
                      <a:pt x="11965" y="16118"/>
                      <a:pt x="12974" y="16454"/>
                      <a:pt x="13982" y="16454"/>
                    </a:cubicBezTo>
                    <a:cubicBezTo>
                      <a:pt x="14318" y="16454"/>
                      <a:pt x="14688" y="16421"/>
                      <a:pt x="15057" y="16320"/>
                    </a:cubicBezTo>
                    <a:lnTo>
                      <a:pt x="29509" y="12489"/>
                    </a:lnTo>
                    <a:cubicBezTo>
                      <a:pt x="31761" y="11884"/>
                      <a:pt x="33105" y="9565"/>
                      <a:pt x="32500" y="7279"/>
                    </a:cubicBezTo>
                    <a:cubicBezTo>
                      <a:pt x="31993" y="5393"/>
                      <a:pt x="30283" y="4143"/>
                      <a:pt x="28418" y="4143"/>
                    </a:cubicBezTo>
                    <a:cubicBezTo>
                      <a:pt x="28057" y="4143"/>
                      <a:pt x="27690" y="4190"/>
                      <a:pt x="27324" y="4288"/>
                    </a:cubicBezTo>
                    <a:lnTo>
                      <a:pt x="15057" y="7582"/>
                    </a:lnTo>
                    <a:lnTo>
                      <a:pt x="7529" y="1028"/>
                    </a:lnTo>
                    <a:cubicBezTo>
                      <a:pt x="6720" y="341"/>
                      <a:pt x="5731" y="1"/>
                      <a:pt x="4747" y="1"/>
                    </a:cubicBezTo>
                    <a:close/>
                  </a:path>
                </a:pathLst>
              </a:custGeom>
              <a:solidFill>
                <a:srgbClr val="FFBA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65"/>
              <p:cNvSpPr/>
              <p:nvPr/>
            </p:nvSpPr>
            <p:spPr>
              <a:xfrm>
                <a:off x="3531933" y="2655459"/>
                <a:ext cx="167581" cy="153962"/>
              </a:xfrm>
              <a:custGeom>
                <a:avLst/>
                <a:gdLst/>
                <a:ahLst/>
                <a:cxnLst/>
                <a:rect l="l" t="t" r="r" b="b"/>
                <a:pathLst>
                  <a:path w="12268" h="11271" extrusionOk="0">
                    <a:moveTo>
                      <a:pt x="6968" y="1"/>
                    </a:moveTo>
                    <a:cubicBezTo>
                      <a:pt x="6627" y="1"/>
                      <a:pt x="6275" y="47"/>
                      <a:pt x="5915" y="146"/>
                    </a:cubicBezTo>
                    <a:lnTo>
                      <a:pt x="0" y="2330"/>
                    </a:lnTo>
                    <a:lnTo>
                      <a:pt x="4033" y="11270"/>
                    </a:lnTo>
                    <a:lnTo>
                      <a:pt x="8066" y="9960"/>
                    </a:lnTo>
                    <a:cubicBezTo>
                      <a:pt x="10789" y="9187"/>
                      <a:pt x="12267" y="6263"/>
                      <a:pt x="11293" y="3641"/>
                    </a:cubicBezTo>
                    <a:cubicBezTo>
                      <a:pt x="10576" y="1576"/>
                      <a:pt x="8953" y="1"/>
                      <a:pt x="696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65"/>
              <p:cNvSpPr/>
              <p:nvPr/>
            </p:nvSpPr>
            <p:spPr>
              <a:xfrm>
                <a:off x="3314316" y="2590629"/>
                <a:ext cx="62454" cy="88872"/>
              </a:xfrm>
              <a:custGeom>
                <a:avLst/>
                <a:gdLst/>
                <a:ahLst/>
                <a:cxnLst/>
                <a:rect l="l" t="t" r="r" b="b"/>
                <a:pathLst>
                  <a:path w="4572" h="6506" extrusionOk="0">
                    <a:moveTo>
                      <a:pt x="1974" y="1"/>
                    </a:moveTo>
                    <a:cubicBezTo>
                      <a:pt x="1910" y="1"/>
                      <a:pt x="1846" y="7"/>
                      <a:pt x="1782" y="19"/>
                    </a:cubicBezTo>
                    <a:cubicBezTo>
                      <a:pt x="1211" y="119"/>
                      <a:pt x="841" y="691"/>
                      <a:pt x="976" y="1296"/>
                    </a:cubicBezTo>
                    <a:lnTo>
                      <a:pt x="1278" y="2573"/>
                    </a:lnTo>
                    <a:cubicBezTo>
                      <a:pt x="1278" y="2573"/>
                      <a:pt x="1" y="3682"/>
                      <a:pt x="2118" y="6505"/>
                    </a:cubicBezTo>
                    <a:lnTo>
                      <a:pt x="4034" y="5463"/>
                    </a:lnTo>
                    <a:cubicBezTo>
                      <a:pt x="4404" y="5262"/>
                      <a:pt x="4572" y="4825"/>
                      <a:pt x="4437" y="4388"/>
                    </a:cubicBezTo>
                    <a:cubicBezTo>
                      <a:pt x="3899" y="2539"/>
                      <a:pt x="3059" y="792"/>
                      <a:pt x="3059" y="792"/>
                    </a:cubicBezTo>
                    <a:cubicBezTo>
                      <a:pt x="2882" y="318"/>
                      <a:pt x="2443" y="1"/>
                      <a:pt x="1974" y="1"/>
                    </a:cubicBezTo>
                    <a:close/>
                  </a:path>
                </a:pathLst>
              </a:custGeom>
              <a:solidFill>
                <a:srgbClr val="FFBA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65"/>
              <p:cNvSpPr/>
              <p:nvPr/>
            </p:nvSpPr>
            <p:spPr>
              <a:xfrm>
                <a:off x="3262449" y="2602349"/>
                <a:ext cx="112941" cy="111165"/>
              </a:xfrm>
              <a:custGeom>
                <a:avLst/>
                <a:gdLst/>
                <a:ahLst/>
                <a:cxnLst/>
                <a:rect l="l" t="t" r="r" b="b"/>
                <a:pathLst>
                  <a:path w="8268" h="8138" extrusionOk="0">
                    <a:moveTo>
                      <a:pt x="4974" y="1"/>
                    </a:moveTo>
                    <a:lnTo>
                      <a:pt x="0" y="4034"/>
                    </a:lnTo>
                    <a:cubicBezTo>
                      <a:pt x="0" y="4034"/>
                      <a:pt x="639" y="6521"/>
                      <a:pt x="2924" y="8100"/>
                    </a:cubicBezTo>
                    <a:cubicBezTo>
                      <a:pt x="2958" y="8126"/>
                      <a:pt x="3015" y="8138"/>
                      <a:pt x="3088" y="8138"/>
                    </a:cubicBezTo>
                    <a:cubicBezTo>
                      <a:pt x="3584" y="8138"/>
                      <a:pt x="4841" y="7604"/>
                      <a:pt x="5075" y="7428"/>
                    </a:cubicBezTo>
                    <a:lnTo>
                      <a:pt x="8268" y="3899"/>
                    </a:lnTo>
                    <a:lnTo>
                      <a:pt x="4974" y="1"/>
                    </a:lnTo>
                    <a:close/>
                  </a:path>
                </a:pathLst>
              </a:custGeom>
              <a:solidFill>
                <a:srgbClr val="FFBA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65"/>
              <p:cNvSpPr/>
              <p:nvPr/>
            </p:nvSpPr>
            <p:spPr>
              <a:xfrm>
                <a:off x="3281723" y="2564647"/>
                <a:ext cx="56020" cy="68942"/>
              </a:xfrm>
              <a:custGeom>
                <a:avLst/>
                <a:gdLst/>
                <a:ahLst/>
                <a:cxnLst/>
                <a:rect l="l" t="t" r="r" b="b"/>
                <a:pathLst>
                  <a:path w="4101" h="5047" extrusionOk="0">
                    <a:moveTo>
                      <a:pt x="994" y="1"/>
                    </a:moveTo>
                    <a:cubicBezTo>
                      <a:pt x="808" y="1"/>
                      <a:pt x="625" y="58"/>
                      <a:pt x="471" y="173"/>
                    </a:cubicBezTo>
                    <a:cubicBezTo>
                      <a:pt x="68" y="475"/>
                      <a:pt x="1" y="1047"/>
                      <a:pt x="270" y="1517"/>
                    </a:cubicBezTo>
                    <a:lnTo>
                      <a:pt x="2353" y="5046"/>
                    </a:lnTo>
                    <a:lnTo>
                      <a:pt x="4101" y="3668"/>
                    </a:lnTo>
                    <a:lnTo>
                      <a:pt x="1816" y="442"/>
                    </a:lnTo>
                    <a:cubicBezTo>
                      <a:pt x="1608" y="151"/>
                      <a:pt x="1297" y="1"/>
                      <a:pt x="994" y="1"/>
                    </a:cubicBezTo>
                    <a:close/>
                  </a:path>
                </a:pathLst>
              </a:custGeom>
              <a:solidFill>
                <a:srgbClr val="FFBA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65"/>
              <p:cNvSpPr/>
              <p:nvPr/>
            </p:nvSpPr>
            <p:spPr>
              <a:xfrm>
                <a:off x="3236276" y="2602171"/>
                <a:ext cx="60609" cy="65390"/>
              </a:xfrm>
              <a:custGeom>
                <a:avLst/>
                <a:gdLst/>
                <a:ahLst/>
                <a:cxnLst/>
                <a:rect l="l" t="t" r="r" b="b"/>
                <a:pathLst>
                  <a:path w="4437" h="4787" extrusionOk="0">
                    <a:moveTo>
                      <a:pt x="899" y="0"/>
                    </a:moveTo>
                    <a:cubicBezTo>
                      <a:pt x="694" y="0"/>
                      <a:pt x="496" y="70"/>
                      <a:pt x="337" y="215"/>
                    </a:cubicBezTo>
                    <a:cubicBezTo>
                      <a:pt x="0" y="518"/>
                      <a:pt x="0" y="1123"/>
                      <a:pt x="337" y="1526"/>
                    </a:cubicBezTo>
                    <a:lnTo>
                      <a:pt x="2958" y="4786"/>
                    </a:lnTo>
                    <a:lnTo>
                      <a:pt x="4437" y="3307"/>
                    </a:lnTo>
                    <a:lnTo>
                      <a:pt x="1681" y="350"/>
                    </a:lnTo>
                    <a:cubicBezTo>
                      <a:pt x="1452" y="121"/>
                      <a:pt x="1169" y="0"/>
                      <a:pt x="899" y="0"/>
                    </a:cubicBezTo>
                    <a:close/>
                  </a:path>
                </a:pathLst>
              </a:custGeom>
              <a:solidFill>
                <a:srgbClr val="FFBA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65"/>
              <p:cNvSpPr/>
              <p:nvPr/>
            </p:nvSpPr>
            <p:spPr>
              <a:xfrm>
                <a:off x="3229842" y="2632046"/>
                <a:ext cx="54654" cy="49750"/>
              </a:xfrm>
              <a:custGeom>
                <a:avLst/>
                <a:gdLst/>
                <a:ahLst/>
                <a:cxnLst/>
                <a:rect l="l" t="t" r="r" b="b"/>
                <a:pathLst>
                  <a:path w="4001" h="3642" extrusionOk="0">
                    <a:moveTo>
                      <a:pt x="733" y="0"/>
                    </a:moveTo>
                    <a:cubicBezTo>
                      <a:pt x="503" y="0"/>
                      <a:pt x="300" y="94"/>
                      <a:pt x="169" y="280"/>
                    </a:cubicBezTo>
                    <a:cubicBezTo>
                      <a:pt x="1" y="583"/>
                      <a:pt x="135" y="1087"/>
                      <a:pt x="539" y="1356"/>
                    </a:cubicBezTo>
                    <a:lnTo>
                      <a:pt x="3160" y="3641"/>
                    </a:lnTo>
                    <a:lnTo>
                      <a:pt x="4000" y="2162"/>
                    </a:lnTo>
                    <a:lnTo>
                      <a:pt x="1312" y="179"/>
                    </a:lnTo>
                    <a:cubicBezTo>
                      <a:pt x="1117" y="60"/>
                      <a:pt x="917" y="0"/>
                      <a:pt x="733" y="0"/>
                    </a:cubicBezTo>
                    <a:close/>
                  </a:path>
                </a:pathLst>
              </a:custGeom>
              <a:solidFill>
                <a:srgbClr val="FFBA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65"/>
              <p:cNvSpPr/>
              <p:nvPr/>
            </p:nvSpPr>
            <p:spPr>
              <a:xfrm>
                <a:off x="3253720" y="2578676"/>
                <a:ext cx="59243" cy="64544"/>
              </a:xfrm>
              <a:custGeom>
                <a:avLst/>
                <a:gdLst/>
                <a:ahLst/>
                <a:cxnLst/>
                <a:rect l="l" t="t" r="r" b="b"/>
                <a:pathLst>
                  <a:path w="4337" h="4725" extrusionOk="0">
                    <a:moveTo>
                      <a:pt x="982" y="1"/>
                    </a:moveTo>
                    <a:cubicBezTo>
                      <a:pt x="759" y="1"/>
                      <a:pt x="540" y="86"/>
                      <a:pt x="370" y="255"/>
                    </a:cubicBezTo>
                    <a:cubicBezTo>
                      <a:pt x="1" y="591"/>
                      <a:pt x="1" y="1196"/>
                      <a:pt x="337" y="1633"/>
                    </a:cubicBezTo>
                    <a:lnTo>
                      <a:pt x="2756" y="4725"/>
                    </a:lnTo>
                    <a:lnTo>
                      <a:pt x="4336" y="3145"/>
                    </a:lnTo>
                    <a:lnTo>
                      <a:pt x="1715" y="356"/>
                    </a:lnTo>
                    <a:cubicBezTo>
                      <a:pt x="1514" y="119"/>
                      <a:pt x="1245" y="1"/>
                      <a:pt x="982" y="1"/>
                    </a:cubicBezTo>
                    <a:close/>
                  </a:path>
                </a:pathLst>
              </a:custGeom>
              <a:solidFill>
                <a:srgbClr val="FFBA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65"/>
              <p:cNvSpPr/>
              <p:nvPr/>
            </p:nvSpPr>
            <p:spPr>
              <a:xfrm>
                <a:off x="2982391" y="2369268"/>
                <a:ext cx="384734" cy="353371"/>
              </a:xfrm>
              <a:custGeom>
                <a:avLst/>
                <a:gdLst/>
                <a:ahLst/>
                <a:cxnLst/>
                <a:rect l="l" t="t" r="r" b="b"/>
                <a:pathLst>
                  <a:path w="28165" h="25869" extrusionOk="0">
                    <a:moveTo>
                      <a:pt x="14083" y="1"/>
                    </a:moveTo>
                    <a:cubicBezTo>
                      <a:pt x="8041" y="1"/>
                      <a:pt x="2649" y="4220"/>
                      <a:pt x="1412" y="10376"/>
                    </a:cubicBezTo>
                    <a:cubicBezTo>
                      <a:pt x="1" y="17366"/>
                      <a:pt x="4504" y="24189"/>
                      <a:pt x="11495" y="25600"/>
                    </a:cubicBezTo>
                    <a:cubicBezTo>
                      <a:pt x="12376" y="25782"/>
                      <a:pt x="13254" y="25869"/>
                      <a:pt x="14118" y="25869"/>
                    </a:cubicBezTo>
                    <a:cubicBezTo>
                      <a:pt x="20146" y="25869"/>
                      <a:pt x="25519" y="21632"/>
                      <a:pt x="26753" y="15518"/>
                    </a:cubicBezTo>
                    <a:cubicBezTo>
                      <a:pt x="28165" y="8527"/>
                      <a:pt x="23661" y="1705"/>
                      <a:pt x="16671" y="259"/>
                    </a:cubicBezTo>
                    <a:cubicBezTo>
                      <a:pt x="15802" y="85"/>
                      <a:pt x="14936" y="1"/>
                      <a:pt x="1408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65"/>
              <p:cNvSpPr/>
              <p:nvPr/>
            </p:nvSpPr>
            <p:spPr>
              <a:xfrm>
                <a:off x="3133444" y="2472429"/>
                <a:ext cx="71169" cy="137747"/>
              </a:xfrm>
              <a:custGeom>
                <a:avLst/>
                <a:gdLst/>
                <a:ahLst/>
                <a:cxnLst/>
                <a:rect l="l" t="t" r="r" b="b"/>
                <a:pathLst>
                  <a:path w="5210" h="10084" extrusionOk="0">
                    <a:moveTo>
                      <a:pt x="2588" y="1"/>
                    </a:moveTo>
                    <a:cubicBezTo>
                      <a:pt x="2487" y="303"/>
                      <a:pt x="2420" y="404"/>
                      <a:pt x="2319" y="538"/>
                    </a:cubicBezTo>
                    <a:cubicBezTo>
                      <a:pt x="2286" y="606"/>
                      <a:pt x="2084" y="807"/>
                      <a:pt x="1849" y="975"/>
                    </a:cubicBezTo>
                    <a:cubicBezTo>
                      <a:pt x="1378" y="1305"/>
                      <a:pt x="776" y="1354"/>
                      <a:pt x="376" y="1354"/>
                    </a:cubicBezTo>
                    <a:cubicBezTo>
                      <a:pt x="205" y="1354"/>
                      <a:pt x="71" y="1345"/>
                      <a:pt x="0" y="1345"/>
                    </a:cubicBezTo>
                    <a:lnTo>
                      <a:pt x="0" y="3630"/>
                    </a:lnTo>
                    <a:cubicBezTo>
                      <a:pt x="908" y="3630"/>
                      <a:pt x="1513" y="3597"/>
                      <a:pt x="1882" y="3496"/>
                    </a:cubicBezTo>
                    <a:cubicBezTo>
                      <a:pt x="1983" y="3462"/>
                      <a:pt x="2084" y="3429"/>
                      <a:pt x="2185" y="3395"/>
                    </a:cubicBezTo>
                    <a:lnTo>
                      <a:pt x="2185" y="10083"/>
                    </a:lnTo>
                    <a:lnTo>
                      <a:pt x="5209" y="10083"/>
                    </a:lnTo>
                    <a:lnTo>
                      <a:pt x="520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65"/>
              <p:cNvSpPr/>
              <p:nvPr/>
            </p:nvSpPr>
            <p:spPr>
              <a:xfrm>
                <a:off x="3560851" y="2637974"/>
                <a:ext cx="266288" cy="270154"/>
              </a:xfrm>
              <a:custGeom>
                <a:avLst/>
                <a:gdLst/>
                <a:ahLst/>
                <a:cxnLst/>
                <a:rect l="l" t="t" r="r" b="b"/>
                <a:pathLst>
                  <a:path w="19494" h="19777" extrusionOk="0">
                    <a:moveTo>
                      <a:pt x="10055" y="0"/>
                    </a:moveTo>
                    <a:cubicBezTo>
                      <a:pt x="9692" y="0"/>
                      <a:pt x="9478" y="14"/>
                      <a:pt x="9478" y="14"/>
                    </a:cubicBezTo>
                    <a:lnTo>
                      <a:pt x="4370" y="955"/>
                    </a:lnTo>
                    <a:cubicBezTo>
                      <a:pt x="1" y="4350"/>
                      <a:pt x="1110" y="19776"/>
                      <a:pt x="1110" y="19776"/>
                    </a:cubicBezTo>
                    <a:lnTo>
                      <a:pt x="19124" y="19776"/>
                    </a:lnTo>
                    <a:cubicBezTo>
                      <a:pt x="18653" y="11408"/>
                      <a:pt x="19494" y="5224"/>
                      <a:pt x="17477" y="2669"/>
                    </a:cubicBezTo>
                    <a:cubicBezTo>
                      <a:pt x="15506" y="239"/>
                      <a:pt x="11538" y="0"/>
                      <a:pt x="100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65"/>
              <p:cNvSpPr/>
              <p:nvPr/>
            </p:nvSpPr>
            <p:spPr>
              <a:xfrm>
                <a:off x="3689857" y="2663300"/>
                <a:ext cx="224516" cy="379338"/>
              </a:xfrm>
              <a:custGeom>
                <a:avLst/>
                <a:gdLst/>
                <a:ahLst/>
                <a:cxnLst/>
                <a:rect l="l" t="t" r="r" b="b"/>
                <a:pathLst>
                  <a:path w="16436" h="27770" extrusionOk="0">
                    <a:moveTo>
                      <a:pt x="4082" y="0"/>
                    </a:moveTo>
                    <a:cubicBezTo>
                      <a:pt x="3396" y="0"/>
                      <a:pt x="2700" y="199"/>
                      <a:pt x="2084" y="614"/>
                    </a:cubicBezTo>
                    <a:cubicBezTo>
                      <a:pt x="438" y="1723"/>
                      <a:pt x="1" y="3941"/>
                      <a:pt x="1110" y="5554"/>
                    </a:cubicBezTo>
                    <a:lnTo>
                      <a:pt x="8168" y="16107"/>
                    </a:lnTo>
                    <a:lnTo>
                      <a:pt x="3362" y="21922"/>
                    </a:lnTo>
                    <a:cubicBezTo>
                      <a:pt x="2118" y="23468"/>
                      <a:pt x="2353" y="25719"/>
                      <a:pt x="3866" y="26963"/>
                    </a:cubicBezTo>
                    <a:cubicBezTo>
                      <a:pt x="4538" y="27501"/>
                      <a:pt x="5344" y="27770"/>
                      <a:pt x="6117" y="27770"/>
                    </a:cubicBezTo>
                    <a:cubicBezTo>
                      <a:pt x="7159" y="27770"/>
                      <a:pt x="8168" y="27333"/>
                      <a:pt x="8873" y="26459"/>
                    </a:cubicBezTo>
                    <a:lnTo>
                      <a:pt x="15360" y="18594"/>
                    </a:lnTo>
                    <a:cubicBezTo>
                      <a:pt x="16368" y="17384"/>
                      <a:pt x="16435" y="15637"/>
                      <a:pt x="15561" y="14326"/>
                    </a:cubicBezTo>
                    <a:lnTo>
                      <a:pt x="7025" y="1588"/>
                    </a:lnTo>
                    <a:cubicBezTo>
                      <a:pt x="6351" y="557"/>
                      <a:pt x="5230" y="0"/>
                      <a:pt x="4082" y="0"/>
                    </a:cubicBezTo>
                    <a:close/>
                  </a:path>
                </a:pathLst>
              </a:custGeom>
              <a:solidFill>
                <a:srgbClr val="FFBA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65"/>
              <p:cNvSpPr/>
              <p:nvPr/>
            </p:nvSpPr>
            <p:spPr>
              <a:xfrm>
                <a:off x="3694911" y="2942824"/>
                <a:ext cx="89541" cy="54353"/>
              </a:xfrm>
              <a:custGeom>
                <a:avLst/>
                <a:gdLst/>
                <a:ahLst/>
                <a:cxnLst/>
                <a:rect l="l" t="t" r="r" b="b"/>
                <a:pathLst>
                  <a:path w="6555" h="3979" extrusionOk="0">
                    <a:moveTo>
                      <a:pt x="4564" y="1"/>
                    </a:moveTo>
                    <a:cubicBezTo>
                      <a:pt x="4432" y="1"/>
                      <a:pt x="4296" y="27"/>
                      <a:pt x="4168" y="81"/>
                    </a:cubicBezTo>
                    <a:cubicBezTo>
                      <a:pt x="2387" y="854"/>
                      <a:pt x="807" y="1929"/>
                      <a:pt x="807" y="1929"/>
                    </a:cubicBezTo>
                    <a:cubicBezTo>
                      <a:pt x="269" y="2198"/>
                      <a:pt x="0" y="2769"/>
                      <a:pt x="168" y="3307"/>
                    </a:cubicBezTo>
                    <a:cubicBezTo>
                      <a:pt x="299" y="3724"/>
                      <a:pt x="711" y="3979"/>
                      <a:pt x="1156" y="3979"/>
                    </a:cubicBezTo>
                    <a:cubicBezTo>
                      <a:pt x="1286" y="3979"/>
                      <a:pt x="1418" y="3957"/>
                      <a:pt x="1546" y="3912"/>
                    </a:cubicBezTo>
                    <a:lnTo>
                      <a:pt x="2756" y="3442"/>
                    </a:lnTo>
                    <a:cubicBezTo>
                      <a:pt x="2756" y="3442"/>
                      <a:pt x="3053" y="3707"/>
                      <a:pt x="3644" y="3707"/>
                    </a:cubicBezTo>
                    <a:cubicBezTo>
                      <a:pt x="4277" y="3707"/>
                      <a:pt x="5249" y="3401"/>
                      <a:pt x="6554" y="2131"/>
                    </a:cubicBezTo>
                    <a:lnTo>
                      <a:pt x="5277" y="350"/>
                    </a:lnTo>
                    <a:cubicBezTo>
                      <a:pt x="5117" y="121"/>
                      <a:pt x="4847" y="1"/>
                      <a:pt x="4564" y="1"/>
                    </a:cubicBezTo>
                    <a:close/>
                  </a:path>
                </a:pathLst>
              </a:custGeom>
              <a:solidFill>
                <a:srgbClr val="FFBA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65"/>
              <p:cNvSpPr/>
              <p:nvPr/>
            </p:nvSpPr>
            <p:spPr>
              <a:xfrm>
                <a:off x="3710060" y="2943002"/>
                <a:ext cx="115249" cy="111575"/>
              </a:xfrm>
              <a:custGeom>
                <a:avLst/>
                <a:gdLst/>
                <a:ahLst/>
                <a:cxnLst/>
                <a:rect l="l" t="t" r="r" b="b"/>
                <a:pathLst>
                  <a:path w="8437" h="8168" extrusionOk="0">
                    <a:moveTo>
                      <a:pt x="3429" y="0"/>
                    </a:moveTo>
                    <a:lnTo>
                      <a:pt x="0" y="3765"/>
                    </a:lnTo>
                    <a:lnTo>
                      <a:pt x="4638" y="8167"/>
                    </a:lnTo>
                    <a:cubicBezTo>
                      <a:pt x="4638" y="8167"/>
                      <a:pt x="7025" y="7226"/>
                      <a:pt x="8268" y="4739"/>
                    </a:cubicBezTo>
                    <a:cubicBezTo>
                      <a:pt x="8436" y="4437"/>
                      <a:pt x="7562" y="2924"/>
                      <a:pt x="7293" y="2689"/>
                    </a:cubicBezTo>
                    <a:lnTo>
                      <a:pt x="3429" y="0"/>
                    </a:lnTo>
                    <a:close/>
                  </a:path>
                </a:pathLst>
              </a:custGeom>
              <a:solidFill>
                <a:srgbClr val="FFBA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65"/>
              <p:cNvSpPr/>
              <p:nvPr/>
            </p:nvSpPr>
            <p:spPr>
              <a:xfrm>
                <a:off x="3675172" y="2985703"/>
                <a:ext cx="67494" cy="58998"/>
              </a:xfrm>
              <a:custGeom>
                <a:avLst/>
                <a:gdLst/>
                <a:ahLst/>
                <a:cxnLst/>
                <a:rect l="l" t="t" r="r" b="b"/>
                <a:pathLst>
                  <a:path w="4941" h="4319" extrusionOk="0">
                    <a:moveTo>
                      <a:pt x="3361" y="0"/>
                    </a:moveTo>
                    <a:lnTo>
                      <a:pt x="437" y="2689"/>
                    </a:lnTo>
                    <a:cubicBezTo>
                      <a:pt x="34" y="3058"/>
                      <a:pt x="0" y="3697"/>
                      <a:pt x="370" y="4067"/>
                    </a:cubicBezTo>
                    <a:cubicBezTo>
                      <a:pt x="538" y="4235"/>
                      <a:pt x="773" y="4319"/>
                      <a:pt x="1017" y="4319"/>
                    </a:cubicBezTo>
                    <a:cubicBezTo>
                      <a:pt x="1261" y="4319"/>
                      <a:pt x="1513" y="4235"/>
                      <a:pt x="1714" y="4067"/>
                    </a:cubicBezTo>
                    <a:lnTo>
                      <a:pt x="4941" y="1546"/>
                    </a:lnTo>
                    <a:lnTo>
                      <a:pt x="3361" y="0"/>
                    </a:lnTo>
                    <a:close/>
                  </a:path>
                </a:pathLst>
              </a:custGeom>
              <a:solidFill>
                <a:srgbClr val="FFBA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65"/>
              <p:cNvSpPr/>
              <p:nvPr/>
            </p:nvSpPr>
            <p:spPr>
              <a:xfrm>
                <a:off x="3718788" y="3021970"/>
                <a:ext cx="62440" cy="63205"/>
              </a:xfrm>
              <a:custGeom>
                <a:avLst/>
                <a:gdLst/>
                <a:ahLst/>
                <a:cxnLst/>
                <a:rect l="l" t="t" r="r" b="b"/>
                <a:pathLst>
                  <a:path w="4571" h="4627" extrusionOk="0">
                    <a:moveTo>
                      <a:pt x="2924" y="0"/>
                    </a:moveTo>
                    <a:lnTo>
                      <a:pt x="370" y="3126"/>
                    </a:lnTo>
                    <a:cubicBezTo>
                      <a:pt x="0" y="3563"/>
                      <a:pt x="0" y="4134"/>
                      <a:pt x="370" y="4436"/>
                    </a:cubicBezTo>
                    <a:cubicBezTo>
                      <a:pt x="527" y="4565"/>
                      <a:pt x="721" y="4627"/>
                      <a:pt x="923" y="4627"/>
                    </a:cubicBezTo>
                    <a:cubicBezTo>
                      <a:pt x="1195" y="4627"/>
                      <a:pt x="1482" y="4514"/>
                      <a:pt x="1714" y="4302"/>
                    </a:cubicBezTo>
                    <a:lnTo>
                      <a:pt x="4571" y="1277"/>
                    </a:lnTo>
                    <a:lnTo>
                      <a:pt x="2924" y="0"/>
                    </a:lnTo>
                    <a:close/>
                  </a:path>
                </a:pathLst>
              </a:custGeom>
              <a:solidFill>
                <a:srgbClr val="FFBA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65"/>
              <p:cNvSpPr/>
              <p:nvPr/>
            </p:nvSpPr>
            <p:spPr>
              <a:xfrm>
                <a:off x="3749086" y="3032530"/>
                <a:ext cx="46840" cy="55446"/>
              </a:xfrm>
              <a:custGeom>
                <a:avLst/>
                <a:gdLst/>
                <a:ahLst/>
                <a:cxnLst/>
                <a:rect l="l" t="t" r="r" b="b"/>
                <a:pathLst>
                  <a:path w="3429" h="4059" extrusionOk="0">
                    <a:moveTo>
                      <a:pt x="1849" y="0"/>
                    </a:moveTo>
                    <a:lnTo>
                      <a:pt x="235" y="2924"/>
                    </a:lnTo>
                    <a:cubicBezTo>
                      <a:pt x="0" y="3361"/>
                      <a:pt x="101" y="3865"/>
                      <a:pt x="471" y="4000"/>
                    </a:cubicBezTo>
                    <a:cubicBezTo>
                      <a:pt x="551" y="4039"/>
                      <a:pt x="638" y="4059"/>
                      <a:pt x="728" y="4059"/>
                    </a:cubicBezTo>
                    <a:cubicBezTo>
                      <a:pt x="1017" y="4059"/>
                      <a:pt x="1333" y="3862"/>
                      <a:pt x="1513" y="3529"/>
                    </a:cubicBezTo>
                    <a:lnTo>
                      <a:pt x="3428" y="639"/>
                    </a:lnTo>
                    <a:lnTo>
                      <a:pt x="1849" y="0"/>
                    </a:lnTo>
                    <a:close/>
                  </a:path>
                </a:pathLst>
              </a:custGeom>
              <a:solidFill>
                <a:srgbClr val="FFBA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65"/>
              <p:cNvSpPr/>
              <p:nvPr/>
            </p:nvSpPr>
            <p:spPr>
              <a:xfrm>
                <a:off x="3693067" y="3009567"/>
                <a:ext cx="62003" cy="61388"/>
              </a:xfrm>
              <a:custGeom>
                <a:avLst/>
                <a:gdLst/>
                <a:ahLst/>
                <a:cxnLst/>
                <a:rect l="l" t="t" r="r" b="b"/>
                <a:pathLst>
                  <a:path w="4539" h="4494" extrusionOk="0">
                    <a:moveTo>
                      <a:pt x="2757" y="1"/>
                    </a:moveTo>
                    <a:lnTo>
                      <a:pt x="337" y="2925"/>
                    </a:lnTo>
                    <a:cubicBezTo>
                      <a:pt x="1" y="3362"/>
                      <a:pt x="35" y="3967"/>
                      <a:pt x="438" y="4303"/>
                    </a:cubicBezTo>
                    <a:cubicBezTo>
                      <a:pt x="595" y="4431"/>
                      <a:pt x="795" y="4493"/>
                      <a:pt x="1001" y="4493"/>
                    </a:cubicBezTo>
                    <a:cubicBezTo>
                      <a:pt x="1280" y="4493"/>
                      <a:pt x="1570" y="4381"/>
                      <a:pt x="1782" y="4168"/>
                    </a:cubicBezTo>
                    <a:lnTo>
                      <a:pt x="4538" y="1311"/>
                    </a:lnTo>
                    <a:lnTo>
                      <a:pt x="2757" y="1"/>
                    </a:lnTo>
                    <a:close/>
                  </a:path>
                </a:pathLst>
              </a:custGeom>
              <a:solidFill>
                <a:srgbClr val="FFBA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65"/>
              <p:cNvSpPr/>
              <p:nvPr/>
            </p:nvSpPr>
            <p:spPr>
              <a:xfrm>
                <a:off x="3681141" y="2657795"/>
                <a:ext cx="172171" cy="158046"/>
              </a:xfrm>
              <a:custGeom>
                <a:avLst/>
                <a:gdLst/>
                <a:ahLst/>
                <a:cxnLst/>
                <a:rect l="l" t="t" r="r" b="b"/>
                <a:pathLst>
                  <a:path w="12604" h="11570" extrusionOk="0">
                    <a:moveTo>
                      <a:pt x="5427" y="1"/>
                    </a:moveTo>
                    <a:cubicBezTo>
                      <a:pt x="4388" y="1"/>
                      <a:pt x="3340" y="332"/>
                      <a:pt x="2454" y="1017"/>
                    </a:cubicBezTo>
                    <a:cubicBezTo>
                      <a:pt x="437" y="2596"/>
                      <a:pt x="0" y="5453"/>
                      <a:pt x="1412" y="7570"/>
                    </a:cubicBezTo>
                    <a:lnTo>
                      <a:pt x="4369" y="11570"/>
                    </a:lnTo>
                    <a:lnTo>
                      <a:pt x="12603" y="6461"/>
                    </a:lnTo>
                    <a:lnTo>
                      <a:pt x="9478" y="2159"/>
                    </a:lnTo>
                    <a:cubicBezTo>
                      <a:pt x="8529" y="747"/>
                      <a:pt x="6988" y="1"/>
                      <a:pt x="54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65"/>
              <p:cNvSpPr/>
              <p:nvPr/>
            </p:nvSpPr>
            <p:spPr>
              <a:xfrm>
                <a:off x="3684352" y="2739782"/>
                <a:ext cx="72084" cy="77903"/>
              </a:xfrm>
              <a:custGeom>
                <a:avLst/>
                <a:gdLst/>
                <a:ahLst/>
                <a:cxnLst/>
                <a:rect l="l" t="t" r="r" b="b"/>
                <a:pathLst>
                  <a:path w="5277" h="5703" extrusionOk="0">
                    <a:moveTo>
                      <a:pt x="149" y="0"/>
                    </a:moveTo>
                    <a:cubicBezTo>
                      <a:pt x="123" y="0"/>
                      <a:pt x="95" y="8"/>
                      <a:pt x="68" y="22"/>
                    </a:cubicBezTo>
                    <a:cubicBezTo>
                      <a:pt x="34" y="56"/>
                      <a:pt x="0" y="157"/>
                      <a:pt x="34" y="190"/>
                    </a:cubicBezTo>
                    <a:lnTo>
                      <a:pt x="4033" y="5635"/>
                    </a:lnTo>
                    <a:cubicBezTo>
                      <a:pt x="4067" y="5669"/>
                      <a:pt x="4101" y="5702"/>
                      <a:pt x="4134" y="5702"/>
                    </a:cubicBezTo>
                    <a:cubicBezTo>
                      <a:pt x="4168" y="5702"/>
                      <a:pt x="4168" y="5702"/>
                      <a:pt x="4201" y="5669"/>
                    </a:cubicBezTo>
                    <a:lnTo>
                      <a:pt x="5210" y="5064"/>
                    </a:lnTo>
                    <a:cubicBezTo>
                      <a:pt x="5243" y="5030"/>
                      <a:pt x="5277" y="4963"/>
                      <a:pt x="5243" y="4896"/>
                    </a:cubicBezTo>
                    <a:cubicBezTo>
                      <a:pt x="5224" y="4856"/>
                      <a:pt x="5192" y="4840"/>
                      <a:pt x="5156" y="4840"/>
                    </a:cubicBezTo>
                    <a:cubicBezTo>
                      <a:pt x="5131" y="4840"/>
                      <a:pt x="5103" y="4848"/>
                      <a:pt x="5075" y="4862"/>
                    </a:cubicBezTo>
                    <a:lnTo>
                      <a:pt x="4168" y="5433"/>
                    </a:lnTo>
                    <a:lnTo>
                      <a:pt x="236" y="56"/>
                    </a:lnTo>
                    <a:cubicBezTo>
                      <a:pt x="216" y="17"/>
                      <a:pt x="185" y="0"/>
                      <a:pt x="14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65"/>
              <p:cNvSpPr/>
              <p:nvPr/>
            </p:nvSpPr>
            <p:spPr>
              <a:xfrm>
                <a:off x="3588854" y="2532574"/>
                <a:ext cx="101480" cy="132242"/>
              </a:xfrm>
              <a:custGeom>
                <a:avLst/>
                <a:gdLst/>
                <a:ahLst/>
                <a:cxnLst/>
                <a:rect l="l" t="t" r="r" b="b"/>
                <a:pathLst>
                  <a:path w="7429" h="9681" extrusionOk="0">
                    <a:moveTo>
                      <a:pt x="3563" y="0"/>
                    </a:moveTo>
                    <a:lnTo>
                      <a:pt x="1" y="4403"/>
                    </a:lnTo>
                    <a:lnTo>
                      <a:pt x="1513" y="9243"/>
                    </a:lnTo>
                    <a:cubicBezTo>
                      <a:pt x="1513" y="9243"/>
                      <a:pt x="2134" y="9680"/>
                      <a:pt x="3211" y="9680"/>
                    </a:cubicBezTo>
                    <a:cubicBezTo>
                      <a:pt x="4246" y="9680"/>
                      <a:pt x="5700" y="9277"/>
                      <a:pt x="7428" y="7697"/>
                    </a:cubicBezTo>
                    <a:lnTo>
                      <a:pt x="3563" y="0"/>
                    </a:lnTo>
                    <a:close/>
                  </a:path>
                </a:pathLst>
              </a:custGeom>
              <a:solidFill>
                <a:srgbClr val="FFB9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65"/>
              <p:cNvSpPr/>
              <p:nvPr/>
            </p:nvSpPr>
            <p:spPr>
              <a:xfrm>
                <a:off x="3591614" y="2584905"/>
                <a:ext cx="37661" cy="44545"/>
              </a:xfrm>
              <a:custGeom>
                <a:avLst/>
                <a:gdLst/>
                <a:ahLst/>
                <a:cxnLst/>
                <a:rect l="l" t="t" r="r" b="b"/>
                <a:pathLst>
                  <a:path w="2757" h="3261" extrusionOk="0">
                    <a:moveTo>
                      <a:pt x="2756" y="1"/>
                    </a:moveTo>
                    <a:lnTo>
                      <a:pt x="0" y="1244"/>
                    </a:lnTo>
                    <a:lnTo>
                      <a:pt x="639" y="3261"/>
                    </a:lnTo>
                    <a:lnTo>
                      <a:pt x="2756" y="1"/>
                    </a:lnTo>
                    <a:close/>
                  </a:path>
                </a:pathLst>
              </a:custGeom>
              <a:solidFill>
                <a:srgbClr val="3117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65"/>
              <p:cNvSpPr/>
              <p:nvPr/>
            </p:nvSpPr>
            <p:spPr>
              <a:xfrm>
                <a:off x="3519079" y="2439344"/>
                <a:ext cx="161352" cy="168920"/>
              </a:xfrm>
              <a:custGeom>
                <a:avLst/>
                <a:gdLst/>
                <a:ahLst/>
                <a:cxnLst/>
                <a:rect l="l" t="t" r="r" b="b"/>
                <a:pathLst>
                  <a:path w="11812" h="12366" extrusionOk="0">
                    <a:moveTo>
                      <a:pt x="4283" y="0"/>
                    </a:moveTo>
                    <a:cubicBezTo>
                      <a:pt x="4070" y="0"/>
                      <a:pt x="3852" y="12"/>
                      <a:pt x="3630" y="36"/>
                    </a:cubicBezTo>
                    <a:cubicBezTo>
                      <a:pt x="3496" y="70"/>
                      <a:pt x="3395" y="104"/>
                      <a:pt x="3260" y="104"/>
                    </a:cubicBezTo>
                    <a:cubicBezTo>
                      <a:pt x="3260" y="104"/>
                      <a:pt x="303" y="675"/>
                      <a:pt x="101" y="3969"/>
                    </a:cubicBezTo>
                    <a:cubicBezTo>
                      <a:pt x="101" y="3969"/>
                      <a:pt x="0" y="5884"/>
                      <a:pt x="303" y="9279"/>
                    </a:cubicBezTo>
                    <a:cubicBezTo>
                      <a:pt x="480" y="11314"/>
                      <a:pt x="2209" y="12365"/>
                      <a:pt x="3834" y="12365"/>
                    </a:cubicBezTo>
                    <a:cubicBezTo>
                      <a:pt x="4061" y="12365"/>
                      <a:pt x="4286" y="12345"/>
                      <a:pt x="4504" y="12303"/>
                    </a:cubicBezTo>
                    <a:cubicBezTo>
                      <a:pt x="5579" y="12068"/>
                      <a:pt x="7596" y="11026"/>
                      <a:pt x="8671" y="10220"/>
                    </a:cubicBezTo>
                    <a:lnTo>
                      <a:pt x="8335" y="9682"/>
                    </a:lnTo>
                    <a:cubicBezTo>
                      <a:pt x="11811" y="6013"/>
                      <a:pt x="9122" y="0"/>
                      <a:pt x="4283" y="0"/>
                    </a:cubicBezTo>
                    <a:close/>
                  </a:path>
                </a:pathLst>
              </a:custGeom>
              <a:solidFill>
                <a:srgbClr val="FFB9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65"/>
              <p:cNvSpPr/>
              <p:nvPr/>
            </p:nvSpPr>
            <p:spPr>
              <a:xfrm>
                <a:off x="3511266" y="2532574"/>
                <a:ext cx="17471" cy="28017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2051" extrusionOk="0">
                    <a:moveTo>
                      <a:pt x="1009" y="0"/>
                    </a:moveTo>
                    <a:lnTo>
                      <a:pt x="203" y="1445"/>
                    </a:lnTo>
                    <a:cubicBezTo>
                      <a:pt x="1" y="1748"/>
                      <a:pt x="35" y="1950"/>
                      <a:pt x="236" y="1983"/>
                    </a:cubicBezTo>
                    <a:lnTo>
                      <a:pt x="1278" y="2050"/>
                    </a:lnTo>
                    <a:lnTo>
                      <a:pt x="1009" y="0"/>
                    </a:lnTo>
                    <a:close/>
                  </a:path>
                </a:pathLst>
              </a:custGeom>
              <a:solidFill>
                <a:srgbClr val="FFB9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65"/>
              <p:cNvSpPr/>
              <p:nvPr/>
            </p:nvSpPr>
            <p:spPr>
              <a:xfrm>
                <a:off x="3511266" y="2410522"/>
                <a:ext cx="201936" cy="172102"/>
              </a:xfrm>
              <a:custGeom>
                <a:avLst/>
                <a:gdLst/>
                <a:ahLst/>
                <a:cxnLst/>
                <a:rect l="l" t="t" r="r" b="b"/>
                <a:pathLst>
                  <a:path w="14783" h="12599" extrusionOk="0">
                    <a:moveTo>
                      <a:pt x="7702" y="0"/>
                    </a:moveTo>
                    <a:cubicBezTo>
                      <a:pt x="7502" y="0"/>
                      <a:pt x="7299" y="10"/>
                      <a:pt x="7092" y="29"/>
                    </a:cubicBezTo>
                    <a:cubicBezTo>
                      <a:pt x="1" y="634"/>
                      <a:pt x="774" y="5373"/>
                      <a:pt x="774" y="5373"/>
                    </a:cubicBezTo>
                    <a:cubicBezTo>
                      <a:pt x="1303" y="5444"/>
                      <a:pt x="1920" y="5471"/>
                      <a:pt x="2541" y="5471"/>
                    </a:cubicBezTo>
                    <a:cubicBezTo>
                      <a:pt x="4248" y="5471"/>
                      <a:pt x="5983" y="5272"/>
                      <a:pt x="5983" y="5272"/>
                    </a:cubicBezTo>
                    <a:lnTo>
                      <a:pt x="6790" y="8398"/>
                    </a:lnTo>
                    <a:lnTo>
                      <a:pt x="9512" y="8498"/>
                    </a:lnTo>
                    <a:cubicBezTo>
                      <a:pt x="8874" y="10515"/>
                      <a:pt x="10688" y="12599"/>
                      <a:pt x="10688" y="12599"/>
                    </a:cubicBezTo>
                    <a:cubicBezTo>
                      <a:pt x="11596" y="10212"/>
                      <a:pt x="12974" y="8666"/>
                      <a:pt x="13209" y="8061"/>
                    </a:cubicBezTo>
                    <a:cubicBezTo>
                      <a:pt x="14783" y="4368"/>
                      <a:pt x="11999" y="0"/>
                      <a:pt x="77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65"/>
              <p:cNvSpPr/>
              <p:nvPr/>
            </p:nvSpPr>
            <p:spPr>
              <a:xfrm>
                <a:off x="3609058" y="2497167"/>
                <a:ext cx="52345" cy="50624"/>
              </a:xfrm>
              <a:custGeom>
                <a:avLst/>
                <a:gdLst/>
                <a:ahLst/>
                <a:cxnLst/>
                <a:rect l="l" t="t" r="r" b="b"/>
                <a:pathLst>
                  <a:path w="3832" h="3706" extrusionOk="0">
                    <a:moveTo>
                      <a:pt x="1941" y="0"/>
                    </a:moveTo>
                    <a:cubicBezTo>
                      <a:pt x="1900" y="0"/>
                      <a:pt x="1858" y="2"/>
                      <a:pt x="1815" y="4"/>
                    </a:cubicBezTo>
                    <a:cubicBezTo>
                      <a:pt x="807" y="72"/>
                      <a:pt x="1" y="945"/>
                      <a:pt x="68" y="1954"/>
                    </a:cubicBezTo>
                    <a:cubicBezTo>
                      <a:pt x="132" y="2953"/>
                      <a:pt x="939" y="3705"/>
                      <a:pt x="1925" y="3705"/>
                    </a:cubicBezTo>
                    <a:cubicBezTo>
                      <a:pt x="1966" y="3705"/>
                      <a:pt x="2008" y="3704"/>
                      <a:pt x="2051" y="3701"/>
                    </a:cubicBezTo>
                    <a:cubicBezTo>
                      <a:pt x="3059" y="3668"/>
                      <a:pt x="3832" y="2760"/>
                      <a:pt x="3798" y="1752"/>
                    </a:cubicBezTo>
                    <a:cubicBezTo>
                      <a:pt x="3734" y="752"/>
                      <a:pt x="2927" y="0"/>
                      <a:pt x="1941" y="0"/>
                    </a:cubicBezTo>
                    <a:close/>
                  </a:path>
                </a:pathLst>
              </a:custGeom>
              <a:solidFill>
                <a:srgbClr val="FFB9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65"/>
              <p:cNvSpPr/>
              <p:nvPr/>
            </p:nvSpPr>
            <p:spPr>
              <a:xfrm>
                <a:off x="3622376" y="2511824"/>
                <a:ext cx="21132" cy="18468"/>
              </a:xfrm>
              <a:custGeom>
                <a:avLst/>
                <a:gdLst/>
                <a:ahLst/>
                <a:cxnLst/>
                <a:rect l="l" t="t" r="r" b="b"/>
                <a:pathLst>
                  <a:path w="1547" h="1352" extrusionOk="0">
                    <a:moveTo>
                      <a:pt x="1251" y="1"/>
                    </a:moveTo>
                    <a:cubicBezTo>
                      <a:pt x="885" y="1"/>
                      <a:pt x="576" y="104"/>
                      <a:pt x="370" y="309"/>
                    </a:cubicBezTo>
                    <a:cubicBezTo>
                      <a:pt x="0" y="645"/>
                      <a:pt x="0" y="1183"/>
                      <a:pt x="0" y="1217"/>
                    </a:cubicBezTo>
                    <a:cubicBezTo>
                      <a:pt x="0" y="1284"/>
                      <a:pt x="67" y="1351"/>
                      <a:pt x="168" y="1351"/>
                    </a:cubicBezTo>
                    <a:cubicBezTo>
                      <a:pt x="235" y="1351"/>
                      <a:pt x="303" y="1284"/>
                      <a:pt x="303" y="1183"/>
                    </a:cubicBezTo>
                    <a:cubicBezTo>
                      <a:pt x="303" y="1183"/>
                      <a:pt x="303" y="780"/>
                      <a:pt x="572" y="511"/>
                    </a:cubicBezTo>
                    <a:cubicBezTo>
                      <a:pt x="712" y="371"/>
                      <a:pt x="922" y="301"/>
                      <a:pt x="1202" y="301"/>
                    </a:cubicBezTo>
                    <a:cubicBezTo>
                      <a:pt x="1258" y="301"/>
                      <a:pt x="1317" y="304"/>
                      <a:pt x="1378" y="309"/>
                    </a:cubicBezTo>
                    <a:cubicBezTo>
                      <a:pt x="1390" y="315"/>
                      <a:pt x="1402" y="318"/>
                      <a:pt x="1414" y="318"/>
                    </a:cubicBezTo>
                    <a:cubicBezTo>
                      <a:pt x="1468" y="318"/>
                      <a:pt x="1519" y="258"/>
                      <a:pt x="1546" y="175"/>
                    </a:cubicBezTo>
                    <a:cubicBezTo>
                      <a:pt x="1546" y="108"/>
                      <a:pt x="1479" y="7"/>
                      <a:pt x="1412" y="7"/>
                    </a:cubicBezTo>
                    <a:cubicBezTo>
                      <a:pt x="1357" y="3"/>
                      <a:pt x="1304" y="1"/>
                      <a:pt x="1251" y="1"/>
                    </a:cubicBezTo>
                    <a:close/>
                  </a:path>
                </a:pathLst>
              </a:custGeom>
              <a:solidFill>
                <a:srgbClr val="3117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65"/>
              <p:cNvSpPr/>
              <p:nvPr/>
            </p:nvSpPr>
            <p:spPr>
              <a:xfrm>
                <a:off x="3682507" y="2417802"/>
                <a:ext cx="203397" cy="167062"/>
              </a:xfrm>
              <a:custGeom>
                <a:avLst/>
                <a:gdLst/>
                <a:ahLst/>
                <a:cxnLst/>
                <a:rect l="l" t="t" r="r" b="b"/>
                <a:pathLst>
                  <a:path w="14890" h="12230" extrusionOk="0">
                    <a:moveTo>
                      <a:pt x="3509" y="1"/>
                    </a:moveTo>
                    <a:cubicBezTo>
                      <a:pt x="767" y="1"/>
                      <a:pt x="1" y="2655"/>
                      <a:pt x="1" y="2655"/>
                    </a:cubicBezTo>
                    <a:lnTo>
                      <a:pt x="203" y="3529"/>
                    </a:lnTo>
                    <a:cubicBezTo>
                      <a:pt x="402" y="3141"/>
                      <a:pt x="689" y="2917"/>
                      <a:pt x="1060" y="2917"/>
                    </a:cubicBezTo>
                    <a:cubicBezTo>
                      <a:pt x="1880" y="2917"/>
                      <a:pt x="3110" y="4011"/>
                      <a:pt x="4706" y="6856"/>
                    </a:cubicBezTo>
                    <a:cubicBezTo>
                      <a:pt x="6605" y="10241"/>
                      <a:pt x="9315" y="12229"/>
                      <a:pt x="11416" y="12229"/>
                    </a:cubicBezTo>
                    <a:cubicBezTo>
                      <a:pt x="11881" y="12229"/>
                      <a:pt x="12315" y="12132"/>
                      <a:pt x="12705" y="11931"/>
                    </a:cubicBezTo>
                    <a:cubicBezTo>
                      <a:pt x="14890" y="10822"/>
                      <a:pt x="13108" y="8201"/>
                      <a:pt x="13108" y="8201"/>
                    </a:cubicBezTo>
                    <a:cubicBezTo>
                      <a:pt x="13108" y="8201"/>
                      <a:pt x="8000" y="773"/>
                      <a:pt x="4471" y="101"/>
                    </a:cubicBezTo>
                    <a:cubicBezTo>
                      <a:pt x="4126" y="32"/>
                      <a:pt x="3806" y="1"/>
                      <a:pt x="350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65"/>
              <p:cNvSpPr/>
              <p:nvPr/>
            </p:nvSpPr>
            <p:spPr>
              <a:xfrm>
                <a:off x="3528723" y="2499885"/>
                <a:ext cx="27443" cy="9740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713" extrusionOk="0">
                    <a:moveTo>
                      <a:pt x="1140" y="1"/>
                    </a:moveTo>
                    <a:cubicBezTo>
                      <a:pt x="1083" y="1"/>
                      <a:pt x="1028" y="3"/>
                      <a:pt x="975" y="7"/>
                    </a:cubicBezTo>
                    <a:cubicBezTo>
                      <a:pt x="975" y="7"/>
                      <a:pt x="958" y="6"/>
                      <a:pt x="929" y="6"/>
                    </a:cubicBezTo>
                    <a:cubicBezTo>
                      <a:pt x="740" y="6"/>
                      <a:pt x="29" y="32"/>
                      <a:pt x="0" y="410"/>
                    </a:cubicBezTo>
                    <a:cubicBezTo>
                      <a:pt x="0" y="410"/>
                      <a:pt x="0" y="679"/>
                      <a:pt x="807" y="713"/>
                    </a:cubicBezTo>
                    <a:cubicBezTo>
                      <a:pt x="1647" y="713"/>
                      <a:pt x="1849" y="646"/>
                      <a:pt x="1949" y="377"/>
                    </a:cubicBezTo>
                    <a:cubicBezTo>
                      <a:pt x="2008" y="111"/>
                      <a:pt x="1549" y="1"/>
                      <a:pt x="114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65"/>
              <p:cNvSpPr/>
              <p:nvPr/>
            </p:nvSpPr>
            <p:spPr>
              <a:xfrm>
                <a:off x="3525049" y="2565440"/>
                <a:ext cx="21583" cy="7090"/>
              </a:xfrm>
              <a:custGeom>
                <a:avLst/>
                <a:gdLst/>
                <a:ahLst/>
                <a:cxnLst/>
                <a:rect l="l" t="t" r="r" b="b"/>
                <a:pathLst>
                  <a:path w="1580" h="519" extrusionOk="0">
                    <a:moveTo>
                      <a:pt x="1404" y="1"/>
                    </a:moveTo>
                    <a:cubicBezTo>
                      <a:pt x="1383" y="1"/>
                      <a:pt x="1363" y="5"/>
                      <a:pt x="1345" y="14"/>
                    </a:cubicBezTo>
                    <a:cubicBezTo>
                      <a:pt x="1078" y="174"/>
                      <a:pt x="773" y="212"/>
                      <a:pt x="546" y="212"/>
                    </a:cubicBezTo>
                    <a:cubicBezTo>
                      <a:pt x="343" y="212"/>
                      <a:pt x="202" y="182"/>
                      <a:pt x="202" y="182"/>
                    </a:cubicBezTo>
                    <a:cubicBezTo>
                      <a:pt x="190" y="176"/>
                      <a:pt x="176" y="173"/>
                      <a:pt x="162" y="173"/>
                    </a:cubicBezTo>
                    <a:cubicBezTo>
                      <a:pt x="101" y="173"/>
                      <a:pt x="34" y="228"/>
                      <a:pt x="34" y="283"/>
                    </a:cubicBezTo>
                    <a:cubicBezTo>
                      <a:pt x="0" y="350"/>
                      <a:pt x="67" y="451"/>
                      <a:pt x="135" y="485"/>
                    </a:cubicBezTo>
                    <a:cubicBezTo>
                      <a:pt x="135" y="485"/>
                      <a:pt x="336" y="518"/>
                      <a:pt x="572" y="518"/>
                    </a:cubicBezTo>
                    <a:cubicBezTo>
                      <a:pt x="840" y="518"/>
                      <a:pt x="1177" y="485"/>
                      <a:pt x="1479" y="283"/>
                    </a:cubicBezTo>
                    <a:cubicBezTo>
                      <a:pt x="1580" y="249"/>
                      <a:pt x="1580" y="149"/>
                      <a:pt x="1546" y="81"/>
                    </a:cubicBezTo>
                    <a:cubicBezTo>
                      <a:pt x="1522" y="32"/>
                      <a:pt x="1461" y="1"/>
                      <a:pt x="1404" y="1"/>
                    </a:cubicBezTo>
                    <a:close/>
                  </a:path>
                </a:pathLst>
              </a:custGeom>
              <a:solidFill>
                <a:srgbClr val="3117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65"/>
              <p:cNvSpPr/>
              <p:nvPr/>
            </p:nvSpPr>
            <p:spPr>
              <a:xfrm>
                <a:off x="3531018" y="2526823"/>
                <a:ext cx="11488" cy="10587"/>
              </a:xfrm>
              <a:custGeom>
                <a:avLst/>
                <a:gdLst/>
                <a:ahLst/>
                <a:cxnLst/>
                <a:rect l="l" t="t" r="r" b="b"/>
                <a:pathLst>
                  <a:path w="841" h="775" extrusionOk="0">
                    <a:moveTo>
                      <a:pt x="424" y="0"/>
                    </a:moveTo>
                    <a:cubicBezTo>
                      <a:pt x="385" y="0"/>
                      <a:pt x="344" y="6"/>
                      <a:pt x="303" y="18"/>
                    </a:cubicBezTo>
                    <a:cubicBezTo>
                      <a:pt x="101" y="52"/>
                      <a:pt x="0" y="287"/>
                      <a:pt x="34" y="488"/>
                    </a:cubicBezTo>
                    <a:cubicBezTo>
                      <a:pt x="89" y="654"/>
                      <a:pt x="235" y="775"/>
                      <a:pt x="398" y="775"/>
                    </a:cubicBezTo>
                    <a:cubicBezTo>
                      <a:pt x="433" y="775"/>
                      <a:pt x="469" y="769"/>
                      <a:pt x="504" y="757"/>
                    </a:cubicBezTo>
                    <a:cubicBezTo>
                      <a:pt x="740" y="690"/>
                      <a:pt x="840" y="488"/>
                      <a:pt x="807" y="287"/>
                    </a:cubicBezTo>
                    <a:cubicBezTo>
                      <a:pt x="751" y="121"/>
                      <a:pt x="605" y="0"/>
                      <a:pt x="42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65"/>
              <p:cNvSpPr/>
              <p:nvPr/>
            </p:nvSpPr>
            <p:spPr>
              <a:xfrm>
                <a:off x="1882406" y="3368579"/>
                <a:ext cx="123978" cy="147842"/>
              </a:xfrm>
              <a:custGeom>
                <a:avLst/>
                <a:gdLst/>
                <a:ahLst/>
                <a:cxnLst/>
                <a:rect l="l" t="t" r="r" b="b"/>
                <a:pathLst>
                  <a:path w="9076" h="10823" extrusionOk="0">
                    <a:moveTo>
                      <a:pt x="1" y="1"/>
                    </a:moveTo>
                    <a:lnTo>
                      <a:pt x="2354" y="10823"/>
                    </a:lnTo>
                    <a:lnTo>
                      <a:pt x="9075" y="10823"/>
                    </a:lnTo>
                    <a:lnTo>
                      <a:pt x="6723" y="1"/>
                    </a:lnTo>
                    <a:close/>
                  </a:path>
                </a:pathLst>
              </a:custGeom>
              <a:solidFill>
                <a:srgbClr val="CC8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65"/>
              <p:cNvSpPr/>
              <p:nvPr/>
            </p:nvSpPr>
            <p:spPr>
              <a:xfrm>
                <a:off x="1884701" y="3487940"/>
                <a:ext cx="244719" cy="83121"/>
              </a:xfrm>
              <a:custGeom>
                <a:avLst/>
                <a:gdLst/>
                <a:ahLst/>
                <a:cxnLst/>
                <a:rect l="l" t="t" r="r" b="b"/>
                <a:pathLst>
                  <a:path w="17915" h="6085" extrusionOk="0">
                    <a:moveTo>
                      <a:pt x="1211" y="1"/>
                    </a:moveTo>
                    <a:cubicBezTo>
                      <a:pt x="169" y="3698"/>
                      <a:pt x="1" y="6084"/>
                      <a:pt x="1" y="6084"/>
                    </a:cubicBezTo>
                    <a:lnTo>
                      <a:pt x="17914" y="6084"/>
                    </a:lnTo>
                    <a:cubicBezTo>
                      <a:pt x="17679" y="4068"/>
                      <a:pt x="16099" y="2555"/>
                      <a:pt x="13243" y="2253"/>
                    </a:cubicBezTo>
                    <a:cubicBezTo>
                      <a:pt x="10386" y="1950"/>
                      <a:pt x="10218" y="1"/>
                      <a:pt x="10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65"/>
              <p:cNvSpPr/>
              <p:nvPr/>
            </p:nvSpPr>
            <p:spPr>
              <a:xfrm>
                <a:off x="1884701" y="3571048"/>
                <a:ext cx="244719" cy="17457"/>
              </a:xfrm>
              <a:custGeom>
                <a:avLst/>
                <a:gdLst/>
                <a:ahLst/>
                <a:cxnLst/>
                <a:rect l="l" t="t" r="r" b="b"/>
                <a:pathLst>
                  <a:path w="17915" h="1278" extrusionOk="0">
                    <a:moveTo>
                      <a:pt x="1" y="0"/>
                    </a:moveTo>
                    <a:lnTo>
                      <a:pt x="1" y="1277"/>
                    </a:lnTo>
                    <a:lnTo>
                      <a:pt x="17914" y="1277"/>
                    </a:lnTo>
                    <a:lnTo>
                      <a:pt x="17914" y="0"/>
                    </a:lnTo>
                    <a:close/>
                  </a:path>
                </a:pathLst>
              </a:custGeom>
              <a:solidFill>
                <a:srgbClr val="0000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65"/>
              <p:cNvSpPr/>
              <p:nvPr/>
            </p:nvSpPr>
            <p:spPr>
              <a:xfrm>
                <a:off x="1891135" y="3526052"/>
                <a:ext cx="48671" cy="45010"/>
              </a:xfrm>
              <a:custGeom>
                <a:avLst/>
                <a:gdLst/>
                <a:ahLst/>
                <a:cxnLst/>
                <a:rect l="l" t="t" r="r" b="b"/>
                <a:pathLst>
                  <a:path w="3563" h="3295" extrusionOk="0">
                    <a:moveTo>
                      <a:pt x="34" y="0"/>
                    </a:moveTo>
                    <a:lnTo>
                      <a:pt x="0" y="303"/>
                    </a:lnTo>
                    <a:cubicBezTo>
                      <a:pt x="34" y="303"/>
                      <a:pt x="3260" y="673"/>
                      <a:pt x="3260" y="3294"/>
                    </a:cubicBezTo>
                    <a:lnTo>
                      <a:pt x="3563" y="3294"/>
                    </a:lnTo>
                    <a:cubicBezTo>
                      <a:pt x="3563" y="404"/>
                      <a:pt x="68" y="0"/>
                      <a:pt x="34" y="0"/>
                    </a:cubicBezTo>
                    <a:close/>
                  </a:path>
                </a:pathLst>
              </a:custGeom>
              <a:solidFill>
                <a:srgbClr val="0000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65"/>
              <p:cNvSpPr/>
              <p:nvPr/>
            </p:nvSpPr>
            <p:spPr>
              <a:xfrm>
                <a:off x="1973778" y="3463448"/>
                <a:ext cx="65199" cy="47468"/>
              </a:xfrm>
              <a:custGeom>
                <a:avLst/>
                <a:gdLst/>
                <a:ahLst/>
                <a:cxnLst/>
                <a:rect l="l" t="t" r="r" b="b"/>
                <a:pathLst>
                  <a:path w="4773" h="3475" extrusionOk="0">
                    <a:moveTo>
                      <a:pt x="1277" y="315"/>
                    </a:moveTo>
                    <a:cubicBezTo>
                      <a:pt x="1378" y="315"/>
                      <a:pt x="1479" y="349"/>
                      <a:pt x="1580" y="382"/>
                    </a:cubicBezTo>
                    <a:cubicBezTo>
                      <a:pt x="2689" y="651"/>
                      <a:pt x="3798" y="2332"/>
                      <a:pt x="4268" y="3037"/>
                    </a:cubicBezTo>
                    <a:cubicBezTo>
                      <a:pt x="2655" y="2601"/>
                      <a:pt x="471" y="1727"/>
                      <a:pt x="336" y="1021"/>
                    </a:cubicBezTo>
                    <a:cubicBezTo>
                      <a:pt x="336" y="954"/>
                      <a:pt x="302" y="752"/>
                      <a:pt x="706" y="517"/>
                    </a:cubicBezTo>
                    <a:cubicBezTo>
                      <a:pt x="874" y="382"/>
                      <a:pt x="1075" y="315"/>
                      <a:pt x="1277" y="315"/>
                    </a:cubicBezTo>
                    <a:close/>
                    <a:moveTo>
                      <a:pt x="1293" y="1"/>
                    </a:moveTo>
                    <a:cubicBezTo>
                      <a:pt x="1025" y="1"/>
                      <a:pt x="773" y="83"/>
                      <a:pt x="538" y="248"/>
                    </a:cubicBezTo>
                    <a:cubicBezTo>
                      <a:pt x="168" y="483"/>
                      <a:pt x="0" y="752"/>
                      <a:pt x="34" y="1055"/>
                    </a:cubicBezTo>
                    <a:cubicBezTo>
                      <a:pt x="235" y="2298"/>
                      <a:pt x="4100" y="3340"/>
                      <a:pt x="4537" y="3474"/>
                    </a:cubicBezTo>
                    <a:lnTo>
                      <a:pt x="4604" y="3474"/>
                    </a:lnTo>
                    <a:cubicBezTo>
                      <a:pt x="4638" y="3474"/>
                      <a:pt x="4672" y="3441"/>
                      <a:pt x="4739" y="3407"/>
                    </a:cubicBezTo>
                    <a:cubicBezTo>
                      <a:pt x="4772" y="3374"/>
                      <a:pt x="4772" y="3273"/>
                      <a:pt x="4739" y="3239"/>
                    </a:cubicBezTo>
                    <a:cubicBezTo>
                      <a:pt x="4672" y="3105"/>
                      <a:pt x="3193" y="450"/>
                      <a:pt x="1647" y="46"/>
                    </a:cubicBezTo>
                    <a:cubicBezTo>
                      <a:pt x="1526" y="16"/>
                      <a:pt x="1408" y="1"/>
                      <a:pt x="1293" y="1"/>
                    </a:cubicBezTo>
                    <a:close/>
                  </a:path>
                </a:pathLst>
              </a:custGeom>
              <a:solidFill>
                <a:srgbClr val="0000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65"/>
              <p:cNvSpPr/>
              <p:nvPr/>
            </p:nvSpPr>
            <p:spPr>
              <a:xfrm>
                <a:off x="2034374" y="3471193"/>
                <a:ext cx="60609" cy="39723"/>
              </a:xfrm>
              <a:custGeom>
                <a:avLst/>
                <a:gdLst/>
                <a:ahLst/>
                <a:cxnLst/>
                <a:rect l="l" t="t" r="r" b="b"/>
                <a:pathLst>
                  <a:path w="4437" h="2908" extrusionOk="0">
                    <a:moveTo>
                      <a:pt x="3059" y="319"/>
                    </a:moveTo>
                    <a:cubicBezTo>
                      <a:pt x="3294" y="319"/>
                      <a:pt x="3563" y="420"/>
                      <a:pt x="3798" y="656"/>
                    </a:cubicBezTo>
                    <a:cubicBezTo>
                      <a:pt x="4101" y="924"/>
                      <a:pt x="4067" y="1126"/>
                      <a:pt x="4033" y="1193"/>
                    </a:cubicBezTo>
                    <a:cubicBezTo>
                      <a:pt x="3832" y="1798"/>
                      <a:pt x="1882" y="2302"/>
                      <a:pt x="471" y="2538"/>
                    </a:cubicBezTo>
                    <a:cubicBezTo>
                      <a:pt x="874" y="1933"/>
                      <a:pt x="1849" y="521"/>
                      <a:pt x="2857" y="353"/>
                    </a:cubicBezTo>
                    <a:cubicBezTo>
                      <a:pt x="2924" y="353"/>
                      <a:pt x="2991" y="319"/>
                      <a:pt x="3059" y="319"/>
                    </a:cubicBezTo>
                    <a:close/>
                    <a:moveTo>
                      <a:pt x="3039" y="0"/>
                    </a:moveTo>
                    <a:cubicBezTo>
                      <a:pt x="2968" y="0"/>
                      <a:pt x="2896" y="6"/>
                      <a:pt x="2823" y="17"/>
                    </a:cubicBezTo>
                    <a:cubicBezTo>
                      <a:pt x="1378" y="252"/>
                      <a:pt x="68" y="2571"/>
                      <a:pt x="0" y="2672"/>
                    </a:cubicBezTo>
                    <a:cubicBezTo>
                      <a:pt x="0" y="2706"/>
                      <a:pt x="0" y="2773"/>
                      <a:pt x="34" y="2840"/>
                    </a:cubicBezTo>
                    <a:cubicBezTo>
                      <a:pt x="68" y="2874"/>
                      <a:pt x="101" y="2907"/>
                      <a:pt x="168" y="2907"/>
                    </a:cubicBezTo>
                    <a:cubicBezTo>
                      <a:pt x="572" y="2840"/>
                      <a:pt x="4000" y="2370"/>
                      <a:pt x="4336" y="1261"/>
                    </a:cubicBezTo>
                    <a:cubicBezTo>
                      <a:pt x="4437" y="992"/>
                      <a:pt x="4336" y="689"/>
                      <a:pt x="4000" y="420"/>
                    </a:cubicBezTo>
                    <a:cubicBezTo>
                      <a:pt x="3720" y="140"/>
                      <a:pt x="3393" y="0"/>
                      <a:pt x="3039" y="0"/>
                    </a:cubicBezTo>
                    <a:close/>
                  </a:path>
                </a:pathLst>
              </a:custGeom>
              <a:solidFill>
                <a:srgbClr val="0000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65"/>
              <p:cNvSpPr/>
              <p:nvPr/>
            </p:nvSpPr>
            <p:spPr>
              <a:xfrm>
                <a:off x="2010496" y="3506313"/>
                <a:ext cx="27566" cy="16078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1177" extrusionOk="0">
                    <a:moveTo>
                      <a:pt x="1849" y="0"/>
                    </a:moveTo>
                    <a:cubicBezTo>
                      <a:pt x="1816" y="0"/>
                      <a:pt x="1211" y="34"/>
                      <a:pt x="68" y="874"/>
                    </a:cubicBezTo>
                    <a:cubicBezTo>
                      <a:pt x="1" y="941"/>
                      <a:pt x="1" y="1042"/>
                      <a:pt x="34" y="1109"/>
                    </a:cubicBezTo>
                    <a:cubicBezTo>
                      <a:pt x="68" y="1143"/>
                      <a:pt x="135" y="1177"/>
                      <a:pt x="169" y="1177"/>
                    </a:cubicBezTo>
                    <a:cubicBezTo>
                      <a:pt x="202" y="1177"/>
                      <a:pt x="236" y="1143"/>
                      <a:pt x="270" y="1143"/>
                    </a:cubicBezTo>
                    <a:cubicBezTo>
                      <a:pt x="1311" y="336"/>
                      <a:pt x="1849" y="336"/>
                      <a:pt x="1849" y="336"/>
                    </a:cubicBezTo>
                    <a:cubicBezTo>
                      <a:pt x="1950" y="336"/>
                      <a:pt x="2017" y="269"/>
                      <a:pt x="2017" y="168"/>
                    </a:cubicBezTo>
                    <a:cubicBezTo>
                      <a:pt x="2017" y="101"/>
                      <a:pt x="1950" y="0"/>
                      <a:pt x="1849" y="0"/>
                    </a:cubicBezTo>
                    <a:close/>
                  </a:path>
                </a:pathLst>
              </a:custGeom>
              <a:solidFill>
                <a:srgbClr val="0000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65"/>
              <p:cNvSpPr/>
              <p:nvPr/>
            </p:nvSpPr>
            <p:spPr>
              <a:xfrm>
                <a:off x="2026109" y="3514113"/>
                <a:ext cx="27552" cy="16078"/>
              </a:xfrm>
              <a:custGeom>
                <a:avLst/>
                <a:gdLst/>
                <a:ahLst/>
                <a:cxnLst/>
                <a:rect l="l" t="t" r="r" b="b"/>
                <a:pathLst>
                  <a:path w="2017" h="1177" extrusionOk="0">
                    <a:moveTo>
                      <a:pt x="1849" y="1"/>
                    </a:moveTo>
                    <a:cubicBezTo>
                      <a:pt x="1815" y="34"/>
                      <a:pt x="740" y="101"/>
                      <a:pt x="68" y="942"/>
                    </a:cubicBezTo>
                    <a:cubicBezTo>
                      <a:pt x="0" y="1009"/>
                      <a:pt x="34" y="1110"/>
                      <a:pt x="101" y="1143"/>
                    </a:cubicBezTo>
                    <a:cubicBezTo>
                      <a:pt x="135" y="1177"/>
                      <a:pt x="168" y="1177"/>
                      <a:pt x="202" y="1177"/>
                    </a:cubicBezTo>
                    <a:cubicBezTo>
                      <a:pt x="236" y="1177"/>
                      <a:pt x="303" y="1177"/>
                      <a:pt x="303" y="1143"/>
                    </a:cubicBezTo>
                    <a:cubicBezTo>
                      <a:pt x="874" y="404"/>
                      <a:pt x="1849" y="337"/>
                      <a:pt x="1849" y="337"/>
                    </a:cubicBezTo>
                    <a:cubicBezTo>
                      <a:pt x="1950" y="337"/>
                      <a:pt x="2017" y="269"/>
                      <a:pt x="2017" y="169"/>
                    </a:cubicBezTo>
                    <a:cubicBezTo>
                      <a:pt x="2017" y="68"/>
                      <a:pt x="1916" y="1"/>
                      <a:pt x="1849" y="1"/>
                    </a:cubicBezTo>
                    <a:close/>
                  </a:path>
                </a:pathLst>
              </a:custGeom>
              <a:solidFill>
                <a:srgbClr val="0000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65"/>
              <p:cNvSpPr/>
              <p:nvPr/>
            </p:nvSpPr>
            <p:spPr>
              <a:xfrm>
                <a:off x="1659298" y="2864498"/>
                <a:ext cx="365910" cy="590863"/>
              </a:xfrm>
              <a:custGeom>
                <a:avLst/>
                <a:gdLst/>
                <a:ahLst/>
                <a:cxnLst/>
                <a:rect l="l" t="t" r="r" b="b"/>
                <a:pathLst>
                  <a:path w="26787" h="43255" extrusionOk="0">
                    <a:moveTo>
                      <a:pt x="13444" y="0"/>
                    </a:moveTo>
                    <a:lnTo>
                      <a:pt x="0" y="1009"/>
                    </a:lnTo>
                    <a:lnTo>
                      <a:pt x="5949" y="11394"/>
                    </a:lnTo>
                    <a:cubicBezTo>
                      <a:pt x="12805" y="27324"/>
                      <a:pt x="15460" y="43255"/>
                      <a:pt x="15460" y="43255"/>
                    </a:cubicBezTo>
                    <a:lnTo>
                      <a:pt x="26786" y="42650"/>
                    </a:lnTo>
                    <a:cubicBezTo>
                      <a:pt x="26786" y="42650"/>
                      <a:pt x="25408" y="23291"/>
                      <a:pt x="16334" y="4302"/>
                    </a:cubicBezTo>
                    <a:lnTo>
                      <a:pt x="134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65"/>
              <p:cNvSpPr/>
              <p:nvPr/>
            </p:nvSpPr>
            <p:spPr>
              <a:xfrm>
                <a:off x="1490351" y="3305224"/>
                <a:ext cx="165286" cy="169425"/>
              </a:xfrm>
              <a:custGeom>
                <a:avLst/>
                <a:gdLst/>
                <a:ahLst/>
                <a:cxnLst/>
                <a:rect l="l" t="t" r="r" b="b"/>
                <a:pathLst>
                  <a:path w="12100" h="12403" extrusionOk="0">
                    <a:moveTo>
                      <a:pt x="6016" y="1"/>
                    </a:moveTo>
                    <a:lnTo>
                      <a:pt x="0" y="9546"/>
                    </a:lnTo>
                    <a:lnTo>
                      <a:pt x="6083" y="12402"/>
                    </a:lnTo>
                    <a:lnTo>
                      <a:pt x="12099" y="2857"/>
                    </a:lnTo>
                    <a:lnTo>
                      <a:pt x="6016" y="1"/>
                    </a:lnTo>
                    <a:close/>
                  </a:path>
                </a:pathLst>
              </a:custGeom>
              <a:solidFill>
                <a:srgbClr val="CC8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65"/>
              <p:cNvSpPr/>
              <p:nvPr/>
            </p:nvSpPr>
            <p:spPr>
              <a:xfrm>
                <a:off x="1439850" y="3403931"/>
                <a:ext cx="230472" cy="172635"/>
              </a:xfrm>
              <a:custGeom>
                <a:avLst/>
                <a:gdLst/>
                <a:ahLst/>
                <a:cxnLst/>
                <a:rect l="l" t="t" r="r" b="b"/>
                <a:pathLst>
                  <a:path w="16872" h="12638" extrusionOk="0">
                    <a:moveTo>
                      <a:pt x="3697" y="1"/>
                    </a:moveTo>
                    <a:cubicBezTo>
                      <a:pt x="1177" y="2891"/>
                      <a:pt x="0" y="5008"/>
                      <a:pt x="0" y="5008"/>
                    </a:cubicBezTo>
                    <a:lnTo>
                      <a:pt x="16200" y="12637"/>
                    </a:lnTo>
                    <a:cubicBezTo>
                      <a:pt x="16872" y="10688"/>
                      <a:pt x="16065" y="8672"/>
                      <a:pt x="13612" y="7159"/>
                    </a:cubicBezTo>
                    <a:cubicBezTo>
                      <a:pt x="11158" y="5680"/>
                      <a:pt x="11864" y="3866"/>
                      <a:pt x="11864" y="3866"/>
                    </a:cubicBezTo>
                    <a:lnTo>
                      <a:pt x="369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65"/>
              <p:cNvSpPr/>
              <p:nvPr/>
            </p:nvSpPr>
            <p:spPr>
              <a:xfrm>
                <a:off x="1432501" y="3472341"/>
                <a:ext cx="228641" cy="119839"/>
              </a:xfrm>
              <a:custGeom>
                <a:avLst/>
                <a:gdLst/>
                <a:ahLst/>
                <a:cxnLst/>
                <a:rect l="l" t="t" r="r" b="b"/>
                <a:pathLst>
                  <a:path w="16738" h="8773" extrusionOk="0">
                    <a:moveTo>
                      <a:pt x="572" y="0"/>
                    </a:moveTo>
                    <a:lnTo>
                      <a:pt x="1" y="1143"/>
                    </a:lnTo>
                    <a:lnTo>
                      <a:pt x="16200" y="8772"/>
                    </a:lnTo>
                    <a:lnTo>
                      <a:pt x="16738" y="7629"/>
                    </a:lnTo>
                    <a:lnTo>
                      <a:pt x="572" y="0"/>
                    </a:lnTo>
                    <a:close/>
                  </a:path>
                </a:pathLst>
              </a:custGeom>
              <a:solidFill>
                <a:srgbClr val="0000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65"/>
              <p:cNvSpPr/>
              <p:nvPr/>
            </p:nvSpPr>
            <p:spPr>
              <a:xfrm>
                <a:off x="1463263" y="3434229"/>
                <a:ext cx="43630" cy="61538"/>
              </a:xfrm>
              <a:custGeom>
                <a:avLst/>
                <a:gdLst/>
                <a:ahLst/>
                <a:cxnLst/>
                <a:rect l="l" t="t" r="r" b="b"/>
                <a:pathLst>
                  <a:path w="3194" h="4505" extrusionOk="0">
                    <a:moveTo>
                      <a:pt x="168" y="1"/>
                    </a:moveTo>
                    <a:lnTo>
                      <a:pt x="0" y="270"/>
                    </a:lnTo>
                    <a:cubicBezTo>
                      <a:pt x="101" y="337"/>
                      <a:pt x="2756" y="1984"/>
                      <a:pt x="1647" y="4370"/>
                    </a:cubicBezTo>
                    <a:lnTo>
                      <a:pt x="1950" y="4504"/>
                    </a:lnTo>
                    <a:cubicBezTo>
                      <a:pt x="3193" y="1849"/>
                      <a:pt x="168" y="34"/>
                      <a:pt x="168" y="1"/>
                    </a:cubicBezTo>
                    <a:close/>
                  </a:path>
                </a:pathLst>
              </a:custGeom>
              <a:solidFill>
                <a:srgbClr val="0000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65"/>
              <p:cNvSpPr/>
              <p:nvPr/>
            </p:nvSpPr>
            <p:spPr>
              <a:xfrm>
                <a:off x="1556001" y="3418534"/>
                <a:ext cx="50050" cy="63915"/>
              </a:xfrm>
              <a:custGeom>
                <a:avLst/>
                <a:gdLst/>
                <a:ahLst/>
                <a:cxnLst/>
                <a:rect l="l" t="t" r="r" b="b"/>
                <a:pathLst>
                  <a:path w="3664" h="4679" extrusionOk="0">
                    <a:moveTo>
                      <a:pt x="1345" y="309"/>
                    </a:moveTo>
                    <a:cubicBezTo>
                      <a:pt x="1580" y="309"/>
                      <a:pt x="1815" y="410"/>
                      <a:pt x="2017" y="578"/>
                    </a:cubicBezTo>
                    <a:cubicBezTo>
                      <a:pt x="2891" y="1318"/>
                      <a:pt x="3193" y="3301"/>
                      <a:pt x="3294" y="4141"/>
                    </a:cubicBezTo>
                    <a:cubicBezTo>
                      <a:pt x="2050" y="3065"/>
                      <a:pt x="437" y="1318"/>
                      <a:pt x="639" y="646"/>
                    </a:cubicBezTo>
                    <a:cubicBezTo>
                      <a:pt x="639" y="578"/>
                      <a:pt x="706" y="377"/>
                      <a:pt x="1177" y="343"/>
                    </a:cubicBezTo>
                    <a:cubicBezTo>
                      <a:pt x="1210" y="309"/>
                      <a:pt x="1277" y="309"/>
                      <a:pt x="1345" y="309"/>
                    </a:cubicBezTo>
                    <a:close/>
                    <a:moveTo>
                      <a:pt x="1290" y="1"/>
                    </a:moveTo>
                    <a:cubicBezTo>
                      <a:pt x="1242" y="1"/>
                      <a:pt x="1193" y="3"/>
                      <a:pt x="1143" y="7"/>
                    </a:cubicBezTo>
                    <a:cubicBezTo>
                      <a:pt x="706" y="74"/>
                      <a:pt x="437" y="242"/>
                      <a:pt x="336" y="545"/>
                    </a:cubicBezTo>
                    <a:cubicBezTo>
                      <a:pt x="0" y="1721"/>
                      <a:pt x="3059" y="4343"/>
                      <a:pt x="3395" y="4645"/>
                    </a:cubicBezTo>
                    <a:cubicBezTo>
                      <a:pt x="3428" y="4679"/>
                      <a:pt x="3462" y="4679"/>
                      <a:pt x="3496" y="4679"/>
                    </a:cubicBezTo>
                    <a:lnTo>
                      <a:pt x="3563" y="4679"/>
                    </a:lnTo>
                    <a:cubicBezTo>
                      <a:pt x="3630" y="4645"/>
                      <a:pt x="3664" y="4578"/>
                      <a:pt x="3664" y="4511"/>
                    </a:cubicBezTo>
                    <a:cubicBezTo>
                      <a:pt x="3664" y="4376"/>
                      <a:pt x="3462" y="1351"/>
                      <a:pt x="2218" y="343"/>
                    </a:cubicBezTo>
                    <a:cubicBezTo>
                      <a:pt x="1953" y="107"/>
                      <a:pt x="1636" y="1"/>
                      <a:pt x="1290" y="1"/>
                    </a:cubicBezTo>
                    <a:close/>
                  </a:path>
                </a:pathLst>
              </a:custGeom>
              <a:solidFill>
                <a:srgbClr val="0000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65"/>
              <p:cNvSpPr/>
              <p:nvPr/>
            </p:nvSpPr>
            <p:spPr>
              <a:xfrm>
                <a:off x="1601447" y="3461317"/>
                <a:ext cx="65664" cy="29861"/>
              </a:xfrm>
              <a:custGeom>
                <a:avLst/>
                <a:gdLst/>
                <a:ahLst/>
                <a:cxnLst/>
                <a:rect l="l" t="t" r="r" b="b"/>
                <a:pathLst>
                  <a:path w="4807" h="2186" extrusionOk="0">
                    <a:moveTo>
                      <a:pt x="3226" y="318"/>
                    </a:moveTo>
                    <a:cubicBezTo>
                      <a:pt x="3368" y="318"/>
                      <a:pt x="3504" y="334"/>
                      <a:pt x="3630" y="370"/>
                    </a:cubicBezTo>
                    <a:cubicBezTo>
                      <a:pt x="3966" y="471"/>
                      <a:pt x="4202" y="706"/>
                      <a:pt x="4370" y="1042"/>
                    </a:cubicBezTo>
                    <a:cubicBezTo>
                      <a:pt x="4538" y="1446"/>
                      <a:pt x="4403" y="1580"/>
                      <a:pt x="4370" y="1647"/>
                    </a:cubicBezTo>
                    <a:cubicBezTo>
                      <a:pt x="4213" y="1804"/>
                      <a:pt x="3888" y="1868"/>
                      <a:pt x="3473" y="1868"/>
                    </a:cubicBezTo>
                    <a:cubicBezTo>
                      <a:pt x="2644" y="1868"/>
                      <a:pt x="1457" y="1614"/>
                      <a:pt x="538" y="1345"/>
                    </a:cubicBezTo>
                    <a:cubicBezTo>
                      <a:pt x="1091" y="996"/>
                      <a:pt x="2300" y="318"/>
                      <a:pt x="3226" y="318"/>
                    </a:cubicBezTo>
                    <a:close/>
                    <a:moveTo>
                      <a:pt x="3228" y="1"/>
                    </a:moveTo>
                    <a:cubicBezTo>
                      <a:pt x="1878" y="1"/>
                      <a:pt x="161" y="1218"/>
                      <a:pt x="101" y="1278"/>
                    </a:cubicBezTo>
                    <a:cubicBezTo>
                      <a:pt x="34" y="1311"/>
                      <a:pt x="0" y="1379"/>
                      <a:pt x="34" y="1412"/>
                    </a:cubicBezTo>
                    <a:cubicBezTo>
                      <a:pt x="34" y="1479"/>
                      <a:pt x="68" y="1547"/>
                      <a:pt x="135" y="1547"/>
                    </a:cubicBezTo>
                    <a:cubicBezTo>
                      <a:pt x="404" y="1647"/>
                      <a:pt x="2151" y="2185"/>
                      <a:pt x="3429" y="2185"/>
                    </a:cubicBezTo>
                    <a:cubicBezTo>
                      <a:pt x="3933" y="2185"/>
                      <a:pt x="4370" y="2084"/>
                      <a:pt x="4605" y="1849"/>
                    </a:cubicBezTo>
                    <a:cubicBezTo>
                      <a:pt x="4807" y="1614"/>
                      <a:pt x="4807" y="1311"/>
                      <a:pt x="4672" y="942"/>
                    </a:cubicBezTo>
                    <a:cubicBezTo>
                      <a:pt x="4470" y="471"/>
                      <a:pt x="4168" y="202"/>
                      <a:pt x="3731" y="68"/>
                    </a:cubicBezTo>
                    <a:cubicBezTo>
                      <a:pt x="3572" y="21"/>
                      <a:pt x="3403" y="1"/>
                      <a:pt x="3228" y="1"/>
                    </a:cubicBezTo>
                    <a:close/>
                  </a:path>
                </a:pathLst>
              </a:custGeom>
              <a:solidFill>
                <a:srgbClr val="0000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65"/>
              <p:cNvSpPr/>
              <p:nvPr/>
            </p:nvSpPr>
            <p:spPr>
              <a:xfrm>
                <a:off x="1575275" y="3476685"/>
                <a:ext cx="30312" cy="6229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456" extrusionOk="0">
                    <a:moveTo>
                      <a:pt x="1389" y="0"/>
                    </a:moveTo>
                    <a:cubicBezTo>
                      <a:pt x="1084" y="0"/>
                      <a:pt x="673" y="37"/>
                      <a:pt x="135" y="153"/>
                    </a:cubicBezTo>
                    <a:cubicBezTo>
                      <a:pt x="34" y="153"/>
                      <a:pt x="1" y="254"/>
                      <a:pt x="1" y="321"/>
                    </a:cubicBezTo>
                    <a:cubicBezTo>
                      <a:pt x="34" y="388"/>
                      <a:pt x="102" y="455"/>
                      <a:pt x="169" y="455"/>
                    </a:cubicBezTo>
                    <a:lnTo>
                      <a:pt x="202" y="455"/>
                    </a:lnTo>
                    <a:cubicBezTo>
                      <a:pt x="713" y="348"/>
                      <a:pt x="1095" y="315"/>
                      <a:pt x="1371" y="315"/>
                    </a:cubicBezTo>
                    <a:cubicBezTo>
                      <a:pt x="1786" y="315"/>
                      <a:pt x="1964" y="388"/>
                      <a:pt x="1984" y="388"/>
                    </a:cubicBezTo>
                    <a:cubicBezTo>
                      <a:pt x="2002" y="397"/>
                      <a:pt x="2022" y="401"/>
                      <a:pt x="2043" y="401"/>
                    </a:cubicBezTo>
                    <a:cubicBezTo>
                      <a:pt x="2100" y="401"/>
                      <a:pt x="2161" y="370"/>
                      <a:pt x="2185" y="321"/>
                    </a:cubicBezTo>
                    <a:cubicBezTo>
                      <a:pt x="2219" y="254"/>
                      <a:pt x="2185" y="153"/>
                      <a:pt x="2118" y="119"/>
                    </a:cubicBezTo>
                    <a:cubicBezTo>
                      <a:pt x="2097" y="98"/>
                      <a:pt x="1883" y="0"/>
                      <a:pt x="1389" y="0"/>
                    </a:cubicBezTo>
                    <a:close/>
                  </a:path>
                </a:pathLst>
              </a:custGeom>
              <a:solidFill>
                <a:srgbClr val="0000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65"/>
              <p:cNvSpPr/>
              <p:nvPr/>
            </p:nvSpPr>
            <p:spPr>
              <a:xfrm>
                <a:off x="1585834" y="3489416"/>
                <a:ext cx="30776" cy="7267"/>
              </a:xfrm>
              <a:custGeom>
                <a:avLst/>
                <a:gdLst/>
                <a:ahLst/>
                <a:cxnLst/>
                <a:rect l="l" t="t" r="r" b="b"/>
                <a:pathLst>
                  <a:path w="2253" h="532" extrusionOk="0">
                    <a:moveTo>
                      <a:pt x="1151" y="1"/>
                    </a:moveTo>
                    <a:cubicBezTo>
                      <a:pt x="838" y="1"/>
                      <a:pt x="482" y="56"/>
                      <a:pt x="135" y="229"/>
                    </a:cubicBezTo>
                    <a:cubicBezTo>
                      <a:pt x="34" y="296"/>
                      <a:pt x="1" y="363"/>
                      <a:pt x="68" y="464"/>
                    </a:cubicBezTo>
                    <a:cubicBezTo>
                      <a:pt x="102" y="498"/>
                      <a:pt x="135" y="531"/>
                      <a:pt x="202" y="531"/>
                    </a:cubicBezTo>
                    <a:lnTo>
                      <a:pt x="270" y="531"/>
                    </a:lnTo>
                    <a:cubicBezTo>
                      <a:pt x="582" y="369"/>
                      <a:pt x="898" y="318"/>
                      <a:pt x="1175" y="318"/>
                    </a:cubicBezTo>
                    <a:cubicBezTo>
                      <a:pt x="1643" y="318"/>
                      <a:pt x="1996" y="464"/>
                      <a:pt x="2017" y="464"/>
                    </a:cubicBezTo>
                    <a:cubicBezTo>
                      <a:pt x="2034" y="473"/>
                      <a:pt x="2053" y="477"/>
                      <a:pt x="2072" y="477"/>
                    </a:cubicBezTo>
                    <a:cubicBezTo>
                      <a:pt x="2131" y="477"/>
                      <a:pt x="2194" y="439"/>
                      <a:pt x="2219" y="363"/>
                    </a:cubicBezTo>
                    <a:cubicBezTo>
                      <a:pt x="2253" y="296"/>
                      <a:pt x="2185" y="195"/>
                      <a:pt x="2118" y="162"/>
                    </a:cubicBezTo>
                    <a:cubicBezTo>
                      <a:pt x="2097" y="162"/>
                      <a:pt x="1687" y="1"/>
                      <a:pt x="1151" y="1"/>
                    </a:cubicBezTo>
                    <a:close/>
                  </a:path>
                </a:pathLst>
              </a:custGeom>
              <a:solidFill>
                <a:srgbClr val="0000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65"/>
              <p:cNvSpPr/>
              <p:nvPr/>
            </p:nvSpPr>
            <p:spPr>
              <a:xfrm>
                <a:off x="1494940" y="2899850"/>
                <a:ext cx="314945" cy="523383"/>
              </a:xfrm>
              <a:custGeom>
                <a:avLst/>
                <a:gdLst/>
                <a:ahLst/>
                <a:cxnLst/>
                <a:rect l="l" t="t" r="r" b="b"/>
                <a:pathLst>
                  <a:path w="23056" h="38315" extrusionOk="0">
                    <a:moveTo>
                      <a:pt x="12099" y="0"/>
                    </a:moveTo>
                    <a:cubicBezTo>
                      <a:pt x="12099" y="0"/>
                      <a:pt x="8671" y="1849"/>
                      <a:pt x="9747" y="10150"/>
                    </a:cubicBezTo>
                    <a:cubicBezTo>
                      <a:pt x="9747" y="10150"/>
                      <a:pt x="9814" y="19964"/>
                      <a:pt x="0" y="34247"/>
                    </a:cubicBezTo>
                    <a:lnTo>
                      <a:pt x="10150" y="38314"/>
                    </a:lnTo>
                    <a:cubicBezTo>
                      <a:pt x="10150" y="38314"/>
                      <a:pt x="21106" y="25946"/>
                      <a:pt x="23056" y="9780"/>
                    </a:cubicBezTo>
                    <a:lnTo>
                      <a:pt x="21812" y="3025"/>
                    </a:lnTo>
                    <a:lnTo>
                      <a:pt x="1209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65"/>
              <p:cNvSpPr/>
              <p:nvPr/>
            </p:nvSpPr>
            <p:spPr>
              <a:xfrm>
                <a:off x="1785079" y="3010947"/>
                <a:ext cx="74857" cy="130849"/>
              </a:xfrm>
              <a:custGeom>
                <a:avLst/>
                <a:gdLst/>
                <a:ahLst/>
                <a:cxnLst/>
                <a:rect l="l" t="t" r="r" b="b"/>
                <a:pathLst>
                  <a:path w="5480" h="9579" extrusionOk="0">
                    <a:moveTo>
                      <a:pt x="5311" y="1"/>
                    </a:moveTo>
                    <a:lnTo>
                      <a:pt x="2488" y="975"/>
                    </a:lnTo>
                    <a:cubicBezTo>
                      <a:pt x="2421" y="1009"/>
                      <a:pt x="2421" y="1042"/>
                      <a:pt x="2387" y="1076"/>
                    </a:cubicBezTo>
                    <a:cubicBezTo>
                      <a:pt x="1849" y="4672"/>
                      <a:pt x="68" y="9377"/>
                      <a:pt x="35" y="9445"/>
                    </a:cubicBezTo>
                    <a:cubicBezTo>
                      <a:pt x="1" y="9478"/>
                      <a:pt x="35" y="9545"/>
                      <a:pt x="102" y="9579"/>
                    </a:cubicBezTo>
                    <a:lnTo>
                      <a:pt x="135" y="9579"/>
                    </a:lnTo>
                    <a:cubicBezTo>
                      <a:pt x="203" y="9579"/>
                      <a:pt x="236" y="9545"/>
                      <a:pt x="236" y="9512"/>
                    </a:cubicBezTo>
                    <a:cubicBezTo>
                      <a:pt x="270" y="9445"/>
                      <a:pt x="2051" y="4773"/>
                      <a:pt x="2622" y="1177"/>
                    </a:cubicBezTo>
                    <a:lnTo>
                      <a:pt x="5412" y="236"/>
                    </a:lnTo>
                    <a:cubicBezTo>
                      <a:pt x="5445" y="202"/>
                      <a:pt x="5479" y="135"/>
                      <a:pt x="5479" y="68"/>
                    </a:cubicBezTo>
                    <a:cubicBezTo>
                      <a:pt x="5445" y="34"/>
                      <a:pt x="5378" y="1"/>
                      <a:pt x="531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65"/>
              <p:cNvSpPr/>
              <p:nvPr/>
            </p:nvSpPr>
            <p:spPr>
              <a:xfrm>
                <a:off x="1875522" y="2629437"/>
                <a:ext cx="358575" cy="179984"/>
              </a:xfrm>
              <a:custGeom>
                <a:avLst/>
                <a:gdLst/>
                <a:ahLst/>
                <a:cxnLst/>
                <a:rect l="l" t="t" r="r" b="b"/>
                <a:pathLst>
                  <a:path w="26250" h="13176" extrusionOk="0">
                    <a:moveTo>
                      <a:pt x="25577" y="1"/>
                    </a:moveTo>
                    <a:lnTo>
                      <a:pt x="15730" y="5244"/>
                    </a:lnTo>
                    <a:lnTo>
                      <a:pt x="2555" y="538"/>
                    </a:lnTo>
                    <a:lnTo>
                      <a:pt x="1" y="7663"/>
                    </a:lnTo>
                    <a:lnTo>
                      <a:pt x="14822" y="12940"/>
                    </a:lnTo>
                    <a:cubicBezTo>
                      <a:pt x="15225" y="13108"/>
                      <a:pt x="15662" y="13175"/>
                      <a:pt x="16099" y="13175"/>
                    </a:cubicBezTo>
                    <a:cubicBezTo>
                      <a:pt x="16738" y="13175"/>
                      <a:pt x="17376" y="13007"/>
                      <a:pt x="17981" y="12671"/>
                    </a:cubicBezTo>
                    <a:lnTo>
                      <a:pt x="26249" y="8000"/>
                    </a:lnTo>
                    <a:lnTo>
                      <a:pt x="25577" y="1"/>
                    </a:lnTo>
                    <a:close/>
                  </a:path>
                </a:pathLst>
              </a:custGeom>
              <a:solidFill>
                <a:srgbClr val="CC8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65"/>
              <p:cNvSpPr/>
              <p:nvPr/>
            </p:nvSpPr>
            <p:spPr>
              <a:xfrm>
                <a:off x="1810787" y="2624656"/>
                <a:ext cx="155656" cy="148498"/>
              </a:xfrm>
              <a:custGeom>
                <a:avLst/>
                <a:gdLst/>
                <a:ahLst/>
                <a:cxnLst/>
                <a:rect l="l" t="t" r="r" b="b"/>
                <a:pathLst>
                  <a:path w="11395" h="10871" extrusionOk="0">
                    <a:moveTo>
                      <a:pt x="5706" y="0"/>
                    </a:moveTo>
                    <a:cubicBezTo>
                      <a:pt x="3893" y="0"/>
                      <a:pt x="2159" y="1017"/>
                      <a:pt x="1312" y="2737"/>
                    </a:cubicBezTo>
                    <a:cubicBezTo>
                      <a:pt x="1" y="5258"/>
                      <a:pt x="1177" y="8383"/>
                      <a:pt x="3799" y="9459"/>
                    </a:cubicBezTo>
                    <a:lnTo>
                      <a:pt x="7092" y="10870"/>
                    </a:lnTo>
                    <a:lnTo>
                      <a:pt x="11394" y="2031"/>
                    </a:lnTo>
                    <a:lnTo>
                      <a:pt x="7597" y="384"/>
                    </a:lnTo>
                    <a:cubicBezTo>
                      <a:pt x="6980" y="124"/>
                      <a:pt x="6338" y="0"/>
                      <a:pt x="5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65"/>
              <p:cNvSpPr/>
              <p:nvPr/>
            </p:nvSpPr>
            <p:spPr>
              <a:xfrm>
                <a:off x="2194592" y="2596844"/>
                <a:ext cx="80362" cy="117995"/>
              </a:xfrm>
              <a:custGeom>
                <a:avLst/>
                <a:gdLst/>
                <a:ahLst/>
                <a:cxnLst/>
                <a:rect l="l" t="t" r="r" b="b"/>
                <a:pathLst>
                  <a:path w="5883" h="8638" extrusionOk="0">
                    <a:moveTo>
                      <a:pt x="4644" y="0"/>
                    </a:moveTo>
                    <a:cubicBezTo>
                      <a:pt x="4319" y="0"/>
                      <a:pt x="3981" y="130"/>
                      <a:pt x="3630" y="337"/>
                    </a:cubicBezTo>
                    <a:cubicBezTo>
                      <a:pt x="3630" y="337"/>
                      <a:pt x="1648" y="1782"/>
                      <a:pt x="337" y="3429"/>
                    </a:cubicBezTo>
                    <a:cubicBezTo>
                      <a:pt x="1" y="3798"/>
                      <a:pt x="102" y="5748"/>
                      <a:pt x="404" y="6117"/>
                    </a:cubicBezTo>
                    <a:lnTo>
                      <a:pt x="1345" y="8638"/>
                    </a:lnTo>
                    <a:cubicBezTo>
                      <a:pt x="4908" y="7831"/>
                      <a:pt x="4437" y="2958"/>
                      <a:pt x="4437" y="2958"/>
                    </a:cubicBezTo>
                    <a:lnTo>
                      <a:pt x="5479" y="1715"/>
                    </a:lnTo>
                    <a:cubicBezTo>
                      <a:pt x="5882" y="1143"/>
                      <a:pt x="5781" y="538"/>
                      <a:pt x="5244" y="169"/>
                    </a:cubicBezTo>
                    <a:cubicBezTo>
                      <a:pt x="5049" y="52"/>
                      <a:pt x="4849" y="0"/>
                      <a:pt x="4644" y="0"/>
                    </a:cubicBezTo>
                    <a:close/>
                  </a:path>
                </a:pathLst>
              </a:custGeom>
              <a:solidFill>
                <a:srgbClr val="CC8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65"/>
              <p:cNvSpPr/>
              <p:nvPr/>
            </p:nvSpPr>
            <p:spPr>
              <a:xfrm>
                <a:off x="2206531" y="2622088"/>
                <a:ext cx="43166" cy="116656"/>
              </a:xfrm>
              <a:custGeom>
                <a:avLst/>
                <a:gdLst/>
                <a:ahLst/>
                <a:cxnLst/>
                <a:rect l="l" t="t" r="r" b="b"/>
                <a:pathLst>
                  <a:path w="3160" h="8540" extrusionOk="0">
                    <a:moveTo>
                      <a:pt x="3160" y="1"/>
                    </a:moveTo>
                    <a:lnTo>
                      <a:pt x="1" y="1144"/>
                    </a:lnTo>
                    <a:lnTo>
                      <a:pt x="1681" y="6017"/>
                    </a:lnTo>
                    <a:cubicBezTo>
                      <a:pt x="1880" y="6348"/>
                      <a:pt x="1654" y="8539"/>
                      <a:pt x="2001" y="8539"/>
                    </a:cubicBezTo>
                    <a:cubicBezTo>
                      <a:pt x="2006" y="8539"/>
                      <a:pt x="2012" y="8539"/>
                      <a:pt x="2017" y="8538"/>
                    </a:cubicBezTo>
                    <a:lnTo>
                      <a:pt x="2891" y="8033"/>
                    </a:lnTo>
                    <a:lnTo>
                      <a:pt x="3160" y="1"/>
                    </a:lnTo>
                    <a:close/>
                  </a:path>
                </a:pathLst>
              </a:custGeom>
              <a:solidFill>
                <a:srgbClr val="CC8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65"/>
              <p:cNvSpPr/>
              <p:nvPr/>
            </p:nvSpPr>
            <p:spPr>
              <a:xfrm>
                <a:off x="1625325" y="2598251"/>
                <a:ext cx="298416" cy="328236"/>
              </a:xfrm>
              <a:custGeom>
                <a:avLst/>
                <a:gdLst/>
                <a:ahLst/>
                <a:cxnLst/>
                <a:rect l="l" t="t" r="r" b="b"/>
                <a:pathLst>
                  <a:path w="21846" h="24029" extrusionOk="0">
                    <a:moveTo>
                      <a:pt x="14842" y="0"/>
                    </a:moveTo>
                    <a:cubicBezTo>
                      <a:pt x="14611" y="0"/>
                      <a:pt x="14380" y="11"/>
                      <a:pt x="14149" y="32"/>
                    </a:cubicBezTo>
                    <a:cubicBezTo>
                      <a:pt x="11629" y="99"/>
                      <a:pt x="9377" y="839"/>
                      <a:pt x="9377" y="839"/>
                    </a:cubicBezTo>
                    <a:lnTo>
                      <a:pt x="9175" y="2351"/>
                    </a:lnTo>
                    <a:cubicBezTo>
                      <a:pt x="7461" y="3863"/>
                      <a:pt x="6016" y="5981"/>
                      <a:pt x="5109" y="8400"/>
                    </a:cubicBezTo>
                    <a:cubicBezTo>
                      <a:pt x="2924" y="14114"/>
                      <a:pt x="0" y="23020"/>
                      <a:pt x="0" y="23020"/>
                    </a:cubicBezTo>
                    <a:lnTo>
                      <a:pt x="19123" y="24029"/>
                    </a:lnTo>
                    <a:cubicBezTo>
                      <a:pt x="19123" y="23995"/>
                      <a:pt x="21846" y="12534"/>
                      <a:pt x="21409" y="4267"/>
                    </a:cubicBezTo>
                    <a:cubicBezTo>
                      <a:pt x="21274" y="1847"/>
                      <a:pt x="20199" y="1578"/>
                      <a:pt x="17477" y="502"/>
                    </a:cubicBezTo>
                    <a:cubicBezTo>
                      <a:pt x="16598" y="156"/>
                      <a:pt x="15720" y="0"/>
                      <a:pt x="148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65"/>
              <p:cNvSpPr/>
              <p:nvPr/>
            </p:nvSpPr>
            <p:spPr>
              <a:xfrm>
                <a:off x="1551862" y="2619041"/>
                <a:ext cx="265373" cy="391455"/>
              </a:xfrm>
              <a:custGeom>
                <a:avLst/>
                <a:gdLst/>
                <a:ahLst/>
                <a:cxnLst/>
                <a:rect l="l" t="t" r="r" b="b"/>
                <a:pathLst>
                  <a:path w="19427" h="28657" extrusionOk="0">
                    <a:moveTo>
                      <a:pt x="15251" y="1"/>
                    </a:moveTo>
                    <a:cubicBezTo>
                      <a:pt x="14301" y="1"/>
                      <a:pt x="13347" y="354"/>
                      <a:pt x="12604" y="1064"/>
                    </a:cubicBezTo>
                    <a:lnTo>
                      <a:pt x="3799" y="9634"/>
                    </a:lnTo>
                    <a:cubicBezTo>
                      <a:pt x="3261" y="10172"/>
                      <a:pt x="2891" y="10878"/>
                      <a:pt x="2723" y="11651"/>
                    </a:cubicBezTo>
                    <a:lnTo>
                      <a:pt x="404" y="24187"/>
                    </a:lnTo>
                    <a:cubicBezTo>
                      <a:pt x="1" y="26237"/>
                      <a:pt x="1379" y="28220"/>
                      <a:pt x="3429" y="28623"/>
                    </a:cubicBezTo>
                    <a:cubicBezTo>
                      <a:pt x="3664" y="28657"/>
                      <a:pt x="3899" y="28657"/>
                      <a:pt x="4101" y="28657"/>
                    </a:cubicBezTo>
                    <a:cubicBezTo>
                      <a:pt x="5916" y="28657"/>
                      <a:pt x="7495" y="27413"/>
                      <a:pt x="7832" y="25599"/>
                    </a:cubicBezTo>
                    <a:lnTo>
                      <a:pt x="9949" y="14205"/>
                    </a:lnTo>
                    <a:lnTo>
                      <a:pt x="17881" y="6475"/>
                    </a:lnTo>
                    <a:cubicBezTo>
                      <a:pt x="19393" y="5030"/>
                      <a:pt x="19426" y="2644"/>
                      <a:pt x="17948" y="1131"/>
                    </a:cubicBezTo>
                    <a:cubicBezTo>
                      <a:pt x="17213" y="379"/>
                      <a:pt x="16234" y="1"/>
                      <a:pt x="15251" y="1"/>
                    </a:cubicBezTo>
                    <a:close/>
                  </a:path>
                </a:pathLst>
              </a:custGeom>
              <a:solidFill>
                <a:srgbClr val="CC8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65"/>
              <p:cNvSpPr/>
              <p:nvPr/>
            </p:nvSpPr>
            <p:spPr>
              <a:xfrm>
                <a:off x="1613386" y="2943139"/>
                <a:ext cx="69338" cy="85539"/>
              </a:xfrm>
              <a:custGeom>
                <a:avLst/>
                <a:gdLst/>
                <a:ahLst/>
                <a:cxnLst/>
                <a:rect l="l" t="t" r="r" b="b"/>
                <a:pathLst>
                  <a:path w="5076" h="6262" extrusionOk="0">
                    <a:moveTo>
                      <a:pt x="2555" y="1"/>
                    </a:moveTo>
                    <a:cubicBezTo>
                      <a:pt x="2488" y="1"/>
                      <a:pt x="2421" y="8"/>
                      <a:pt x="2353" y="24"/>
                    </a:cubicBezTo>
                    <a:lnTo>
                      <a:pt x="0" y="528"/>
                    </a:lnTo>
                    <a:cubicBezTo>
                      <a:pt x="269" y="4360"/>
                      <a:pt x="2151" y="4360"/>
                      <a:pt x="2151" y="4360"/>
                    </a:cubicBezTo>
                    <a:lnTo>
                      <a:pt x="2790" y="5603"/>
                    </a:lnTo>
                    <a:cubicBezTo>
                      <a:pt x="2998" y="6020"/>
                      <a:pt x="3398" y="6261"/>
                      <a:pt x="3813" y="6261"/>
                    </a:cubicBezTo>
                    <a:cubicBezTo>
                      <a:pt x="4001" y="6261"/>
                      <a:pt x="4192" y="6212"/>
                      <a:pt x="4369" y="6107"/>
                    </a:cubicBezTo>
                    <a:cubicBezTo>
                      <a:pt x="4874" y="5805"/>
                      <a:pt x="5075" y="5133"/>
                      <a:pt x="4840" y="4561"/>
                    </a:cubicBezTo>
                    <a:cubicBezTo>
                      <a:pt x="4840" y="4561"/>
                      <a:pt x="4302" y="2545"/>
                      <a:pt x="3428" y="595"/>
                    </a:cubicBezTo>
                    <a:cubicBezTo>
                      <a:pt x="3258" y="226"/>
                      <a:pt x="2919" y="1"/>
                      <a:pt x="2555" y="1"/>
                    </a:cubicBezTo>
                    <a:close/>
                  </a:path>
                </a:pathLst>
              </a:custGeom>
              <a:solidFill>
                <a:srgbClr val="CC8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65"/>
              <p:cNvSpPr/>
              <p:nvPr/>
            </p:nvSpPr>
            <p:spPr>
              <a:xfrm>
                <a:off x="1545441" y="2938412"/>
                <a:ext cx="112490" cy="87697"/>
              </a:xfrm>
              <a:custGeom>
                <a:avLst/>
                <a:gdLst/>
                <a:ahLst/>
                <a:cxnLst/>
                <a:rect l="l" t="t" r="r" b="b"/>
                <a:pathLst>
                  <a:path w="8235" h="6420" extrusionOk="0">
                    <a:moveTo>
                      <a:pt x="3059" y="0"/>
                    </a:moveTo>
                    <a:cubicBezTo>
                      <a:pt x="2655" y="34"/>
                      <a:pt x="874" y="639"/>
                      <a:pt x="773" y="1009"/>
                    </a:cubicBezTo>
                    <a:cubicBezTo>
                      <a:pt x="0" y="3899"/>
                      <a:pt x="1277" y="6420"/>
                      <a:pt x="1277" y="6420"/>
                    </a:cubicBezTo>
                    <a:lnTo>
                      <a:pt x="8234" y="6184"/>
                    </a:lnTo>
                    <a:lnTo>
                      <a:pt x="8167" y="639"/>
                    </a:lnTo>
                    <a:lnTo>
                      <a:pt x="3059" y="0"/>
                    </a:lnTo>
                    <a:close/>
                  </a:path>
                </a:pathLst>
              </a:custGeom>
              <a:solidFill>
                <a:srgbClr val="CC8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65"/>
              <p:cNvSpPr/>
              <p:nvPr/>
            </p:nvSpPr>
            <p:spPr>
              <a:xfrm>
                <a:off x="1622101" y="3007737"/>
                <a:ext cx="39505" cy="74870"/>
              </a:xfrm>
              <a:custGeom>
                <a:avLst/>
                <a:gdLst/>
                <a:ahLst/>
                <a:cxnLst/>
                <a:rect l="l" t="t" r="r" b="b"/>
                <a:pathLst>
                  <a:path w="2892" h="5481" extrusionOk="0">
                    <a:moveTo>
                      <a:pt x="2421" y="0"/>
                    </a:moveTo>
                    <a:lnTo>
                      <a:pt x="1" y="135"/>
                    </a:lnTo>
                    <a:lnTo>
                      <a:pt x="807" y="4504"/>
                    </a:lnTo>
                    <a:cubicBezTo>
                      <a:pt x="905" y="5054"/>
                      <a:pt x="1345" y="5480"/>
                      <a:pt x="1858" y="5480"/>
                    </a:cubicBezTo>
                    <a:cubicBezTo>
                      <a:pt x="1878" y="5480"/>
                      <a:pt x="1897" y="5480"/>
                      <a:pt x="1917" y="5478"/>
                    </a:cubicBezTo>
                    <a:cubicBezTo>
                      <a:pt x="2488" y="5411"/>
                      <a:pt x="2891" y="4907"/>
                      <a:pt x="2858" y="4302"/>
                    </a:cubicBezTo>
                    <a:lnTo>
                      <a:pt x="2421" y="0"/>
                    </a:lnTo>
                    <a:close/>
                  </a:path>
                </a:pathLst>
              </a:custGeom>
              <a:solidFill>
                <a:srgbClr val="CC8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65"/>
              <p:cNvSpPr/>
              <p:nvPr/>
            </p:nvSpPr>
            <p:spPr>
              <a:xfrm>
                <a:off x="1567011" y="3007737"/>
                <a:ext cx="31240" cy="76701"/>
              </a:xfrm>
              <a:custGeom>
                <a:avLst/>
                <a:gdLst/>
                <a:ahLst/>
                <a:cxnLst/>
                <a:rect l="l" t="t" r="r" b="b"/>
                <a:pathLst>
                  <a:path w="2287" h="5615" extrusionOk="0">
                    <a:moveTo>
                      <a:pt x="1" y="0"/>
                    </a:moveTo>
                    <a:lnTo>
                      <a:pt x="169" y="4537"/>
                    </a:lnTo>
                    <a:cubicBezTo>
                      <a:pt x="202" y="5142"/>
                      <a:pt x="606" y="5613"/>
                      <a:pt x="1144" y="5613"/>
                    </a:cubicBezTo>
                    <a:cubicBezTo>
                      <a:pt x="1161" y="5614"/>
                      <a:pt x="1177" y="5615"/>
                      <a:pt x="1194" y="5615"/>
                    </a:cubicBezTo>
                    <a:cubicBezTo>
                      <a:pt x="1677" y="5615"/>
                      <a:pt x="2086" y="5156"/>
                      <a:pt x="2118" y="4571"/>
                    </a:cubicBezTo>
                    <a:lnTo>
                      <a:pt x="2286" y="16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CC8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65"/>
              <p:cNvSpPr/>
              <p:nvPr/>
            </p:nvSpPr>
            <p:spPr>
              <a:xfrm>
                <a:off x="1544977" y="2998557"/>
                <a:ext cx="33071" cy="67439"/>
              </a:xfrm>
              <a:custGeom>
                <a:avLst/>
                <a:gdLst/>
                <a:ahLst/>
                <a:cxnLst/>
                <a:rect l="l" t="t" r="r" b="b"/>
                <a:pathLst>
                  <a:path w="2421" h="4937" extrusionOk="0">
                    <a:moveTo>
                      <a:pt x="673" y="0"/>
                    </a:moveTo>
                    <a:lnTo>
                      <a:pt x="101" y="3764"/>
                    </a:lnTo>
                    <a:cubicBezTo>
                      <a:pt x="1" y="4268"/>
                      <a:pt x="236" y="4773"/>
                      <a:pt x="639" y="4907"/>
                    </a:cubicBezTo>
                    <a:cubicBezTo>
                      <a:pt x="700" y="4927"/>
                      <a:pt x="761" y="4937"/>
                      <a:pt x="822" y="4937"/>
                    </a:cubicBezTo>
                    <a:cubicBezTo>
                      <a:pt x="1167" y="4937"/>
                      <a:pt x="1500" y="4630"/>
                      <a:pt x="1614" y="4201"/>
                    </a:cubicBezTo>
                    <a:lnTo>
                      <a:pt x="2420" y="639"/>
                    </a:lnTo>
                    <a:lnTo>
                      <a:pt x="673" y="0"/>
                    </a:lnTo>
                    <a:close/>
                  </a:path>
                </a:pathLst>
              </a:custGeom>
              <a:solidFill>
                <a:srgbClr val="CC8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65"/>
              <p:cNvSpPr/>
              <p:nvPr/>
            </p:nvSpPr>
            <p:spPr>
              <a:xfrm>
                <a:off x="1596858" y="3016916"/>
                <a:ext cx="33071" cy="73955"/>
              </a:xfrm>
              <a:custGeom>
                <a:avLst/>
                <a:gdLst/>
                <a:ahLst/>
                <a:cxnLst/>
                <a:rect l="l" t="t" r="r" b="b"/>
                <a:pathLst>
                  <a:path w="2421" h="5414" extrusionOk="0">
                    <a:moveTo>
                      <a:pt x="0" y="0"/>
                    </a:moveTo>
                    <a:lnTo>
                      <a:pt x="202" y="4336"/>
                    </a:lnTo>
                    <a:cubicBezTo>
                      <a:pt x="236" y="4907"/>
                      <a:pt x="673" y="5378"/>
                      <a:pt x="1210" y="5411"/>
                    </a:cubicBezTo>
                    <a:cubicBezTo>
                      <a:pt x="1230" y="5413"/>
                      <a:pt x="1249" y="5413"/>
                      <a:pt x="1268" y="5413"/>
                    </a:cubicBezTo>
                    <a:cubicBezTo>
                      <a:pt x="1813" y="5413"/>
                      <a:pt x="2252" y="4954"/>
                      <a:pt x="2252" y="4370"/>
                    </a:cubicBezTo>
                    <a:lnTo>
                      <a:pt x="2420" y="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8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65"/>
              <p:cNvSpPr/>
              <p:nvPr/>
            </p:nvSpPr>
            <p:spPr>
              <a:xfrm>
                <a:off x="1679036" y="2607704"/>
                <a:ext cx="165737" cy="154891"/>
              </a:xfrm>
              <a:custGeom>
                <a:avLst/>
                <a:gdLst/>
                <a:ahLst/>
                <a:cxnLst/>
                <a:rect l="l" t="t" r="r" b="b"/>
                <a:pathLst>
                  <a:path w="12133" h="11339" extrusionOk="0">
                    <a:moveTo>
                      <a:pt x="6647" y="0"/>
                    </a:moveTo>
                    <a:cubicBezTo>
                      <a:pt x="5494" y="0"/>
                      <a:pt x="4335" y="399"/>
                      <a:pt x="3395" y="1222"/>
                    </a:cubicBezTo>
                    <a:lnTo>
                      <a:pt x="0" y="4213"/>
                    </a:lnTo>
                    <a:lnTo>
                      <a:pt x="6756" y="11338"/>
                    </a:lnTo>
                    <a:lnTo>
                      <a:pt x="9915" y="8616"/>
                    </a:lnTo>
                    <a:cubicBezTo>
                      <a:pt x="11864" y="6902"/>
                      <a:pt x="12133" y="3978"/>
                      <a:pt x="10587" y="1928"/>
                    </a:cubicBezTo>
                    <a:cubicBezTo>
                      <a:pt x="9604" y="661"/>
                      <a:pt x="8131" y="0"/>
                      <a:pt x="66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65"/>
              <p:cNvSpPr/>
              <p:nvPr/>
            </p:nvSpPr>
            <p:spPr>
              <a:xfrm>
                <a:off x="1754781" y="2691071"/>
                <a:ext cx="90457" cy="71059"/>
              </a:xfrm>
              <a:custGeom>
                <a:avLst/>
                <a:gdLst/>
                <a:ahLst/>
                <a:cxnLst/>
                <a:rect l="l" t="t" r="r" b="b"/>
                <a:pathLst>
                  <a:path w="6622" h="5202" extrusionOk="0">
                    <a:moveTo>
                      <a:pt x="6517" y="1"/>
                    </a:moveTo>
                    <a:cubicBezTo>
                      <a:pt x="6487" y="1"/>
                      <a:pt x="6454" y="9"/>
                      <a:pt x="6420" y="26"/>
                    </a:cubicBezTo>
                    <a:lnTo>
                      <a:pt x="1177" y="4933"/>
                    </a:lnTo>
                    <a:lnTo>
                      <a:pt x="202" y="3992"/>
                    </a:lnTo>
                    <a:cubicBezTo>
                      <a:pt x="186" y="3958"/>
                      <a:pt x="160" y="3941"/>
                      <a:pt x="131" y="3941"/>
                    </a:cubicBezTo>
                    <a:cubicBezTo>
                      <a:pt x="102" y="3941"/>
                      <a:pt x="68" y="3958"/>
                      <a:pt x="34" y="3992"/>
                    </a:cubicBezTo>
                    <a:cubicBezTo>
                      <a:pt x="1" y="4025"/>
                      <a:pt x="1" y="4093"/>
                      <a:pt x="34" y="4126"/>
                    </a:cubicBezTo>
                    <a:lnTo>
                      <a:pt x="1076" y="5168"/>
                    </a:lnTo>
                    <a:cubicBezTo>
                      <a:pt x="1110" y="5202"/>
                      <a:pt x="1143" y="5202"/>
                      <a:pt x="1177" y="5202"/>
                    </a:cubicBezTo>
                    <a:cubicBezTo>
                      <a:pt x="1177" y="5202"/>
                      <a:pt x="1211" y="5202"/>
                      <a:pt x="1244" y="5168"/>
                    </a:cubicBezTo>
                    <a:lnTo>
                      <a:pt x="6588" y="194"/>
                    </a:lnTo>
                    <a:cubicBezTo>
                      <a:pt x="6622" y="160"/>
                      <a:pt x="6622" y="59"/>
                      <a:pt x="6588" y="26"/>
                    </a:cubicBezTo>
                    <a:cubicBezTo>
                      <a:pt x="6571" y="9"/>
                      <a:pt x="6546" y="1"/>
                      <a:pt x="651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65"/>
              <p:cNvSpPr/>
              <p:nvPr/>
            </p:nvSpPr>
            <p:spPr>
              <a:xfrm>
                <a:off x="1824105" y="2480229"/>
                <a:ext cx="138663" cy="146927"/>
              </a:xfrm>
              <a:custGeom>
                <a:avLst/>
                <a:gdLst/>
                <a:ahLst/>
                <a:cxnLst/>
                <a:rect l="l" t="t" r="r" b="b"/>
                <a:pathLst>
                  <a:path w="10151" h="10756" extrusionOk="0">
                    <a:moveTo>
                      <a:pt x="5311" y="1"/>
                    </a:moveTo>
                    <a:lnTo>
                      <a:pt x="1" y="8638"/>
                    </a:lnTo>
                    <a:lnTo>
                      <a:pt x="6117" y="10756"/>
                    </a:lnTo>
                    <a:lnTo>
                      <a:pt x="10150" y="4135"/>
                    </a:lnTo>
                    <a:lnTo>
                      <a:pt x="5311" y="1"/>
                    </a:lnTo>
                    <a:close/>
                  </a:path>
                </a:pathLst>
              </a:custGeom>
              <a:solidFill>
                <a:srgbClr val="CC8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65"/>
              <p:cNvSpPr/>
              <p:nvPr/>
            </p:nvSpPr>
            <p:spPr>
              <a:xfrm>
                <a:off x="1901694" y="2543584"/>
                <a:ext cx="47755" cy="57864"/>
              </a:xfrm>
              <a:custGeom>
                <a:avLst/>
                <a:gdLst/>
                <a:ahLst/>
                <a:cxnLst/>
                <a:rect l="l" t="t" r="r" b="b"/>
                <a:pathLst>
                  <a:path w="3496" h="4236" extrusionOk="0">
                    <a:moveTo>
                      <a:pt x="0" y="1"/>
                    </a:moveTo>
                    <a:lnTo>
                      <a:pt x="1580" y="4236"/>
                    </a:lnTo>
                    <a:lnTo>
                      <a:pt x="3496" y="114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65"/>
              <p:cNvSpPr/>
              <p:nvPr/>
            </p:nvSpPr>
            <p:spPr>
              <a:xfrm>
                <a:off x="1823655" y="2598224"/>
                <a:ext cx="84023" cy="33248"/>
              </a:xfrm>
              <a:custGeom>
                <a:avLst/>
                <a:gdLst/>
                <a:ahLst/>
                <a:cxnLst/>
                <a:rect l="l" t="t" r="r" b="b"/>
                <a:pathLst>
                  <a:path w="6151" h="2434" extrusionOk="0">
                    <a:moveTo>
                      <a:pt x="34" y="0"/>
                    </a:moveTo>
                    <a:cubicBezTo>
                      <a:pt x="34" y="0"/>
                      <a:pt x="0" y="1109"/>
                      <a:pt x="2521" y="2017"/>
                    </a:cubicBezTo>
                    <a:cubicBezTo>
                      <a:pt x="3419" y="2332"/>
                      <a:pt x="4142" y="2433"/>
                      <a:pt x="4699" y="2433"/>
                    </a:cubicBezTo>
                    <a:cubicBezTo>
                      <a:pt x="5684" y="2433"/>
                      <a:pt x="6150" y="2118"/>
                      <a:pt x="6150" y="2118"/>
                    </a:cubicBezTo>
                    <a:lnTo>
                      <a:pt x="3159" y="101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CC8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65"/>
              <p:cNvSpPr/>
              <p:nvPr/>
            </p:nvSpPr>
            <p:spPr>
              <a:xfrm>
                <a:off x="1845388" y="2394840"/>
                <a:ext cx="171556" cy="186309"/>
              </a:xfrm>
              <a:custGeom>
                <a:avLst/>
                <a:gdLst/>
                <a:ahLst/>
                <a:cxnLst/>
                <a:rect l="l" t="t" r="r" b="b"/>
                <a:pathLst>
                  <a:path w="12559" h="13639" extrusionOk="0">
                    <a:moveTo>
                      <a:pt x="7863" y="0"/>
                    </a:moveTo>
                    <a:cubicBezTo>
                      <a:pt x="3166" y="0"/>
                      <a:pt x="1" y="5531"/>
                      <a:pt x="2913" y="9747"/>
                    </a:cubicBezTo>
                    <a:lnTo>
                      <a:pt x="4358" y="11428"/>
                    </a:lnTo>
                    <a:cubicBezTo>
                      <a:pt x="5400" y="12469"/>
                      <a:pt x="6609" y="13108"/>
                      <a:pt x="7752" y="13478"/>
                    </a:cubicBezTo>
                    <a:cubicBezTo>
                      <a:pt x="8063" y="13587"/>
                      <a:pt x="8378" y="13638"/>
                      <a:pt x="8687" y="13638"/>
                    </a:cubicBezTo>
                    <a:cubicBezTo>
                      <a:pt x="10183" y="13638"/>
                      <a:pt x="11551" y="12438"/>
                      <a:pt x="11718" y="10823"/>
                    </a:cubicBezTo>
                    <a:cubicBezTo>
                      <a:pt x="12054" y="7159"/>
                      <a:pt x="12289" y="4639"/>
                      <a:pt x="12289" y="4639"/>
                    </a:cubicBezTo>
                    <a:cubicBezTo>
                      <a:pt x="12558" y="1110"/>
                      <a:pt x="9802" y="303"/>
                      <a:pt x="9802" y="303"/>
                    </a:cubicBezTo>
                    <a:cubicBezTo>
                      <a:pt x="9701" y="270"/>
                      <a:pt x="9567" y="236"/>
                      <a:pt x="9433" y="202"/>
                    </a:cubicBezTo>
                    <a:cubicBezTo>
                      <a:pt x="8896" y="65"/>
                      <a:pt x="8371" y="0"/>
                      <a:pt x="7863" y="0"/>
                    </a:cubicBezTo>
                    <a:close/>
                  </a:path>
                </a:pathLst>
              </a:custGeom>
              <a:solidFill>
                <a:srgbClr val="CC8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65"/>
              <p:cNvSpPr/>
              <p:nvPr/>
            </p:nvSpPr>
            <p:spPr>
              <a:xfrm>
                <a:off x="1998106" y="2507316"/>
                <a:ext cx="22512" cy="24807"/>
              </a:xfrm>
              <a:custGeom>
                <a:avLst/>
                <a:gdLst/>
                <a:ahLst/>
                <a:cxnLst/>
                <a:rect l="l" t="t" r="r" b="b"/>
                <a:pathLst>
                  <a:path w="1648" h="1816" extrusionOk="0">
                    <a:moveTo>
                      <a:pt x="370" y="1"/>
                    </a:moveTo>
                    <a:lnTo>
                      <a:pt x="0" y="1816"/>
                    </a:lnTo>
                    <a:lnTo>
                      <a:pt x="1277" y="1816"/>
                    </a:lnTo>
                    <a:cubicBezTo>
                      <a:pt x="1513" y="1816"/>
                      <a:pt x="1647" y="1547"/>
                      <a:pt x="1479" y="1345"/>
                    </a:cubicBezTo>
                    <a:lnTo>
                      <a:pt x="370" y="1"/>
                    </a:lnTo>
                    <a:close/>
                  </a:path>
                </a:pathLst>
              </a:custGeom>
              <a:solidFill>
                <a:srgbClr val="CC8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65"/>
              <p:cNvSpPr/>
              <p:nvPr/>
            </p:nvSpPr>
            <p:spPr>
              <a:xfrm>
                <a:off x="1824105" y="2372834"/>
                <a:ext cx="181815" cy="163934"/>
              </a:xfrm>
              <a:custGeom>
                <a:avLst/>
                <a:gdLst/>
                <a:ahLst/>
                <a:cxnLst/>
                <a:rect l="l" t="t" r="r" b="b"/>
                <a:pathLst>
                  <a:path w="13310" h="12001" extrusionOk="0">
                    <a:moveTo>
                      <a:pt x="7081" y="1"/>
                    </a:moveTo>
                    <a:cubicBezTo>
                      <a:pt x="6208" y="1"/>
                      <a:pt x="5229" y="130"/>
                      <a:pt x="4134" y="435"/>
                    </a:cubicBezTo>
                    <a:cubicBezTo>
                      <a:pt x="2723" y="839"/>
                      <a:pt x="1110" y="2351"/>
                      <a:pt x="673" y="3763"/>
                    </a:cubicBezTo>
                    <a:cubicBezTo>
                      <a:pt x="1" y="6082"/>
                      <a:pt x="1211" y="8031"/>
                      <a:pt x="2857" y="11997"/>
                    </a:cubicBezTo>
                    <a:cubicBezTo>
                      <a:pt x="2857" y="11997"/>
                      <a:pt x="2889" y="12001"/>
                      <a:pt x="2945" y="12001"/>
                    </a:cubicBezTo>
                    <a:cubicBezTo>
                      <a:pt x="3303" y="12001"/>
                      <a:pt x="4671" y="11850"/>
                      <a:pt x="5512" y="9644"/>
                    </a:cubicBezTo>
                    <a:cubicBezTo>
                      <a:pt x="5748" y="9039"/>
                      <a:pt x="6924" y="7762"/>
                      <a:pt x="6924" y="7762"/>
                    </a:cubicBezTo>
                    <a:cubicBezTo>
                      <a:pt x="6924" y="7762"/>
                      <a:pt x="5499" y="3051"/>
                      <a:pt x="10165" y="3051"/>
                    </a:cubicBezTo>
                    <a:cubicBezTo>
                      <a:pt x="11002" y="3051"/>
                      <a:pt x="12036" y="3203"/>
                      <a:pt x="13310" y="3561"/>
                    </a:cubicBezTo>
                    <a:cubicBezTo>
                      <a:pt x="13310" y="3561"/>
                      <a:pt x="11672" y="1"/>
                      <a:pt x="708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65"/>
              <p:cNvSpPr/>
              <p:nvPr/>
            </p:nvSpPr>
            <p:spPr>
              <a:xfrm>
                <a:off x="1884701" y="2405399"/>
                <a:ext cx="75308" cy="85867"/>
              </a:xfrm>
              <a:custGeom>
                <a:avLst/>
                <a:gdLst/>
                <a:ahLst/>
                <a:cxnLst/>
                <a:rect l="l" t="t" r="r" b="b"/>
                <a:pathLst>
                  <a:path w="5513" h="6286" extrusionOk="0">
                    <a:moveTo>
                      <a:pt x="3295" y="1"/>
                    </a:moveTo>
                    <a:lnTo>
                      <a:pt x="1" y="2118"/>
                    </a:lnTo>
                    <a:lnTo>
                      <a:pt x="2723" y="6286"/>
                    </a:lnTo>
                    <a:lnTo>
                      <a:pt x="3429" y="3866"/>
                    </a:lnTo>
                    <a:cubicBezTo>
                      <a:pt x="5513" y="2622"/>
                      <a:pt x="3295" y="1"/>
                      <a:pt x="329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65"/>
              <p:cNvSpPr/>
              <p:nvPr/>
            </p:nvSpPr>
            <p:spPr>
              <a:xfrm>
                <a:off x="1870932" y="2463195"/>
                <a:ext cx="55569" cy="51075"/>
              </a:xfrm>
              <a:custGeom>
                <a:avLst/>
                <a:gdLst/>
                <a:ahLst/>
                <a:cxnLst/>
                <a:rect l="l" t="t" r="r" b="b"/>
                <a:pathLst>
                  <a:path w="4068" h="3739" extrusionOk="0">
                    <a:moveTo>
                      <a:pt x="2014" y="1"/>
                    </a:moveTo>
                    <a:cubicBezTo>
                      <a:pt x="1148" y="1"/>
                      <a:pt x="379" y="600"/>
                      <a:pt x="202" y="1483"/>
                    </a:cubicBezTo>
                    <a:cubicBezTo>
                      <a:pt x="1" y="2525"/>
                      <a:pt x="639" y="3500"/>
                      <a:pt x="1648" y="3701"/>
                    </a:cubicBezTo>
                    <a:cubicBezTo>
                      <a:pt x="1773" y="3726"/>
                      <a:pt x="1898" y="3738"/>
                      <a:pt x="2022" y="3738"/>
                    </a:cubicBezTo>
                    <a:cubicBezTo>
                      <a:pt x="2894" y="3738"/>
                      <a:pt x="3689" y="3139"/>
                      <a:pt x="3866" y="2256"/>
                    </a:cubicBezTo>
                    <a:cubicBezTo>
                      <a:pt x="4067" y="1214"/>
                      <a:pt x="3429" y="240"/>
                      <a:pt x="2387" y="38"/>
                    </a:cubicBezTo>
                    <a:cubicBezTo>
                      <a:pt x="2262" y="13"/>
                      <a:pt x="2137" y="1"/>
                      <a:pt x="2014" y="1"/>
                    </a:cubicBezTo>
                    <a:close/>
                  </a:path>
                </a:pathLst>
              </a:custGeom>
              <a:solidFill>
                <a:srgbClr val="CC8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65"/>
              <p:cNvSpPr/>
              <p:nvPr/>
            </p:nvSpPr>
            <p:spPr>
              <a:xfrm>
                <a:off x="1892050" y="2474724"/>
                <a:ext cx="21132" cy="23891"/>
              </a:xfrm>
              <a:custGeom>
                <a:avLst/>
                <a:gdLst/>
                <a:ahLst/>
                <a:cxnLst/>
                <a:rect l="l" t="t" r="r" b="b"/>
                <a:pathLst>
                  <a:path w="1547" h="1749" extrusionOk="0">
                    <a:moveTo>
                      <a:pt x="202" y="1"/>
                    </a:moveTo>
                    <a:cubicBezTo>
                      <a:pt x="102" y="1"/>
                      <a:pt x="1" y="68"/>
                      <a:pt x="1" y="169"/>
                    </a:cubicBezTo>
                    <a:cubicBezTo>
                      <a:pt x="1" y="269"/>
                      <a:pt x="68" y="337"/>
                      <a:pt x="169" y="337"/>
                    </a:cubicBezTo>
                    <a:cubicBezTo>
                      <a:pt x="505" y="370"/>
                      <a:pt x="740" y="471"/>
                      <a:pt x="875" y="639"/>
                    </a:cubicBezTo>
                    <a:cubicBezTo>
                      <a:pt x="1143" y="975"/>
                      <a:pt x="1043" y="1513"/>
                      <a:pt x="1043" y="1513"/>
                    </a:cubicBezTo>
                    <a:cubicBezTo>
                      <a:pt x="1043" y="1614"/>
                      <a:pt x="1110" y="1715"/>
                      <a:pt x="1177" y="1715"/>
                    </a:cubicBezTo>
                    <a:cubicBezTo>
                      <a:pt x="1211" y="1748"/>
                      <a:pt x="1211" y="1748"/>
                      <a:pt x="1211" y="1748"/>
                    </a:cubicBezTo>
                    <a:cubicBezTo>
                      <a:pt x="1311" y="1748"/>
                      <a:pt x="1379" y="1681"/>
                      <a:pt x="1412" y="1580"/>
                    </a:cubicBezTo>
                    <a:cubicBezTo>
                      <a:pt x="1412" y="1547"/>
                      <a:pt x="1547" y="908"/>
                      <a:pt x="1177" y="438"/>
                    </a:cubicBezTo>
                    <a:cubicBezTo>
                      <a:pt x="942" y="169"/>
                      <a:pt x="639" y="1"/>
                      <a:pt x="20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65"/>
              <p:cNvSpPr/>
              <p:nvPr/>
            </p:nvSpPr>
            <p:spPr>
              <a:xfrm>
                <a:off x="1981236" y="2469137"/>
                <a:ext cx="27443" cy="9357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685" extrusionOk="0">
                    <a:moveTo>
                      <a:pt x="866" y="0"/>
                    </a:moveTo>
                    <a:cubicBezTo>
                      <a:pt x="458" y="0"/>
                      <a:pt x="0" y="107"/>
                      <a:pt x="59" y="342"/>
                    </a:cubicBezTo>
                    <a:cubicBezTo>
                      <a:pt x="147" y="578"/>
                      <a:pt x="313" y="685"/>
                      <a:pt x="919" y="685"/>
                    </a:cubicBezTo>
                    <a:cubicBezTo>
                      <a:pt x="1004" y="685"/>
                      <a:pt x="1098" y="683"/>
                      <a:pt x="1202" y="678"/>
                    </a:cubicBezTo>
                    <a:cubicBezTo>
                      <a:pt x="2008" y="678"/>
                      <a:pt x="2008" y="376"/>
                      <a:pt x="2008" y="376"/>
                    </a:cubicBezTo>
                    <a:cubicBezTo>
                      <a:pt x="1979" y="30"/>
                      <a:pt x="1284" y="6"/>
                      <a:pt x="1086" y="6"/>
                    </a:cubicBezTo>
                    <a:cubicBezTo>
                      <a:pt x="1053" y="6"/>
                      <a:pt x="1034" y="6"/>
                      <a:pt x="1034" y="6"/>
                    </a:cubicBezTo>
                    <a:cubicBezTo>
                      <a:pt x="980" y="2"/>
                      <a:pt x="923" y="0"/>
                      <a:pt x="86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65"/>
              <p:cNvSpPr/>
              <p:nvPr/>
            </p:nvSpPr>
            <p:spPr>
              <a:xfrm>
                <a:off x="1978819" y="2533311"/>
                <a:ext cx="24342" cy="10286"/>
              </a:xfrm>
              <a:custGeom>
                <a:avLst/>
                <a:gdLst/>
                <a:ahLst/>
                <a:cxnLst/>
                <a:rect l="l" t="t" r="r" b="b"/>
                <a:pathLst>
                  <a:path w="1782" h="753" extrusionOk="0">
                    <a:moveTo>
                      <a:pt x="170" y="0"/>
                    </a:moveTo>
                    <a:cubicBezTo>
                      <a:pt x="118" y="0"/>
                      <a:pt x="71" y="25"/>
                      <a:pt x="34" y="81"/>
                    </a:cubicBezTo>
                    <a:cubicBezTo>
                      <a:pt x="1" y="148"/>
                      <a:pt x="1" y="249"/>
                      <a:pt x="68" y="316"/>
                    </a:cubicBezTo>
                    <a:cubicBezTo>
                      <a:pt x="572" y="686"/>
                      <a:pt x="1110" y="753"/>
                      <a:pt x="1412" y="753"/>
                    </a:cubicBezTo>
                    <a:lnTo>
                      <a:pt x="1614" y="753"/>
                    </a:lnTo>
                    <a:cubicBezTo>
                      <a:pt x="1715" y="719"/>
                      <a:pt x="1782" y="618"/>
                      <a:pt x="1782" y="551"/>
                    </a:cubicBezTo>
                    <a:cubicBezTo>
                      <a:pt x="1782" y="450"/>
                      <a:pt x="1681" y="383"/>
                      <a:pt x="1580" y="383"/>
                    </a:cubicBezTo>
                    <a:cubicBezTo>
                      <a:pt x="1580" y="383"/>
                      <a:pt x="1510" y="393"/>
                      <a:pt x="1396" y="393"/>
                    </a:cubicBezTo>
                    <a:cubicBezTo>
                      <a:pt x="1148" y="393"/>
                      <a:pt x="694" y="346"/>
                      <a:pt x="303" y="47"/>
                    </a:cubicBezTo>
                    <a:cubicBezTo>
                      <a:pt x="258" y="17"/>
                      <a:pt x="213" y="0"/>
                      <a:pt x="17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65"/>
              <p:cNvSpPr/>
              <p:nvPr/>
            </p:nvSpPr>
            <p:spPr>
              <a:xfrm>
                <a:off x="1987547" y="2496976"/>
                <a:ext cx="11488" cy="10600"/>
              </a:xfrm>
              <a:custGeom>
                <a:avLst/>
                <a:gdLst/>
                <a:ahLst/>
                <a:cxnLst/>
                <a:rect l="l" t="t" r="r" b="b"/>
                <a:pathLst>
                  <a:path w="841" h="776" extrusionOk="0">
                    <a:moveTo>
                      <a:pt x="417" y="1"/>
                    </a:moveTo>
                    <a:cubicBezTo>
                      <a:pt x="236" y="1"/>
                      <a:pt x="89" y="121"/>
                      <a:pt x="34" y="287"/>
                    </a:cubicBezTo>
                    <a:cubicBezTo>
                      <a:pt x="0" y="489"/>
                      <a:pt x="101" y="691"/>
                      <a:pt x="336" y="758"/>
                    </a:cubicBezTo>
                    <a:cubicBezTo>
                      <a:pt x="372" y="770"/>
                      <a:pt x="408" y="775"/>
                      <a:pt x="443" y="775"/>
                    </a:cubicBezTo>
                    <a:cubicBezTo>
                      <a:pt x="605" y="775"/>
                      <a:pt x="752" y="655"/>
                      <a:pt x="807" y="489"/>
                    </a:cubicBezTo>
                    <a:cubicBezTo>
                      <a:pt x="840" y="287"/>
                      <a:pt x="740" y="52"/>
                      <a:pt x="538" y="18"/>
                    </a:cubicBezTo>
                    <a:cubicBezTo>
                      <a:pt x="496" y="7"/>
                      <a:pt x="456" y="1"/>
                      <a:pt x="41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40" name="Google Shape;1640;p65"/>
            <p:cNvGrpSpPr/>
            <p:nvPr/>
          </p:nvGrpSpPr>
          <p:grpSpPr>
            <a:xfrm>
              <a:off x="3641948" y="2657563"/>
              <a:ext cx="45404" cy="31095"/>
              <a:chOff x="2659716" y="2883799"/>
              <a:chExt cx="199141" cy="136442"/>
            </a:xfrm>
          </p:grpSpPr>
          <p:sp>
            <p:nvSpPr>
              <p:cNvPr id="1641" name="Google Shape;1641;p65"/>
              <p:cNvSpPr/>
              <p:nvPr/>
            </p:nvSpPr>
            <p:spPr>
              <a:xfrm>
                <a:off x="2659716" y="2893028"/>
                <a:ext cx="199141" cy="118604"/>
              </a:xfrm>
              <a:custGeom>
                <a:avLst/>
                <a:gdLst/>
                <a:ahLst/>
                <a:cxnLst/>
                <a:rect l="l" t="t" r="r" b="b"/>
                <a:pathLst>
                  <a:path w="13162" h="7839" extrusionOk="0">
                    <a:moveTo>
                      <a:pt x="7081" y="1"/>
                    </a:moveTo>
                    <a:cubicBezTo>
                      <a:pt x="6601" y="1"/>
                      <a:pt x="6101" y="45"/>
                      <a:pt x="5584" y="143"/>
                    </a:cubicBezTo>
                    <a:cubicBezTo>
                      <a:pt x="1153" y="985"/>
                      <a:pt x="1" y="5904"/>
                      <a:pt x="1" y="5904"/>
                    </a:cubicBezTo>
                    <a:cubicBezTo>
                      <a:pt x="1" y="5904"/>
                      <a:pt x="1321" y="7838"/>
                      <a:pt x="4944" y="7838"/>
                    </a:cubicBezTo>
                    <a:cubicBezTo>
                      <a:pt x="5621" y="7838"/>
                      <a:pt x="6379" y="7771"/>
                      <a:pt x="7224" y="7610"/>
                    </a:cubicBezTo>
                    <a:cubicBezTo>
                      <a:pt x="12585" y="6569"/>
                      <a:pt x="13161" y="2470"/>
                      <a:pt x="13161" y="2470"/>
                    </a:cubicBezTo>
                    <a:cubicBezTo>
                      <a:pt x="13161" y="2470"/>
                      <a:pt x="10693" y="1"/>
                      <a:pt x="708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65"/>
              <p:cNvSpPr/>
              <p:nvPr/>
            </p:nvSpPr>
            <p:spPr>
              <a:xfrm>
                <a:off x="2686425" y="2883799"/>
                <a:ext cx="135777" cy="136442"/>
              </a:xfrm>
              <a:custGeom>
                <a:avLst/>
                <a:gdLst/>
                <a:ahLst/>
                <a:cxnLst/>
                <a:rect l="l" t="t" r="r" b="b"/>
                <a:pathLst>
                  <a:path w="8974" h="9018" extrusionOk="0">
                    <a:moveTo>
                      <a:pt x="4476" y="0"/>
                    </a:moveTo>
                    <a:cubicBezTo>
                      <a:pt x="1994" y="0"/>
                      <a:pt x="0" y="2016"/>
                      <a:pt x="0" y="4498"/>
                    </a:cubicBezTo>
                    <a:cubicBezTo>
                      <a:pt x="0" y="7001"/>
                      <a:pt x="1994" y="9018"/>
                      <a:pt x="4476" y="9018"/>
                    </a:cubicBezTo>
                    <a:cubicBezTo>
                      <a:pt x="6957" y="9018"/>
                      <a:pt x="8974" y="7001"/>
                      <a:pt x="8974" y="4498"/>
                    </a:cubicBezTo>
                    <a:cubicBezTo>
                      <a:pt x="8974" y="2016"/>
                      <a:pt x="6957" y="0"/>
                      <a:pt x="447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43" name="Google Shape;1643;p65"/>
            <p:cNvGrpSpPr/>
            <p:nvPr/>
          </p:nvGrpSpPr>
          <p:grpSpPr>
            <a:xfrm flipH="1">
              <a:off x="1761050" y="2613707"/>
              <a:ext cx="45404" cy="31095"/>
              <a:chOff x="2659716" y="2883799"/>
              <a:chExt cx="199141" cy="136442"/>
            </a:xfrm>
          </p:grpSpPr>
          <p:sp>
            <p:nvSpPr>
              <p:cNvPr id="1644" name="Google Shape;1644;p65"/>
              <p:cNvSpPr/>
              <p:nvPr/>
            </p:nvSpPr>
            <p:spPr>
              <a:xfrm>
                <a:off x="2659716" y="2893028"/>
                <a:ext cx="199141" cy="118604"/>
              </a:xfrm>
              <a:custGeom>
                <a:avLst/>
                <a:gdLst/>
                <a:ahLst/>
                <a:cxnLst/>
                <a:rect l="l" t="t" r="r" b="b"/>
                <a:pathLst>
                  <a:path w="13162" h="7839" extrusionOk="0">
                    <a:moveTo>
                      <a:pt x="7081" y="1"/>
                    </a:moveTo>
                    <a:cubicBezTo>
                      <a:pt x="6601" y="1"/>
                      <a:pt x="6101" y="45"/>
                      <a:pt x="5584" y="143"/>
                    </a:cubicBezTo>
                    <a:cubicBezTo>
                      <a:pt x="1153" y="985"/>
                      <a:pt x="1" y="5904"/>
                      <a:pt x="1" y="5904"/>
                    </a:cubicBezTo>
                    <a:cubicBezTo>
                      <a:pt x="1" y="5904"/>
                      <a:pt x="1321" y="7838"/>
                      <a:pt x="4944" y="7838"/>
                    </a:cubicBezTo>
                    <a:cubicBezTo>
                      <a:pt x="5621" y="7838"/>
                      <a:pt x="6379" y="7771"/>
                      <a:pt x="7224" y="7610"/>
                    </a:cubicBezTo>
                    <a:cubicBezTo>
                      <a:pt x="12585" y="6569"/>
                      <a:pt x="13161" y="2470"/>
                      <a:pt x="13161" y="2470"/>
                    </a:cubicBezTo>
                    <a:cubicBezTo>
                      <a:pt x="13161" y="2470"/>
                      <a:pt x="10693" y="1"/>
                      <a:pt x="708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65"/>
              <p:cNvSpPr/>
              <p:nvPr/>
            </p:nvSpPr>
            <p:spPr>
              <a:xfrm>
                <a:off x="2686425" y="2883799"/>
                <a:ext cx="135777" cy="136442"/>
              </a:xfrm>
              <a:custGeom>
                <a:avLst/>
                <a:gdLst/>
                <a:ahLst/>
                <a:cxnLst/>
                <a:rect l="l" t="t" r="r" b="b"/>
                <a:pathLst>
                  <a:path w="8974" h="9018" extrusionOk="0">
                    <a:moveTo>
                      <a:pt x="4476" y="0"/>
                    </a:moveTo>
                    <a:cubicBezTo>
                      <a:pt x="1994" y="0"/>
                      <a:pt x="0" y="2016"/>
                      <a:pt x="0" y="4498"/>
                    </a:cubicBezTo>
                    <a:cubicBezTo>
                      <a:pt x="0" y="7001"/>
                      <a:pt x="1994" y="9018"/>
                      <a:pt x="4476" y="9018"/>
                    </a:cubicBezTo>
                    <a:cubicBezTo>
                      <a:pt x="6957" y="9018"/>
                      <a:pt x="8974" y="7001"/>
                      <a:pt x="8974" y="4498"/>
                    </a:cubicBezTo>
                    <a:cubicBezTo>
                      <a:pt x="8974" y="2016"/>
                      <a:pt x="6957" y="0"/>
                      <a:pt x="447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46" name="Google Shape;1646;p65">
            <a:hlinkClick r:id="" action="ppaction://noaction"/>
          </p:cNvPr>
          <p:cNvSpPr/>
          <p:nvPr/>
        </p:nvSpPr>
        <p:spPr>
          <a:xfrm rot="5400000">
            <a:off x="7392625" y="2482400"/>
            <a:ext cx="2442000" cy="5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7" name="Google Shape;1647;p65">
            <a:hlinkClick r:id="" action="ppaction://noaction"/>
          </p:cNvPr>
          <p:cNvSpPr/>
          <p:nvPr/>
        </p:nvSpPr>
        <p:spPr>
          <a:xfrm rot="5400000">
            <a:off x="7971777" y="1899711"/>
            <a:ext cx="1283700" cy="59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8" name="Google Shape;1648;p65">
            <a:hlinkClick r:id="" action="ppaction://noaction"/>
          </p:cNvPr>
          <p:cNvSpPr/>
          <p:nvPr/>
        </p:nvSpPr>
        <p:spPr>
          <a:xfrm rot="5400000">
            <a:off x="7956627" y="4353677"/>
            <a:ext cx="1314000" cy="59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9" name="Google Shape;1649;p65">
            <a:hlinkClick r:id="rId4" action="ppaction://hlinksldjump"/>
          </p:cNvPr>
          <p:cNvSpPr txBox="1"/>
          <p:nvPr/>
        </p:nvSpPr>
        <p:spPr>
          <a:xfrm>
            <a:off x="8264833" y="18590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  <a:endParaRPr b="1">
              <a:solidFill>
                <a:schemeClr val="accent4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650" name="Google Shape;1650;p65">
            <a:hlinkClick r:id="" action="ppaction://noaction"/>
          </p:cNvPr>
          <p:cNvSpPr txBox="1"/>
          <p:nvPr/>
        </p:nvSpPr>
        <p:spPr>
          <a:xfrm>
            <a:off x="8264833" y="30629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  <a:endParaRPr b="1">
              <a:solidFill>
                <a:schemeClr val="accen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651" name="Google Shape;1651;p65">
            <a:hlinkClick r:id="" action="ppaction://noaction"/>
          </p:cNvPr>
          <p:cNvSpPr txBox="1"/>
          <p:nvPr/>
        </p:nvSpPr>
        <p:spPr>
          <a:xfrm>
            <a:off x="8264833" y="42668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  <a:endParaRPr b="1">
              <a:solidFill>
                <a:schemeClr val="accen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652" name="Google Shape;1652;p65">
            <a:hlinkClick r:id="rId5" action="ppaction://hlinksldjump"/>
          </p:cNvPr>
          <p:cNvSpPr/>
          <p:nvPr/>
        </p:nvSpPr>
        <p:spPr>
          <a:xfrm>
            <a:off x="7246284" y="695850"/>
            <a:ext cx="213106" cy="195722"/>
          </a:xfrm>
          <a:custGeom>
            <a:avLst/>
            <a:gdLst/>
            <a:ahLst/>
            <a:cxnLst/>
            <a:rect l="l" t="t" r="r" b="b"/>
            <a:pathLst>
              <a:path w="34372" h="31568" extrusionOk="0">
                <a:moveTo>
                  <a:pt x="17158" y="1"/>
                </a:moveTo>
                <a:cubicBezTo>
                  <a:pt x="11439" y="3246"/>
                  <a:pt x="5719" y="6490"/>
                  <a:pt x="0" y="9735"/>
                </a:cubicBezTo>
                <a:lnTo>
                  <a:pt x="2750" y="9735"/>
                </a:lnTo>
                <a:lnTo>
                  <a:pt x="2750" y="31567"/>
                </a:lnTo>
                <a:lnTo>
                  <a:pt x="11659" y="31567"/>
                </a:lnTo>
                <a:lnTo>
                  <a:pt x="11659" y="17379"/>
                </a:lnTo>
                <a:lnTo>
                  <a:pt x="23373" y="17379"/>
                </a:lnTo>
                <a:lnTo>
                  <a:pt x="23373" y="31567"/>
                </a:lnTo>
                <a:lnTo>
                  <a:pt x="31622" y="31567"/>
                </a:lnTo>
                <a:lnTo>
                  <a:pt x="31622" y="9735"/>
                </a:lnTo>
                <a:lnTo>
                  <a:pt x="34371" y="9735"/>
                </a:lnTo>
                <a:cubicBezTo>
                  <a:pt x="28597" y="6490"/>
                  <a:pt x="22878" y="3246"/>
                  <a:pt x="1715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" name="Google Shape;1653;p65">
            <a:hlinkClick r:id="rId6" action="ppaction://hlinksldjump"/>
          </p:cNvPr>
          <p:cNvSpPr/>
          <p:nvPr/>
        </p:nvSpPr>
        <p:spPr>
          <a:xfrm rot="5400000">
            <a:off x="8026975" y="670125"/>
            <a:ext cx="1173300" cy="5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" name="Google Shape;1654;p65">
            <a:hlinkClick r:id="rId6" action="ppaction://hlinksldjump"/>
          </p:cNvPr>
          <p:cNvSpPr txBox="1"/>
          <p:nvPr/>
        </p:nvSpPr>
        <p:spPr>
          <a:xfrm>
            <a:off x="8264833" y="6551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rPr>
              <a:t>1</a:t>
            </a:r>
            <a:endParaRPr b="1">
              <a:solidFill>
                <a:schemeClr val="accent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1655" name="Google Shape;1655;p65"/>
          <p:cNvGrpSpPr/>
          <p:nvPr/>
        </p:nvGrpSpPr>
        <p:grpSpPr>
          <a:xfrm>
            <a:off x="6935171" y="696541"/>
            <a:ext cx="195284" cy="195284"/>
            <a:chOff x="5660400" y="238125"/>
            <a:chExt cx="481825" cy="481825"/>
          </a:xfrm>
        </p:grpSpPr>
        <p:sp>
          <p:nvSpPr>
            <p:cNvPr id="1656" name="Google Shape;1656;p65"/>
            <p:cNvSpPr/>
            <p:nvPr/>
          </p:nvSpPr>
          <p:spPr>
            <a:xfrm>
              <a:off x="5660400" y="436700"/>
              <a:ext cx="481825" cy="283250"/>
            </a:xfrm>
            <a:custGeom>
              <a:avLst/>
              <a:gdLst/>
              <a:ahLst/>
              <a:cxnLst/>
              <a:rect l="l" t="t" r="r" b="b"/>
              <a:pathLst>
                <a:path w="19273" h="11330" extrusionOk="0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57" name="Google Shape;1657;p65"/>
            <p:cNvSpPr/>
            <p:nvPr/>
          </p:nvSpPr>
          <p:spPr>
            <a:xfrm>
              <a:off x="5660400" y="238125"/>
              <a:ext cx="481825" cy="170375"/>
            </a:xfrm>
            <a:custGeom>
              <a:avLst/>
              <a:gdLst/>
              <a:ahLst/>
              <a:cxnLst/>
              <a:rect l="l" t="t" r="r" b="b"/>
              <a:pathLst>
                <a:path w="19273" h="6815" extrusionOk="0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658" name="Google Shape;1658;p65">
            <a:hlinkClick r:id="rId7" action="ppaction://hlinksldjump"/>
          </p:cNvPr>
          <p:cNvSpPr/>
          <p:nvPr/>
        </p:nvSpPr>
        <p:spPr>
          <a:xfrm>
            <a:off x="6934475" y="681975"/>
            <a:ext cx="1959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" name="Google Shape;1659;p65">
            <a:hlinkClick r:id="" action="ppaction://hlinkshowjump?jump=nextslide"/>
          </p:cNvPr>
          <p:cNvSpPr/>
          <p:nvPr/>
        </p:nvSpPr>
        <p:spPr>
          <a:xfrm>
            <a:off x="7870218" y="695853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" name="Google Shape;1660;p65">
            <a:hlinkClick r:id="" action="ppaction://hlinkshowjump?jump=previousslide"/>
          </p:cNvPr>
          <p:cNvSpPr/>
          <p:nvPr/>
        </p:nvSpPr>
        <p:spPr>
          <a:xfrm rot="10800000">
            <a:off x="7575225" y="695855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nline Learning Planner XL by Slidesgo">
  <a:themeElements>
    <a:clrScheme name="Simple Light">
      <a:dk1>
        <a:srgbClr val="7C7C7C"/>
      </a:dk1>
      <a:lt1>
        <a:srgbClr val="FFFFFF"/>
      </a:lt1>
      <a:dk2>
        <a:srgbClr val="7C7C7C"/>
      </a:dk2>
      <a:lt2>
        <a:srgbClr val="F3F3F3"/>
      </a:lt2>
      <a:accent1>
        <a:srgbClr val="4D8CF5"/>
      </a:accent1>
      <a:accent2>
        <a:srgbClr val="34A853"/>
      </a:accent2>
      <a:accent3>
        <a:srgbClr val="FBBC05"/>
      </a:accent3>
      <a:accent4>
        <a:srgbClr val="EA4335"/>
      </a:accent4>
      <a:accent5>
        <a:srgbClr val="F1F1F1"/>
      </a:accent5>
      <a:accent6>
        <a:srgbClr val="1C1C3D"/>
      </a:accent6>
      <a:hlink>
        <a:srgbClr val="7C7C7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445</Words>
  <Application>Microsoft Office PowerPoint</Application>
  <PresentationFormat>Apresentação na tela (16:9)</PresentationFormat>
  <Paragraphs>98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3" baseType="lpstr">
      <vt:lpstr>Ubuntu</vt:lpstr>
      <vt:lpstr>Arial</vt:lpstr>
      <vt:lpstr>Online Learning Planner XL by Slidesgo</vt:lpstr>
      <vt:lpstr>Google Planilhas</vt:lpstr>
      <vt:lpstr>O que são planilhas do Google ? </vt:lpstr>
      <vt:lpstr>Porque usar as planilhas do Google ?</vt:lpstr>
      <vt:lpstr>Porque usar as planilhas do Google ?</vt:lpstr>
      <vt:lpstr>Como usar as planilhas do Google </vt:lpstr>
      <vt:lpstr>Como usar as planilhas do Google </vt:lpstr>
      <vt:lpstr>Como usar as planilhas do Google </vt:lpstr>
      <vt:lpstr>Como usar as planilhas do Google</vt:lpstr>
      <vt:lpstr>Compartilhe com a equipe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Planilhas</dc:title>
  <dc:creator>CAI</dc:creator>
  <cp:lastModifiedBy>CAI</cp:lastModifiedBy>
  <cp:revision>13</cp:revision>
  <dcterms:modified xsi:type="dcterms:W3CDTF">2023-06-19T14:49:50Z</dcterms:modified>
</cp:coreProperties>
</file>