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C70991"/>
    <a:srgbClr val="660066"/>
    <a:srgbClr val="CC99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740C8-6F60-469F-85FA-AAAD88918E5D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50201-78B8-41FC-B603-AE4299441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41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D6451-9A7A-4E21-A66F-8127694AC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 dirty="0"/>
              <a:t>Lei do menor aprendiz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28640C-1A5E-43AE-AF6F-9B12FF8429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Artigo criado por Guilherme Dias, em 10 de Fevereiro de 2023. </a:t>
            </a:r>
          </a:p>
        </p:txBody>
      </p:sp>
    </p:spTree>
    <p:extLst>
      <p:ext uri="{BB962C8B-B14F-4D97-AF65-F5344CB8AC3E}">
        <p14:creationId xmlns:p14="http://schemas.microsoft.com/office/powerpoint/2010/main" val="406233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05F679D-FE59-4F5A-8F62-BE1BAB7B5A26}"/>
              </a:ext>
            </a:extLst>
          </p:cNvPr>
          <p:cNvSpPr txBox="1"/>
          <p:nvPr/>
        </p:nvSpPr>
        <p:spPr>
          <a:xfrm>
            <a:off x="2004970" y="3010014"/>
            <a:ext cx="775981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Copperplate Gothic Light" panose="020E0507020206020404" pitchFamily="34" charset="0"/>
              </a:rPr>
              <a:t>Conteúdo relevante do texto 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2FBB173-00BE-4ECD-B7EF-8285813F62D2}"/>
              </a:ext>
            </a:extLst>
          </p:cNvPr>
          <p:cNvSpPr/>
          <p:nvPr/>
        </p:nvSpPr>
        <p:spPr>
          <a:xfrm>
            <a:off x="1325461" y="419451"/>
            <a:ext cx="4770539" cy="215597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9E5798EF-03E2-4E2E-BF88-086C9148870A}"/>
              </a:ext>
            </a:extLst>
          </p:cNvPr>
          <p:cNvSpPr/>
          <p:nvPr/>
        </p:nvSpPr>
        <p:spPr>
          <a:xfrm>
            <a:off x="4462936" y="4692170"/>
            <a:ext cx="906011" cy="14261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FC8E4A0A-56C2-489F-BFA6-D357987E5117}"/>
              </a:ext>
            </a:extLst>
          </p:cNvPr>
          <p:cNvSpPr/>
          <p:nvPr/>
        </p:nvSpPr>
        <p:spPr>
          <a:xfrm>
            <a:off x="4462936" y="5424737"/>
            <a:ext cx="906011" cy="14261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3AE1502B-FFC1-4037-B0E6-05183BE7875C}"/>
              </a:ext>
            </a:extLst>
          </p:cNvPr>
          <p:cNvSpPr/>
          <p:nvPr/>
        </p:nvSpPr>
        <p:spPr>
          <a:xfrm>
            <a:off x="4471321" y="6157304"/>
            <a:ext cx="906011" cy="14261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AB3D05F-1297-493F-99D7-0757FE057E4F}"/>
              </a:ext>
            </a:extLst>
          </p:cNvPr>
          <p:cNvSpPr txBox="1"/>
          <p:nvPr/>
        </p:nvSpPr>
        <p:spPr>
          <a:xfrm>
            <a:off x="6308521" y="3906272"/>
            <a:ext cx="438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Regras importantes: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A5F0A8C-A0AE-4A1A-B878-E38BD70E4AE6}"/>
              </a:ext>
            </a:extLst>
          </p:cNvPr>
          <p:cNvSpPr txBox="1"/>
          <p:nvPr/>
        </p:nvSpPr>
        <p:spPr>
          <a:xfrm>
            <a:off x="5603846" y="4387443"/>
            <a:ext cx="6588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lei determina que a jornada de trabalho do menor aprendiz não ultrapasse 6 horas diárias, que resultam 30 horas.</a:t>
            </a:r>
          </a:p>
        </p:txBody>
      </p:sp>
    </p:spTree>
    <p:extLst>
      <p:ext uri="{BB962C8B-B14F-4D97-AF65-F5344CB8AC3E}">
        <p14:creationId xmlns:p14="http://schemas.microsoft.com/office/powerpoint/2010/main" val="251811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4CD2F-6EE2-43F2-AD46-64C22648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Palavras chaves do 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FB1C34-CE06-4ECA-9F9E-DFBF5F899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Estas são algumas das palavras chaves encontradas no texto: </a:t>
            </a:r>
          </a:p>
          <a:p>
            <a:pPr marL="0" indent="0">
              <a:buNone/>
            </a:pPr>
            <a:r>
              <a:rPr lang="pt-BR" dirty="0"/>
              <a:t>    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Jovens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                             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Empresas</a:t>
            </a:r>
            <a:r>
              <a:rPr lang="pt-BR" dirty="0"/>
              <a:t>                                </a:t>
            </a:r>
            <a:r>
              <a:rPr lang="pt-BR" b="1" dirty="0">
                <a:solidFill>
                  <a:srgbClr val="FF0000"/>
                </a:solidFill>
              </a:rPr>
              <a:t>Contrato</a:t>
            </a:r>
            <a:r>
              <a:rPr lang="pt-BR" b="1" dirty="0"/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                        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Programa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                             </a:t>
            </a:r>
            <a:r>
              <a:rPr lang="pt-BR" b="1" dirty="0">
                <a:solidFill>
                  <a:srgbClr val="660066"/>
                </a:solidFill>
              </a:rPr>
              <a:t>Parcerias </a:t>
            </a:r>
            <a:r>
              <a:rPr lang="pt-BR" dirty="0"/>
              <a:t>    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      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b="1" dirty="0">
                <a:solidFill>
                  <a:srgbClr val="CC99FF"/>
                </a:solidFill>
              </a:rPr>
              <a:t>Horas</a:t>
            </a:r>
            <a:r>
              <a:rPr lang="pt-BR" dirty="0">
                <a:solidFill>
                  <a:srgbClr val="7030A0"/>
                </a:solidFill>
              </a:rPr>
              <a:t>                         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Trabalho</a:t>
            </a:r>
            <a:r>
              <a:rPr lang="pt-BR" dirty="0"/>
              <a:t>                   </a:t>
            </a:r>
            <a:r>
              <a:rPr lang="pt-BR" b="1" dirty="0">
                <a:solidFill>
                  <a:srgbClr val="CC9900"/>
                </a:solidFill>
              </a:rPr>
              <a:t>Aprendizagem</a:t>
            </a:r>
            <a:r>
              <a:rPr lang="pt-BR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233551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66</TotalTime>
  <Words>72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Calibri</vt:lpstr>
      <vt:lpstr>Copperplate Gothic Light</vt:lpstr>
      <vt:lpstr>Tw Cen MT</vt:lpstr>
      <vt:lpstr>Tw Cen MT Condensed</vt:lpstr>
      <vt:lpstr>Wingdings 3</vt:lpstr>
      <vt:lpstr>Integral</vt:lpstr>
      <vt:lpstr>Lei do menor aprendiz </vt:lpstr>
      <vt:lpstr>Apresentação do PowerPoint</vt:lpstr>
      <vt:lpstr>Palavras chaves do texto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 do menor aprendiz</dc:title>
  <dc:creator>CAI</dc:creator>
  <cp:lastModifiedBy>CAI</cp:lastModifiedBy>
  <cp:revision>7</cp:revision>
  <dcterms:created xsi:type="dcterms:W3CDTF">2023-04-28T13:39:47Z</dcterms:created>
  <dcterms:modified xsi:type="dcterms:W3CDTF">2023-04-28T14:46:35Z</dcterms:modified>
</cp:coreProperties>
</file>