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1662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23-Apr-17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23-Apr-17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23-Apr-17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23-Apr-17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be an android app</a:t>
            </a:r>
          </a:p>
          <a:p>
            <a:r>
              <a:rPr lang="en-US" dirty="0" smtClean="0"/>
              <a:t>Which will helps depressed people to seek pleasure</a:t>
            </a:r>
          </a:p>
          <a:p>
            <a:r>
              <a:rPr lang="en-US" dirty="0" smtClean="0"/>
              <a:t>It will work on a questionnaire and </a:t>
            </a:r>
            <a:r>
              <a:rPr lang="en-US" dirty="0" err="1" smtClean="0"/>
              <a:t>KnowledgeBase</a:t>
            </a:r>
            <a:endParaRPr lang="en-US" dirty="0" smtClean="0"/>
          </a:p>
          <a:p>
            <a:r>
              <a:rPr lang="en-US" dirty="0" smtClean="0"/>
              <a:t>There will be some predefined questions which will be asked to the user sequentially according to the relevance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Stress &amp; Depression Alleviation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0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predefined questions will be set in a way so that the user finds pleasure and answer them willingly. </a:t>
            </a:r>
          </a:p>
          <a:p>
            <a:r>
              <a:rPr lang="en-US" dirty="0" smtClean="0"/>
              <a:t>There will be a root question which will be asked first.</a:t>
            </a:r>
          </a:p>
          <a:p>
            <a:r>
              <a:rPr lang="en-US" dirty="0" smtClean="0"/>
              <a:t>The user can select/insert their answer on a various ranges for that root </a:t>
            </a:r>
            <a:r>
              <a:rPr lang="en-US" dirty="0" err="1" smtClean="0"/>
              <a:t>qustion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Analyzing these answer, the app will go to the next question(Branches). </a:t>
            </a:r>
          </a:p>
          <a:p>
            <a:r>
              <a:rPr lang="en-US" dirty="0" smtClean="0"/>
              <a:t>And then the next question(Sub branch questions)</a:t>
            </a:r>
          </a:p>
          <a:p>
            <a:r>
              <a:rPr lang="en-US" dirty="0" smtClean="0"/>
              <a:t>When we the app get the answer of the last(Leaf question) answer. </a:t>
            </a:r>
          </a:p>
          <a:p>
            <a:r>
              <a:rPr lang="en-US" dirty="0" smtClean="0"/>
              <a:t>It will analyze these answer with a Knowledge Base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SAD(Continued)</a:t>
            </a:r>
          </a:p>
        </p:txBody>
      </p:sp>
    </p:spTree>
    <p:extLst>
      <p:ext uri="{BB962C8B-B14F-4D97-AF65-F5344CB8AC3E}">
        <p14:creationId xmlns:p14="http://schemas.microsoft.com/office/powerpoint/2010/main" val="126663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analyzing these answer with the Knowledge base it will give some advices, guideline, a daily routine. </a:t>
            </a:r>
          </a:p>
          <a:p>
            <a:r>
              <a:rPr lang="en-US" dirty="0" smtClean="0"/>
              <a:t>It will included some other features like, meditation, metronome, mind game. </a:t>
            </a:r>
          </a:p>
          <a:p>
            <a:r>
              <a:rPr lang="en-US" dirty="0" smtClean="0"/>
              <a:t>In a word this might give company to the depressed people all over </a:t>
            </a:r>
            <a:r>
              <a:rPr lang="en-US" smtClean="0"/>
              <a:t>the world.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SAD(Continued)</a:t>
            </a:r>
          </a:p>
        </p:txBody>
      </p:sp>
    </p:spTree>
    <p:extLst>
      <p:ext uri="{BB962C8B-B14F-4D97-AF65-F5344CB8AC3E}">
        <p14:creationId xmlns:p14="http://schemas.microsoft.com/office/powerpoint/2010/main" val="2628795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</TotalTime>
  <Words>192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Stress &amp; Depression Alleviation</vt:lpstr>
      <vt:lpstr>SAD(Continued)</vt:lpstr>
      <vt:lpstr>SAD(Continued)</vt:lpstr>
      <vt:lpstr>SAD(Continued)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 &amp; Depression Alleviation</dc:title>
  <dc:creator>Ashik</dc:creator>
  <cp:lastModifiedBy>Ashik</cp:lastModifiedBy>
  <cp:revision>7</cp:revision>
  <dcterms:created xsi:type="dcterms:W3CDTF">2006-08-16T00:00:00Z</dcterms:created>
  <dcterms:modified xsi:type="dcterms:W3CDTF">2017-04-23T17:06:58Z</dcterms:modified>
</cp:coreProperties>
</file>