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45" r:id="rId1"/>
  </p:sldMasterIdLst>
  <p:notesMasterIdLst>
    <p:notesMasterId r:id="rId17"/>
  </p:notesMasterIdLst>
  <p:sldIdLst>
    <p:sldId id="256" r:id="rId2"/>
    <p:sldId id="257" r:id="rId3"/>
    <p:sldId id="273" r:id="rId4"/>
    <p:sldId id="267" r:id="rId5"/>
    <p:sldId id="279" r:id="rId6"/>
    <p:sldId id="268" r:id="rId7"/>
    <p:sldId id="269" r:id="rId8"/>
    <p:sldId id="274" r:id="rId9"/>
    <p:sldId id="275" r:id="rId10"/>
    <p:sldId id="276" r:id="rId11"/>
    <p:sldId id="277" r:id="rId12"/>
    <p:sldId id="272" r:id="rId13"/>
    <p:sldId id="271" r:id="rId14"/>
    <p:sldId id="278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294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BF236-EA21-4253-8010-085BBF8E6EED}" type="datetimeFigureOut">
              <a:rPr lang="ru-RU" smtClean="0"/>
              <a:t>15.06.2017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BDD0A-FD32-4F11-9C83-706CB51214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3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1"/>
            <a:ext cx="103632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800600"/>
            <a:ext cx="9144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86D6-B1DB-490C-B87E-DA5E6748A696}" type="datetime1">
              <a:rPr lang="en-US" smtClean="0"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001499" y="4846320"/>
            <a:ext cx="190501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001499" y="0"/>
            <a:ext cx="190501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0491-E304-4788-84B1-1106EBC10D0E}" type="datetime1">
              <a:rPr lang="en-US" smtClean="0"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2206-1F63-41AB-AF39-F7ECC835E646}" type="datetime1">
              <a:rPr lang="en-US" smtClean="0"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1F90-47FF-4C43-825E-22D40647AD04}" type="datetime1">
              <a:rPr lang="en-US" smtClean="0"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1"/>
            <a:ext cx="103632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28601"/>
            <a:ext cx="103632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C2D0-D5DF-499F-AEC6-9E5CA7D824FB}" type="datetime1">
              <a:rPr lang="en-US" smtClean="0"/>
              <a:t>6/15/2017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4240" y="1574800"/>
            <a:ext cx="43891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6880" y="1574800"/>
            <a:ext cx="43891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6EE6-E0CD-4451-9C9C-81D4A446DCB9}" type="datetime1">
              <a:rPr lang="en-US" smtClean="0"/>
              <a:t>6/15/2017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0176" y="1572768"/>
            <a:ext cx="438912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0176" y="2259366"/>
            <a:ext cx="438912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90944" y="1572768"/>
            <a:ext cx="438912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90944" y="2259366"/>
            <a:ext cx="438912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DF10-2930-487E-8DDB-3490102CEDB0}" type="datetime1">
              <a:rPr lang="en-US" smtClean="0"/>
              <a:t>6/15/2017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D59B-7EC1-4D3C-8611-328B03ECCD79}" type="datetime1">
              <a:rPr lang="en-US" smtClean="0"/>
              <a:t>6/15/2017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439E-E0C7-4B8E-B70F-03F7F2C82E3E}" type="datetime1">
              <a:rPr lang="en-US" smtClean="0"/>
              <a:t>6/15/2017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00200"/>
            <a:ext cx="6815667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600200"/>
            <a:ext cx="4011084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556DC-6308-4A88-B390-2DDF7703A633}" type="datetime1">
              <a:rPr lang="en-US" smtClean="0"/>
              <a:t>6/15/2017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001499" y="4846320"/>
            <a:ext cx="190501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12001169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5715000"/>
            <a:ext cx="108712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BB22-0FC3-4EF0-A376-4DE60F2E9316}" type="datetime1">
              <a:rPr lang="en-US" smtClean="0"/>
              <a:t>6/15/2017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4953000"/>
            <a:ext cx="108712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001499" y="0"/>
            <a:ext cx="190501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6E8213C-C3A8-4A18-A496-B4A0E89DBECA}" type="datetime1">
              <a:rPr lang="en-US" smtClean="0"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492876"/>
            <a:ext cx="4572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11189124" y="5824644"/>
            <a:ext cx="131572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001499" y="0"/>
            <a:ext cx="190501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001499" y="1371600"/>
            <a:ext cx="190501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43569" y="2029884"/>
            <a:ext cx="8718759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 smtClean="0"/>
              <a:t>Создание </a:t>
            </a:r>
            <a:r>
              <a:rPr lang="en-US" sz="3200" dirty="0" smtClean="0"/>
              <a:t>telegram bot</a:t>
            </a:r>
            <a:br>
              <a:rPr lang="en-US" sz="3200" dirty="0" smtClean="0"/>
            </a:br>
            <a:r>
              <a:rPr lang="en-US" sz="4900" dirty="0" smtClean="0"/>
              <a:t/>
            </a:r>
            <a:br>
              <a:rPr lang="en-US" sz="4900" dirty="0" smtClean="0"/>
            </a:br>
            <a:r>
              <a:rPr lang="en-US" sz="4900" dirty="0" smtClean="0"/>
              <a:t>@</a:t>
            </a:r>
            <a:r>
              <a:rPr lang="en-US" sz="4900" dirty="0" err="1" smtClean="0"/>
              <a:t>CarServiceBot</a:t>
            </a:r>
            <a:endParaRPr lang="ru-RU" sz="49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200650" y="4540234"/>
            <a:ext cx="6035165" cy="1096899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ru-RU" sz="8000" dirty="0" smtClean="0">
                <a:solidFill>
                  <a:schemeClr val="tx1"/>
                </a:solidFill>
              </a:rPr>
              <a:t>Студент: Сарафанов Д.Е.</a:t>
            </a:r>
          </a:p>
          <a:p>
            <a:pPr algn="l"/>
            <a:r>
              <a:rPr lang="ru-RU" sz="8000" dirty="0" smtClean="0">
                <a:solidFill>
                  <a:schemeClr val="tx1"/>
                </a:solidFill>
              </a:rPr>
              <a:t>Руководитель: Альперин Я.С</a:t>
            </a:r>
            <a:r>
              <a:rPr lang="ru-RU" sz="2400" dirty="0" smtClean="0">
                <a:solidFill>
                  <a:schemeClr val="tx1"/>
                </a:solidFill>
              </a:rPr>
              <a:t>.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189124" y="5824644"/>
            <a:ext cx="1315721" cy="486833"/>
          </a:xfrm>
        </p:spPr>
        <p:txBody>
          <a:bodyPr/>
          <a:lstStyle/>
          <a:p>
            <a:fld id="{4FAB73BC-B049-4115-A692-8D63A059BFB8}" type="slidenum">
              <a:rPr lang="en-US" sz="1800" smtClean="0"/>
              <a:pPr/>
              <a:t>1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4912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558800"/>
            <a:ext cx="10972800" cy="1066800"/>
          </a:xfrm>
        </p:spPr>
        <p:txBody>
          <a:bodyPr/>
          <a:lstStyle/>
          <a:p>
            <a:r>
              <a:rPr lang="ru-RU" dirty="0" smtClean="0"/>
              <a:t>Раздел поиска запчастей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4202" y="1593850"/>
            <a:ext cx="11112500" cy="4709160"/>
          </a:xfrm>
        </p:spPr>
        <p:txBody>
          <a:bodyPr>
            <a:noAutofit/>
          </a:bodyPr>
          <a:lstStyle/>
          <a:p>
            <a:pPr lvl="0"/>
            <a:r>
              <a:rPr lang="ru-RU" sz="3200" b="0" dirty="0" smtClean="0"/>
              <a:t>Одной </a:t>
            </a:r>
            <a:r>
              <a:rPr lang="ru-RU" sz="3200" b="0" dirty="0"/>
              <a:t>из </a:t>
            </a:r>
            <a:r>
              <a:rPr lang="ru-RU" sz="3200" b="0" dirty="0" smtClean="0"/>
              <a:t>основных функций </a:t>
            </a:r>
            <a:r>
              <a:rPr lang="ru-RU" sz="3200" b="0" dirty="0"/>
              <a:t>бота </a:t>
            </a:r>
            <a:r>
              <a:rPr lang="ru-RU" sz="3200" b="0" dirty="0" smtClean="0"/>
              <a:t>является поиск детали. </a:t>
            </a:r>
          </a:p>
          <a:p>
            <a:pPr lvl="0"/>
            <a:r>
              <a:rPr lang="ru-RU" sz="3200" b="0" dirty="0" smtClean="0"/>
              <a:t>Создан </a:t>
            </a:r>
            <a:r>
              <a:rPr lang="ru-RU" sz="3200" b="0" dirty="0"/>
              <a:t>поиск не по одному слову, а по целой фразе или коду детали. </a:t>
            </a:r>
            <a:endParaRPr lang="ru-RU" sz="3200" b="0" dirty="0" smtClean="0"/>
          </a:p>
          <a:p>
            <a:pPr lvl="0"/>
            <a:r>
              <a:rPr lang="ru-RU" sz="3200" b="0" dirty="0" smtClean="0"/>
              <a:t>Идеальный </a:t>
            </a:r>
            <a:r>
              <a:rPr lang="ru-RU" sz="3200" b="0" dirty="0"/>
              <a:t>вариант поиска, это когда клиент знает этот код и бот найдет только одну позицию с его ценой.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189124" y="5824644"/>
            <a:ext cx="1315721" cy="486833"/>
          </a:xfrm>
        </p:spPr>
        <p:txBody>
          <a:bodyPr/>
          <a:lstStyle/>
          <a:p>
            <a:fld id="{4FAB73BC-B049-4115-A692-8D63A059BFB8}" type="slidenum">
              <a:rPr lang="en-US" sz="1800" smtClean="0"/>
              <a:t>10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7462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558800"/>
            <a:ext cx="10972800" cy="1066800"/>
          </a:xfrm>
        </p:spPr>
        <p:txBody>
          <a:bodyPr/>
          <a:lstStyle/>
          <a:p>
            <a:r>
              <a:rPr lang="ru-RU" dirty="0" smtClean="0"/>
              <a:t>Работа без ввода команд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4202" y="1593850"/>
            <a:ext cx="11112500" cy="4709160"/>
          </a:xfrm>
        </p:spPr>
        <p:txBody>
          <a:bodyPr>
            <a:noAutofit/>
          </a:bodyPr>
          <a:lstStyle/>
          <a:p>
            <a:pPr lvl="0"/>
            <a:r>
              <a:rPr lang="en-US" sz="3200" b="0" dirty="0" smtClean="0"/>
              <a:t>Inline</a:t>
            </a:r>
            <a:r>
              <a:rPr lang="ru-RU" sz="3200" b="0" dirty="0"/>
              <a:t>-кнопки – это специальные объекты, которые "цепляются" к конкретным сообщениям и выполняют своё определённое действие. </a:t>
            </a:r>
            <a:endParaRPr lang="ru-RU" sz="3200" b="0" dirty="0" smtClean="0"/>
          </a:p>
          <a:p>
            <a:pPr lvl="0"/>
            <a:r>
              <a:rPr lang="ru-RU" sz="3200" b="0" dirty="0" smtClean="0"/>
              <a:t>Управлять ботом с помощью таких клавиатур легче, чем управление командами. Не нужно запоминать команды.</a:t>
            </a:r>
          </a:p>
          <a:p>
            <a:pPr lvl="0"/>
            <a:r>
              <a:rPr lang="ru-RU" sz="3200" b="0" dirty="0" smtClean="0"/>
              <a:t>Бот сам предлагает возможные действия</a:t>
            </a:r>
            <a:endParaRPr lang="ru-RU" sz="3200" b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189124" y="5824644"/>
            <a:ext cx="1315721" cy="486833"/>
          </a:xfrm>
        </p:spPr>
        <p:txBody>
          <a:bodyPr/>
          <a:lstStyle/>
          <a:p>
            <a:fld id="{4FAB73BC-B049-4115-A692-8D63A059BFB8}" type="slidenum">
              <a:rPr lang="en-US" sz="1800" smtClean="0"/>
              <a:t>11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5700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558800"/>
            <a:ext cx="10972800" cy="1066800"/>
          </a:xfrm>
        </p:spPr>
        <p:txBody>
          <a:bodyPr/>
          <a:lstStyle/>
          <a:p>
            <a:r>
              <a:rPr lang="ru-RU" dirty="0"/>
              <a:t>Поиск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/>
              <a:t>запчастей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1189124" y="5824644"/>
            <a:ext cx="1315721" cy="486833"/>
          </a:xfrm>
        </p:spPr>
        <p:txBody>
          <a:bodyPr/>
          <a:lstStyle/>
          <a:p>
            <a:fld id="{4FAB73BC-B049-4115-A692-8D63A059BFB8}" type="slidenum">
              <a:rPr lang="en-US" sz="1800" smtClean="0"/>
              <a:t>12</a:t>
            </a:fld>
            <a:endParaRPr lang="en-US" sz="18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50" y="1649404"/>
            <a:ext cx="2748000" cy="4885334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696" y="1643528"/>
            <a:ext cx="2736338" cy="486460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00" y="1638120"/>
            <a:ext cx="2739380" cy="487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39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558800"/>
            <a:ext cx="10972800" cy="1066800"/>
          </a:xfrm>
        </p:spPr>
        <p:txBody>
          <a:bodyPr/>
          <a:lstStyle/>
          <a:p>
            <a:r>
              <a:rPr lang="ru-RU" dirty="0" smtClean="0"/>
              <a:t>Пример работы с роботом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1189124" y="5824644"/>
            <a:ext cx="1315721" cy="486833"/>
          </a:xfrm>
        </p:spPr>
        <p:txBody>
          <a:bodyPr/>
          <a:lstStyle/>
          <a:p>
            <a:fld id="{4FAB73BC-B049-4115-A692-8D63A059BFB8}" type="slidenum">
              <a:rPr lang="en-US" sz="1800" smtClean="0"/>
              <a:t>13</a:t>
            </a:fld>
            <a:endParaRPr lang="en-US" sz="1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69" y="1704122"/>
            <a:ext cx="2834481" cy="503907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450" y="1711378"/>
            <a:ext cx="2830400" cy="503182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587" y="1704122"/>
            <a:ext cx="2830401" cy="503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1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558800"/>
            <a:ext cx="10972800" cy="1066800"/>
          </a:xfrm>
        </p:spPr>
        <p:txBody>
          <a:bodyPr/>
          <a:lstStyle/>
          <a:p>
            <a:r>
              <a:rPr lang="ru-RU" dirty="0" smtClean="0"/>
              <a:t>Дальнейшее развитие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4202" y="1593850"/>
            <a:ext cx="11112500" cy="4709160"/>
          </a:xfrm>
        </p:spPr>
        <p:txBody>
          <a:bodyPr>
            <a:noAutofit/>
          </a:bodyPr>
          <a:lstStyle/>
          <a:p>
            <a:pPr lvl="0"/>
            <a:endParaRPr lang="en-US" sz="36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3200" b="0" dirty="0" smtClean="0"/>
              <a:t>Внедрение робота в другие автосервисы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3200" b="0" dirty="0" smtClean="0"/>
              <a:t>Работа с различными каталогами деталей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3200" b="0" dirty="0" smtClean="0"/>
              <a:t>Добавление нового функционала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ru-RU" sz="3200" b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189124" y="5824644"/>
            <a:ext cx="1315721" cy="486833"/>
          </a:xfrm>
        </p:spPr>
        <p:txBody>
          <a:bodyPr/>
          <a:lstStyle/>
          <a:p>
            <a:fld id="{4FAB73BC-B049-4115-A692-8D63A059BFB8}" type="slidenum">
              <a:rPr lang="en-US" sz="1800" smtClean="0"/>
              <a:t>14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9585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9133" y="673100"/>
            <a:ext cx="9508067" cy="3187700"/>
          </a:xfrm>
        </p:spPr>
        <p:txBody>
          <a:bodyPr>
            <a:noAutofit/>
          </a:bodyPr>
          <a:lstStyle/>
          <a:p>
            <a:pPr algn="ctr"/>
            <a:r>
              <a:rPr lang="ru-RU" sz="9600" dirty="0" smtClean="0"/>
              <a:t>СПАСИБО ЗА ВНИМАНИЕ!</a:t>
            </a:r>
            <a:endParaRPr lang="ru-RU" sz="96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800" smtClean="0"/>
              <a:t>15</a:t>
            </a:fld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8064500" y="4679950"/>
            <a:ext cx="31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Сарафанов Дмитрий</a:t>
            </a:r>
          </a:p>
          <a:p>
            <a:r>
              <a:rPr lang="en-US" dirty="0" smtClean="0"/>
              <a:t>sarafanovde@yandex.ru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8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558800"/>
            <a:ext cx="10972800" cy="1066800"/>
          </a:xfrm>
        </p:spPr>
        <p:txBody>
          <a:bodyPr/>
          <a:lstStyle/>
          <a:p>
            <a:r>
              <a:rPr lang="ru-RU" dirty="0" smtClean="0"/>
              <a:t>Описание проблемы (автосервис)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5000" y="1574800"/>
            <a:ext cx="10972800" cy="4709160"/>
          </a:xfrm>
        </p:spPr>
        <p:txBody>
          <a:bodyPr>
            <a:noAutofit/>
          </a:bodyPr>
          <a:lstStyle/>
          <a:p>
            <a:pPr lvl="1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ru-RU" sz="3600" dirty="0" smtClean="0">
              <a:solidFill>
                <a:schemeClr val="tx1"/>
              </a:solidFill>
            </a:endParaRPr>
          </a:p>
          <a:p>
            <a:pPr lvl="1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</a:rPr>
              <a:t>Нужно быть представленным в интернете. Обычно это </a:t>
            </a:r>
            <a:r>
              <a:rPr lang="ru-RU" sz="3200" dirty="0">
                <a:solidFill>
                  <a:schemeClr val="tx1"/>
                </a:solidFill>
              </a:rPr>
              <a:t>информационный </a:t>
            </a:r>
            <a:r>
              <a:rPr lang="ru-RU" sz="3200" dirty="0" smtClean="0"/>
              <a:t>сайт</a:t>
            </a:r>
            <a:endParaRPr lang="ru-RU" sz="3200" dirty="0" smtClean="0">
              <a:solidFill>
                <a:schemeClr val="tx1"/>
              </a:solidFill>
            </a:endParaRPr>
          </a:p>
          <a:p>
            <a:pPr lvl="1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</a:rPr>
              <a:t>Создание специализированного сайта – затраты</a:t>
            </a:r>
          </a:p>
          <a:p>
            <a:pPr lvl="1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ru-RU" sz="3200" dirty="0" smtClean="0"/>
              <a:t>Нет коробочного решения для автосервисов</a:t>
            </a:r>
            <a:endParaRPr lang="ru-RU" sz="3200" dirty="0" smtClean="0">
              <a:solidFill>
                <a:schemeClr val="tx1"/>
              </a:solidFill>
            </a:endParaRPr>
          </a:p>
          <a:p>
            <a:pPr lvl="1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ru-RU" sz="3200" dirty="0" smtClean="0">
              <a:solidFill>
                <a:schemeClr val="tx1"/>
              </a:solidFill>
            </a:endParaRPr>
          </a:p>
          <a:p>
            <a:pPr marL="454914" lvl="1" indent="0">
              <a:buClr>
                <a:schemeClr val="accent3"/>
              </a:buClr>
              <a:buNone/>
            </a:pPr>
            <a:r>
              <a:rPr lang="ru-RU" sz="3200" dirty="0" smtClean="0">
                <a:solidFill>
                  <a:schemeClr val="tx1"/>
                </a:solidFill>
              </a:rPr>
              <a:t>Решение проблемы – создание чат-бота</a:t>
            </a:r>
          </a:p>
          <a:p>
            <a:pPr marL="411480" lvl="1" indent="0">
              <a:buNone/>
            </a:pPr>
            <a:endParaRPr lang="ru-RU" sz="28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189124" y="5824644"/>
            <a:ext cx="1315721" cy="486833"/>
          </a:xfrm>
        </p:spPr>
        <p:txBody>
          <a:bodyPr/>
          <a:lstStyle/>
          <a:p>
            <a:fld id="{4FAB73BC-B049-4115-A692-8D63A059BFB8}" type="slidenum">
              <a:rPr lang="en-US" sz="1800" smtClean="0"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8176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558800"/>
            <a:ext cx="10972800" cy="1066800"/>
          </a:xfrm>
        </p:spPr>
        <p:txBody>
          <a:bodyPr/>
          <a:lstStyle/>
          <a:p>
            <a:r>
              <a:rPr lang="ru-RU" dirty="0" smtClean="0"/>
              <a:t>Основная 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4050" y="1574800"/>
            <a:ext cx="10972800" cy="4709160"/>
          </a:xfrm>
        </p:spPr>
        <p:txBody>
          <a:bodyPr>
            <a:noAutofit/>
          </a:bodyPr>
          <a:lstStyle/>
          <a:p>
            <a:pPr marL="454914" lvl="1" indent="0">
              <a:buClr>
                <a:schemeClr val="accent3"/>
              </a:buClr>
              <a:buNone/>
            </a:pPr>
            <a:r>
              <a:rPr lang="ru-RU" sz="3200" dirty="0" smtClean="0">
                <a:solidFill>
                  <a:schemeClr val="tx1"/>
                </a:solidFill>
              </a:rPr>
              <a:t>Создание </a:t>
            </a:r>
            <a:r>
              <a:rPr lang="en-US" sz="3200" dirty="0" smtClean="0">
                <a:solidFill>
                  <a:schemeClr val="tx1"/>
                </a:solidFill>
              </a:rPr>
              <a:t>telegram</a:t>
            </a:r>
            <a:r>
              <a:rPr lang="ru-RU" sz="3200" dirty="0" smtClean="0">
                <a:solidFill>
                  <a:schemeClr val="tx1"/>
                </a:solidFill>
              </a:rPr>
              <a:t> бота для автосервиса</a:t>
            </a:r>
          </a:p>
          <a:p>
            <a:pPr marL="411480" lvl="1" indent="0">
              <a:buClr>
                <a:schemeClr val="accent3"/>
              </a:buClr>
              <a:buNone/>
            </a:pPr>
            <a:endParaRPr lang="ru-RU" sz="3200" dirty="0" smtClean="0">
              <a:solidFill>
                <a:schemeClr val="tx1"/>
              </a:solidFill>
            </a:endParaRPr>
          </a:p>
          <a:p>
            <a:pPr marL="411480" lvl="1" indent="0">
              <a:buClr>
                <a:schemeClr val="accent3"/>
              </a:buClr>
              <a:buNone/>
            </a:pPr>
            <a:r>
              <a:rPr lang="ru-RU" sz="3200" dirty="0" smtClean="0">
                <a:solidFill>
                  <a:schemeClr val="tx1"/>
                </a:solidFill>
              </a:rPr>
              <a:t>Плюсы:</a:t>
            </a:r>
          </a:p>
          <a:p>
            <a:pPr lvl="1">
              <a:buClr>
                <a:schemeClr val="accent3"/>
              </a:buClr>
            </a:pPr>
            <a:r>
              <a:rPr lang="ru-RU" sz="3200" dirty="0" smtClean="0">
                <a:solidFill>
                  <a:schemeClr val="tx1"/>
                </a:solidFill>
              </a:rPr>
              <a:t>Достаточный функционал, которым можно представить информацию о себе в интернете</a:t>
            </a:r>
            <a:endParaRPr lang="ru-RU" sz="3200" dirty="0"/>
          </a:p>
          <a:p>
            <a:pPr lvl="1">
              <a:buClr>
                <a:schemeClr val="accent3"/>
              </a:buClr>
            </a:pPr>
            <a:r>
              <a:rPr lang="ru-RU" sz="3200" dirty="0" smtClean="0">
                <a:solidFill>
                  <a:schemeClr val="tx1"/>
                </a:solidFill>
              </a:rPr>
              <a:t>Обширная аудитория </a:t>
            </a:r>
          </a:p>
          <a:p>
            <a:pPr lvl="1">
              <a:buClr>
                <a:schemeClr val="accent3"/>
              </a:buClr>
            </a:pPr>
            <a:r>
              <a:rPr lang="ru-RU" sz="3200" dirty="0" smtClean="0"/>
              <a:t>Нет необходимости разрабатывать мобильное приложение</a:t>
            </a:r>
            <a:endParaRPr lang="ru-RU" sz="4000" dirty="0" smtClean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189124" y="5824644"/>
            <a:ext cx="1315721" cy="486833"/>
          </a:xfrm>
        </p:spPr>
        <p:txBody>
          <a:bodyPr/>
          <a:lstStyle/>
          <a:p>
            <a:fld id="{4FAB73BC-B049-4115-A692-8D63A059BFB8}" type="slidenum">
              <a:rPr lang="en-US" sz="1800" smtClean="0"/>
              <a:t>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5566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558800"/>
            <a:ext cx="10972800" cy="1066800"/>
          </a:xfrm>
        </p:spPr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4200" y="1593850"/>
            <a:ext cx="10972800" cy="4709160"/>
          </a:xfrm>
        </p:spPr>
        <p:txBody>
          <a:bodyPr>
            <a:noAutofit/>
          </a:bodyPr>
          <a:lstStyle/>
          <a:p>
            <a:pPr lvl="0"/>
            <a:endParaRPr lang="ru-RU" sz="3200" dirty="0" smtClean="0"/>
          </a:p>
          <a:p>
            <a:pPr lvl="0"/>
            <a:r>
              <a:rPr lang="ru-RU" sz="3200" b="0" dirty="0" smtClean="0"/>
              <a:t>Основными задачами является: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ru-RU" sz="3200" b="0" dirty="0" smtClean="0"/>
              <a:t>Информация о деталях и их цене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ru-RU" sz="3200" b="0" dirty="0" smtClean="0"/>
              <a:t>Запись </a:t>
            </a:r>
            <a:r>
              <a:rPr lang="ru-RU" sz="3200" b="0" dirty="0"/>
              <a:t>на </a:t>
            </a:r>
            <a:r>
              <a:rPr lang="ru-RU" sz="3200" b="0" dirty="0" smtClean="0"/>
              <a:t>ремонт</a:t>
            </a:r>
            <a:endParaRPr lang="ru-RU" sz="3200" b="0" dirty="0"/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ru-RU" sz="3200" b="0" dirty="0" smtClean="0"/>
              <a:t>Отслеживание статуса работы</a:t>
            </a:r>
            <a:endParaRPr lang="ru-RU" sz="3200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189124" y="5824644"/>
            <a:ext cx="1315721" cy="486833"/>
          </a:xfrm>
        </p:spPr>
        <p:txBody>
          <a:bodyPr/>
          <a:lstStyle/>
          <a:p>
            <a:fld id="{4FAB73BC-B049-4115-A692-8D63A059BFB8}" type="slidenum">
              <a:rPr lang="en-US" sz="1800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83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558800"/>
            <a:ext cx="10972800" cy="1066800"/>
          </a:xfrm>
        </p:spPr>
        <p:txBody>
          <a:bodyPr/>
          <a:lstStyle/>
          <a:p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4200" y="1593850"/>
            <a:ext cx="10972800" cy="4709160"/>
          </a:xfrm>
        </p:spPr>
        <p:txBody>
          <a:bodyPr>
            <a:noAutofit/>
          </a:bodyPr>
          <a:lstStyle/>
          <a:p>
            <a:pPr lvl="0"/>
            <a:endParaRPr lang="ru-RU" sz="3200" dirty="0" smtClean="0"/>
          </a:p>
          <a:p>
            <a:pPr lvl="0"/>
            <a:r>
              <a:rPr lang="ru-RU" sz="3200" b="0" dirty="0" smtClean="0"/>
              <a:t>Для разработки использовались:</a:t>
            </a:r>
            <a:endParaRPr lang="ru-RU" sz="3200" b="0" dirty="0" smtClean="0"/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200" b="0" dirty="0" smtClean="0"/>
              <a:t>Python3</a:t>
            </a:r>
            <a:endParaRPr lang="ru-RU" sz="3200" b="0" dirty="0" smtClean="0"/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200" b="0" dirty="0" err="1" smtClean="0"/>
              <a:t>Telebot</a:t>
            </a:r>
            <a:r>
              <a:rPr lang="en-US" sz="3200" b="0" dirty="0" smtClean="0"/>
              <a:t> (</a:t>
            </a:r>
            <a:r>
              <a:rPr lang="en-US" sz="3200" b="0" dirty="0" err="1" smtClean="0"/>
              <a:t>PyTelegramBot</a:t>
            </a:r>
            <a:r>
              <a:rPr lang="en-US" sz="3200" b="0" dirty="0" smtClean="0"/>
              <a:t>)</a:t>
            </a:r>
            <a:endParaRPr lang="ru-RU" sz="3200" b="0" dirty="0"/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200" b="0" dirty="0" err="1" smtClean="0"/>
              <a:t>Sqlite</a:t>
            </a:r>
            <a:endParaRPr lang="ru-RU" sz="3200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189124" y="5824644"/>
            <a:ext cx="1315721" cy="486833"/>
          </a:xfrm>
        </p:spPr>
        <p:txBody>
          <a:bodyPr/>
          <a:lstStyle/>
          <a:p>
            <a:fld id="{4FAB73BC-B049-4115-A692-8D63A059BFB8}" type="slidenum">
              <a:rPr lang="en-US" sz="1800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55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558800"/>
            <a:ext cx="10972800" cy="1066800"/>
          </a:xfrm>
        </p:spPr>
        <p:txBody>
          <a:bodyPr/>
          <a:lstStyle/>
          <a:p>
            <a:r>
              <a:rPr lang="ru-RU" dirty="0" smtClean="0"/>
              <a:t>Запрос свободного времени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189124" y="5824644"/>
            <a:ext cx="1315721" cy="486833"/>
          </a:xfrm>
        </p:spPr>
        <p:txBody>
          <a:bodyPr/>
          <a:lstStyle/>
          <a:p>
            <a:fld id="{4FAB73BC-B049-4115-A692-8D63A059BFB8}" type="slidenum">
              <a:rPr lang="en-US" sz="1800" smtClean="0"/>
              <a:t>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3551" y="1797050"/>
            <a:ext cx="72263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Клиент может узнать свободное время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Как только пользователь </a:t>
            </a:r>
            <a:r>
              <a:rPr lang="ru-RU" sz="2800" dirty="0"/>
              <a:t>сделал </a:t>
            </a:r>
            <a:r>
              <a:rPr lang="ru-RU" sz="2800" dirty="0" smtClean="0"/>
              <a:t>выбор</a:t>
            </a:r>
            <a:r>
              <a:rPr lang="ru-RU" sz="2800" dirty="0"/>
              <a:t>, бот отправляет сообщение администратору с информацией о времени, выбранным клиентом и его контактных данных, чтобы подтвердить запись на </a:t>
            </a:r>
            <a:r>
              <a:rPr lang="ru-RU" sz="2800" dirty="0" smtClean="0"/>
              <a:t>ремонт и забронировать время. </a:t>
            </a:r>
            <a:endParaRPr lang="ru-RU" sz="28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799" y="1589882"/>
            <a:ext cx="2743202" cy="4876800"/>
          </a:xfrm>
        </p:spPr>
      </p:pic>
    </p:spTree>
    <p:extLst>
      <p:ext uri="{BB962C8B-B14F-4D97-AF65-F5344CB8AC3E}">
        <p14:creationId xmlns:p14="http://schemas.microsoft.com/office/powerpoint/2010/main" val="295130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558800"/>
            <a:ext cx="10972800" cy="1066800"/>
          </a:xfrm>
        </p:spPr>
        <p:txBody>
          <a:bodyPr/>
          <a:lstStyle/>
          <a:p>
            <a:r>
              <a:rPr lang="ru-RU" dirty="0" smtClean="0"/>
              <a:t>Запрос готовности автомобиля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4200" y="1593850"/>
            <a:ext cx="10972800" cy="4709160"/>
          </a:xfrm>
        </p:spPr>
        <p:txBody>
          <a:bodyPr>
            <a:noAutofit/>
          </a:bodyPr>
          <a:lstStyle/>
          <a:p>
            <a:r>
              <a:rPr lang="ru-RU" sz="3600" b="0" dirty="0"/>
              <a:t>Данный функционал </a:t>
            </a:r>
            <a:r>
              <a:rPr lang="ru-RU" sz="3600" b="0" dirty="0" smtClean="0"/>
              <a:t>предоставляет </a:t>
            </a:r>
            <a:r>
              <a:rPr lang="ru-RU" sz="3600" b="0" dirty="0"/>
              <a:t>информацию о </a:t>
            </a:r>
            <a:r>
              <a:rPr lang="ru-RU" sz="3600" b="0" dirty="0" smtClean="0"/>
              <a:t>том, </a:t>
            </a:r>
            <a:r>
              <a:rPr lang="ru-RU" sz="3600" b="0" dirty="0"/>
              <a:t>в какой стадии находится </a:t>
            </a:r>
            <a:r>
              <a:rPr lang="ru-RU" sz="3600" b="0" dirty="0" smtClean="0"/>
              <a:t>ремонт автомобиля</a:t>
            </a:r>
          </a:p>
          <a:p>
            <a:r>
              <a:rPr lang="ru-RU" sz="3600" b="0" dirty="0"/>
              <a:t>Все автомобили и комментарий о текущем состоянии </a:t>
            </a:r>
            <a:r>
              <a:rPr lang="ru-RU" sz="3600" b="0" dirty="0" smtClean="0"/>
              <a:t>авто возлагаются </a:t>
            </a:r>
            <a:r>
              <a:rPr lang="ru-RU" sz="3600" b="0" dirty="0"/>
              <a:t>на плечи мастера-приёмщика.</a:t>
            </a:r>
          </a:p>
          <a:p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189124" y="5824644"/>
            <a:ext cx="1315721" cy="486833"/>
          </a:xfrm>
        </p:spPr>
        <p:txBody>
          <a:bodyPr/>
          <a:lstStyle/>
          <a:p>
            <a:fld id="{4FAB73BC-B049-4115-A692-8D63A059BFB8}" type="slidenum">
              <a:rPr lang="en-US" sz="1800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25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558800"/>
            <a:ext cx="10972800" cy="1066800"/>
          </a:xfrm>
        </p:spPr>
        <p:txBody>
          <a:bodyPr/>
          <a:lstStyle/>
          <a:p>
            <a:r>
              <a:rPr lang="ru-RU" dirty="0" smtClean="0"/>
              <a:t>Изменение статуса автомобиля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4200" y="1593850"/>
            <a:ext cx="10972800" cy="4709160"/>
          </a:xfrm>
        </p:spPr>
        <p:txBody>
          <a:bodyPr>
            <a:noAutofit/>
          </a:bodyPr>
          <a:lstStyle/>
          <a:p>
            <a:r>
              <a:rPr lang="ru-RU" sz="3200" b="0" dirty="0" smtClean="0"/>
              <a:t>Чтобы </a:t>
            </a:r>
            <a:r>
              <a:rPr lang="ru-RU" sz="3200" b="0" dirty="0"/>
              <a:t>внести автомобиль в БД, мастеру необходимо </a:t>
            </a:r>
            <a:r>
              <a:rPr lang="ru-RU" sz="3200" b="0" dirty="0" smtClean="0"/>
              <a:t>авторизоваться. </a:t>
            </a:r>
          </a:p>
          <a:p>
            <a:r>
              <a:rPr lang="ru-RU" sz="3200" b="0" dirty="0" smtClean="0"/>
              <a:t>Авторизация </a:t>
            </a:r>
            <a:r>
              <a:rPr lang="ru-RU" sz="3200" b="0" dirty="0"/>
              <a:t>происходит путем отправки кодового слова, закрепленного за каждым из мастеров. </a:t>
            </a:r>
            <a:endParaRPr lang="ru-RU" sz="3200" b="0" dirty="0" smtClean="0"/>
          </a:p>
          <a:p>
            <a:r>
              <a:rPr lang="ru-RU" sz="3200" b="0" dirty="0" smtClean="0"/>
              <a:t>При </a:t>
            </a:r>
            <a:r>
              <a:rPr lang="ru-RU" sz="3200" b="0" dirty="0"/>
              <a:t>внесении данных об авто, в БД сохраняется сам комментарий о статусе авто, какой мастер вносил данные, дата и время.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189124" y="5824644"/>
            <a:ext cx="1315721" cy="486833"/>
          </a:xfrm>
        </p:spPr>
        <p:txBody>
          <a:bodyPr/>
          <a:lstStyle/>
          <a:p>
            <a:fld id="{4FAB73BC-B049-4115-A692-8D63A059BFB8}" type="slidenum">
              <a:rPr lang="en-US" sz="1800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73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558800"/>
            <a:ext cx="10972800" cy="1066800"/>
          </a:xfrm>
        </p:spPr>
        <p:txBody>
          <a:bodyPr/>
          <a:lstStyle/>
          <a:p>
            <a:r>
              <a:rPr lang="ru-RU" dirty="0" smtClean="0"/>
              <a:t>Изменение статуса автомобиля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4202" y="1593850"/>
            <a:ext cx="11112500" cy="4709160"/>
          </a:xfrm>
        </p:spPr>
        <p:txBody>
          <a:bodyPr>
            <a:noAutofit/>
          </a:bodyPr>
          <a:lstStyle/>
          <a:p>
            <a:pPr lvl="0"/>
            <a:r>
              <a:rPr lang="ru-RU" sz="3200" b="0" dirty="0" smtClean="0"/>
              <a:t>Мастер </a:t>
            </a:r>
            <a:r>
              <a:rPr lang="ru-RU" sz="3200" b="0" dirty="0"/>
              <a:t>посылает команду </a:t>
            </a:r>
            <a:r>
              <a:rPr lang="ru-RU" sz="3200" b="0" dirty="0" smtClean="0"/>
              <a:t>на авторизацию, затем отправляет свое кодовое слово. Если оно введено </a:t>
            </a:r>
            <a:r>
              <a:rPr lang="ru-RU" sz="3200" b="0" dirty="0"/>
              <a:t>верно, то этому мастеру </a:t>
            </a:r>
            <a:r>
              <a:rPr lang="ru-RU" sz="3200" b="0" dirty="0" smtClean="0"/>
              <a:t>доступна команда изменения статуса.</a:t>
            </a:r>
          </a:p>
          <a:p>
            <a:pPr lvl="0"/>
            <a:r>
              <a:rPr lang="ru-RU" sz="3200" b="0" dirty="0" smtClean="0"/>
              <a:t>Затем, необходимо ввести </a:t>
            </a:r>
            <a:r>
              <a:rPr lang="ru-RU" sz="3200" b="0" dirty="0" err="1"/>
              <a:t>гос.номер</a:t>
            </a:r>
            <a:r>
              <a:rPr lang="ru-RU" sz="3200" b="0" dirty="0"/>
              <a:t> автомобиля и комментарий. </a:t>
            </a:r>
            <a:endParaRPr lang="ru-RU" sz="3200" b="0" dirty="0" smtClean="0"/>
          </a:p>
          <a:p>
            <a:pPr lvl="0"/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189124" y="5824644"/>
            <a:ext cx="1315721" cy="486833"/>
          </a:xfrm>
        </p:spPr>
        <p:txBody>
          <a:bodyPr/>
          <a:lstStyle/>
          <a:p>
            <a:fld id="{4FAB73BC-B049-4115-A692-8D63A059BFB8}" type="slidenum">
              <a:rPr lang="en-US" sz="1800" smtClean="0"/>
              <a:t>9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502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211</TotalTime>
  <Words>393</Words>
  <Application>Microsoft Office PowerPoint</Application>
  <PresentationFormat>Произвольный</PresentationFormat>
  <Paragraphs>76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Главная</vt:lpstr>
      <vt:lpstr>Создание telegram bot  @CarServiceBot</vt:lpstr>
      <vt:lpstr>Описание проблемы (автосервис)</vt:lpstr>
      <vt:lpstr>Основная идея</vt:lpstr>
      <vt:lpstr>Цель и задачи</vt:lpstr>
      <vt:lpstr>Используемые Технологии</vt:lpstr>
      <vt:lpstr>Запрос свободного времени</vt:lpstr>
      <vt:lpstr>Запрос готовности автомобиля</vt:lpstr>
      <vt:lpstr>Изменение статуса автомобиля</vt:lpstr>
      <vt:lpstr>Изменение статуса автомобиля</vt:lpstr>
      <vt:lpstr>Раздел поиска запчастей</vt:lpstr>
      <vt:lpstr>Работа без ввода команд</vt:lpstr>
      <vt:lpstr>Поиск запчастей</vt:lpstr>
      <vt:lpstr>Пример работы с роботом</vt:lpstr>
      <vt:lpstr>Дальнейшее развитие проекта</vt:lpstr>
      <vt:lpstr>СПАСИБО ЗА ВНИМАНИЕ!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Распознавание символов с помощью нейронной сети</dc:title>
  <dc:creator>Maria Otstavnova</dc:creator>
  <cp:lastModifiedBy>Дима</cp:lastModifiedBy>
  <cp:revision>29</cp:revision>
  <dcterms:created xsi:type="dcterms:W3CDTF">2017-03-31T15:11:08Z</dcterms:created>
  <dcterms:modified xsi:type="dcterms:W3CDTF">2017-06-15T04:33:17Z</dcterms:modified>
</cp:coreProperties>
</file>