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62" r:id="rId3"/>
    <p:sldId id="263" r:id="rId4"/>
    <p:sldId id="277" r:id="rId5"/>
    <p:sldId id="264" r:id="rId6"/>
    <p:sldId id="256" r:id="rId7"/>
    <p:sldId id="274" r:id="rId8"/>
    <p:sldId id="275" r:id="rId9"/>
    <p:sldId id="257" r:id="rId10"/>
    <p:sldId id="258" r:id="rId11"/>
    <p:sldId id="260" r:id="rId12"/>
    <p:sldId id="261" r:id="rId13"/>
    <p:sldId id="265" r:id="rId14"/>
    <p:sldId id="268" r:id="rId15"/>
    <p:sldId id="266" r:id="rId16"/>
    <p:sldId id="267" r:id="rId17"/>
    <p:sldId id="269" r:id="rId18"/>
    <p:sldId id="270" r:id="rId19"/>
    <p:sldId id="271" r:id="rId20"/>
    <p:sldId id="272" r:id="rId21"/>
    <p:sldId id="273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12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A5A34-CC66-75C7-228B-860A4E8C4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8F943-2003-8E47-0CA3-0E2BDF62C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A027B-DDE5-B489-CCC2-E7E9FFD3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1E08-2A59-4DB1-91E6-6A8E0A19AF17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B13A5-D536-2E9C-89E4-49E0038E5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90966-0045-62CE-39DD-3046CB5C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BC85-616C-4010-95BD-9F464F9D8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87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B4A66-1DD9-A5EA-143C-2D38551B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D5A84-ABEF-13B2-8BA3-BA08080A0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092AA-FC06-60B9-C916-0801C9769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1E08-2A59-4DB1-91E6-6A8E0A19AF17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F540A-923E-8465-D7BE-10CAC8687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9B07D-BC19-DC5A-C8BD-4AB1D1A67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BC85-616C-4010-95BD-9F464F9D8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93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F84422-E1FD-AEAF-8CDE-A5B7494F80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BCD94-C9F6-32D2-14C5-F7101ADA1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D4AC9-6CF8-DBBF-CE08-4A39C0352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1E08-2A59-4DB1-91E6-6A8E0A19AF17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A9B53-113E-4C55-382A-91F3CF55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4A1C0-BF39-97EC-78C9-EB1507B4C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BC85-616C-4010-95BD-9F464F9D8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57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B2A5F-361B-8A5B-2803-5F10C2CE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50D7F-4097-4733-71AF-3D5BCE8AC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893F5-3FA5-962C-395C-275C0314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1E08-2A59-4DB1-91E6-6A8E0A19AF17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25794-79BC-253C-FAEF-6528792C5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FF5CB-EC4E-15C9-2CDB-3B0DAE4FE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BC85-616C-4010-95BD-9F464F9D8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19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1A82B-B53B-4EB7-52CE-E2E695F6F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B74F7-101D-A6C1-5D46-7272DE4FA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4A10D-E3BE-5821-1829-196C0A01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1E08-2A59-4DB1-91E6-6A8E0A19AF17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E88AA-DC2E-1867-5F78-17CE94460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4B474-18E1-9AC0-9689-637329812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BC85-616C-4010-95BD-9F464F9D8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8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3B429-839E-EDFB-2B61-035D28B88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C4C71-E650-9F63-0939-111E15BC2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8BDC4-FBB5-136D-90C9-92955C527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2631D-B01B-D05D-FA67-EC6C1E1B9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1E08-2A59-4DB1-91E6-6A8E0A19AF17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14CC9-26DB-8140-BC38-A0FC079A1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7FC25-C0A8-112A-272C-F764048DF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BC85-616C-4010-95BD-9F464F9D8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49EEB-542A-AD79-4EBE-A1B18F1EC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DA384-6BA5-4808-6195-52B3E1777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5EDFC-7A27-AC3D-3559-A2251D09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F56FEB-9F20-4F63-4AA3-597A0DDCC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03DB2-9E84-4397-0415-0FE61DBA4C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3CB8D6-4363-931D-E541-6DC699F99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1E08-2A59-4DB1-91E6-6A8E0A19AF17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F2137-5FC7-B499-BE41-55C96AD11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31B986-07DD-9D28-67A3-9E73F862A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BC85-616C-4010-95BD-9F464F9D8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9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BEC39-7741-205A-A7F6-704FBC697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43D376-D715-F59F-6658-D6990E8D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1E08-2A59-4DB1-91E6-6A8E0A19AF17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E172A-690B-5B33-2551-0A968ECD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F02FF-4B22-5359-6566-0EEBBE3C0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BC85-616C-4010-95BD-9F464F9D8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4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E858E2-0531-28EC-5EC3-623D2C146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1E08-2A59-4DB1-91E6-6A8E0A19AF17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F426EB-C4AE-A4BA-EE34-8D97E62D0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E99F8-8F53-D624-3422-09FAD898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BC85-616C-4010-95BD-9F464F9D8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6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AFCF1-AE38-FDC2-24E6-2B8588DC6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970C1-0B70-31CE-CF47-F68749486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7A605-ACB6-01AE-55B2-898BBC2F1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91944-4D01-79FF-D8A9-C7D3B98DD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1E08-2A59-4DB1-91E6-6A8E0A19AF17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EE684-FB78-3F35-69E4-67F6C3EA5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BA9AF-192E-E436-4FD0-DBD8BCA88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BC85-616C-4010-95BD-9F464F9D8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1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6E13C-8E3A-84C9-01C1-491FEBF0A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61211A-C301-E38D-A158-64DD0DA347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0BA38-5076-65ED-CBB2-9FC6A9BB6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F4EAD-6149-0E5B-D6C4-F59E69AF3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1E08-2A59-4DB1-91E6-6A8E0A19AF17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801AC-BDBF-C6D8-1D12-4C1593845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36DBA-0386-B03D-8BDD-C5FC76E7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BC85-616C-4010-95BD-9F464F9D8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6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BDDA02-67EC-7030-B050-C4D3E00BB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C2D4A-1388-3254-7451-CD9919E36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08F14-3BE9-9CA0-0545-5FA5FBE074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1D1E08-2A59-4DB1-91E6-6A8E0A19AF17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D0032-FFC3-7632-1F09-64441D04D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0AE48-3978-3906-5DAF-C7D5D727E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2CBC85-616C-4010-95BD-9F464F9D8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7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slide" Target="slide9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2.sv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2.sv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slide" Target="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2.sv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slide" Target="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2.sv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slide" Target="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11.xml"/><Relationship Id="rId7" Type="http://schemas.openxmlformats.org/officeDocument/2006/relationships/image" Target="../media/image4.svg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D9BC7-9D13-5523-95D0-BEFBC4ED40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NSH </a:t>
            </a:r>
            <a:br>
              <a:rPr lang="en-US" dirty="0"/>
            </a:br>
            <a:r>
              <a:rPr lang="en-US" dirty="0"/>
              <a:t>Purchase Requisition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3C10E-6A34-0DC9-A6EC-790073E09F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Project #2</a:t>
            </a:r>
          </a:p>
          <a:p>
            <a:r>
              <a:rPr lang="en-US" dirty="0"/>
              <a:t>By:</a:t>
            </a:r>
          </a:p>
          <a:p>
            <a:r>
              <a:rPr lang="en-US" dirty="0"/>
              <a:t>Noora Yusuf</a:t>
            </a:r>
          </a:p>
          <a:p>
            <a:r>
              <a:rPr lang="en-US" dirty="0"/>
              <a:t>Sara </a:t>
            </a:r>
            <a:r>
              <a:rPr lang="en-US" dirty="0" err="1"/>
              <a:t>Faqeeh</a:t>
            </a:r>
            <a:endParaRPr lang="en-US" dirty="0"/>
          </a:p>
          <a:p>
            <a:r>
              <a:rPr lang="en-US" dirty="0"/>
              <a:t>Hussain </a:t>
            </a:r>
            <a:r>
              <a:rPr lang="en-US" dirty="0" err="1"/>
              <a:t>Tarrada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376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CC430-8550-A320-A9CB-71F3050A9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A9143C-D350-9426-9BF2-91699EF7F89C}"/>
              </a:ext>
            </a:extLst>
          </p:cNvPr>
          <p:cNvSpPr txBox="1"/>
          <p:nvPr/>
        </p:nvSpPr>
        <p:spPr>
          <a:xfrm>
            <a:off x="0" y="379143"/>
            <a:ext cx="2810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 S H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8BF06A-D4E7-CA23-A72F-17402CE083F4}"/>
              </a:ext>
            </a:extLst>
          </p:cNvPr>
          <p:cNvCxnSpPr>
            <a:cxnSpLocks/>
          </p:cNvCxnSpPr>
          <p:nvPr/>
        </p:nvCxnSpPr>
        <p:spPr>
          <a:xfrm>
            <a:off x="0" y="1159727"/>
            <a:ext cx="1219200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D737FEC-F57D-5D22-4217-6483D3FAF1C6}"/>
              </a:ext>
            </a:extLst>
          </p:cNvPr>
          <p:cNvSpPr/>
          <p:nvPr/>
        </p:nvSpPr>
        <p:spPr>
          <a:xfrm>
            <a:off x="9456234" y="292166"/>
            <a:ext cx="2386360" cy="63561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Welcome Noora</a:t>
            </a:r>
          </a:p>
        </p:txBody>
      </p:sp>
      <p:pic>
        <p:nvPicPr>
          <p:cNvPr id="11" name="Graphic 10" descr="Add with solid fill">
            <a:extLst>
              <a:ext uri="{FF2B5EF4-FFF2-40B4-BE49-F238E27FC236}">
                <a16:creationId xmlns:a16="http://schemas.microsoft.com/office/drawing/2014/main" id="{5186F9D4-31FF-06DB-A937-13F7D4F13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224" y="1776760"/>
            <a:ext cx="457200" cy="457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1A3921C-F933-3283-66E9-C28073C253BD}"/>
              </a:ext>
            </a:extLst>
          </p:cNvPr>
          <p:cNvSpPr txBox="1"/>
          <p:nvPr/>
        </p:nvSpPr>
        <p:spPr>
          <a:xfrm>
            <a:off x="1137424" y="1776760"/>
            <a:ext cx="5084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Create New Purchase Request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267853-B2AF-72BE-5CCF-89CD914DC9C6}"/>
              </a:ext>
            </a:extLst>
          </p:cNvPr>
          <p:cNvSpPr/>
          <p:nvPr/>
        </p:nvSpPr>
        <p:spPr>
          <a:xfrm>
            <a:off x="0" y="6222377"/>
            <a:ext cx="12192000" cy="63561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rights reserved © NSH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F7A1753-9F08-ECE0-6B82-847B5657F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923537"/>
              </p:ext>
            </p:extLst>
          </p:nvPr>
        </p:nvGraphicFramePr>
        <p:xfrm>
          <a:off x="680224" y="2630452"/>
          <a:ext cx="5711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4781">
                  <a:extLst>
                    <a:ext uri="{9D8B030D-6E8A-4147-A177-3AD203B41FA5}">
                      <a16:colId xmlns:a16="http://schemas.microsoft.com/office/drawing/2014/main" val="2188050035"/>
                    </a:ext>
                  </a:extLst>
                </a:gridCol>
                <a:gridCol w="3146219">
                  <a:extLst>
                    <a:ext uri="{9D8B030D-6E8A-4147-A177-3AD203B41FA5}">
                      <a16:colId xmlns:a16="http://schemas.microsoft.com/office/drawing/2014/main" val="3349288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Item 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5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Item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0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Item Quantity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814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Purchase Justification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437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Delivery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136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Priority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884296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hlinkClick r:id="rId4" action="ppaction://hlinksldjump"/>
            <a:extLst>
              <a:ext uri="{FF2B5EF4-FFF2-40B4-BE49-F238E27FC236}">
                <a16:creationId xmlns:a16="http://schemas.microsoft.com/office/drawing/2014/main" id="{3044C769-D169-6B9A-D345-42F4ADDFB2A5}"/>
              </a:ext>
            </a:extLst>
          </p:cNvPr>
          <p:cNvSpPr/>
          <p:nvPr/>
        </p:nvSpPr>
        <p:spPr>
          <a:xfrm>
            <a:off x="3348428" y="5061787"/>
            <a:ext cx="1463040" cy="63561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</a:t>
            </a:r>
          </a:p>
        </p:txBody>
      </p:sp>
      <p:sp>
        <p:nvSpPr>
          <p:cNvPr id="10" name="Rectangle: Rounded Corners 9">
            <a:hlinkClick r:id="rId5" action="ppaction://hlinksldjump"/>
            <a:extLst>
              <a:ext uri="{FF2B5EF4-FFF2-40B4-BE49-F238E27FC236}">
                <a16:creationId xmlns:a16="http://schemas.microsoft.com/office/drawing/2014/main" id="{ACCAEAA1-EEAC-8303-AE94-1C58303808A6}"/>
              </a:ext>
            </a:extLst>
          </p:cNvPr>
          <p:cNvSpPr/>
          <p:nvPr/>
        </p:nvSpPr>
        <p:spPr>
          <a:xfrm>
            <a:off x="4928184" y="5062656"/>
            <a:ext cx="1463040" cy="63561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Cancel</a:t>
            </a:r>
          </a:p>
        </p:txBody>
      </p:sp>
      <p:pic>
        <p:nvPicPr>
          <p:cNvPr id="20" name="Graphic 19" descr="Daily calendar with solid fill">
            <a:extLst>
              <a:ext uri="{FF2B5EF4-FFF2-40B4-BE49-F238E27FC236}">
                <a16:creationId xmlns:a16="http://schemas.microsoft.com/office/drawing/2014/main" id="{501929A7-7362-67BC-85D2-A764C763ED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62918" y="4191626"/>
            <a:ext cx="274320" cy="274320"/>
          </a:xfrm>
          <a:prstGeom prst="rect">
            <a:avLst/>
          </a:prstGeom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189CA31D-2BA8-E3E1-BD67-B5BB620A80BD}"/>
              </a:ext>
            </a:extLst>
          </p:cNvPr>
          <p:cNvSpPr/>
          <p:nvPr/>
        </p:nvSpPr>
        <p:spPr>
          <a:xfrm rot="10800000">
            <a:off x="6108638" y="4581670"/>
            <a:ext cx="182880" cy="182880"/>
          </a:xfrm>
          <a:prstGeom prst="triangl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69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8E3CA-BA3C-6812-32ED-D7375925E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FDBD12-3E56-75E4-A895-702A7F87D137}"/>
              </a:ext>
            </a:extLst>
          </p:cNvPr>
          <p:cNvSpPr txBox="1"/>
          <p:nvPr/>
        </p:nvSpPr>
        <p:spPr>
          <a:xfrm>
            <a:off x="0" y="379143"/>
            <a:ext cx="2810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 S H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950129-E545-E12B-4660-BD420C6976AA}"/>
              </a:ext>
            </a:extLst>
          </p:cNvPr>
          <p:cNvCxnSpPr>
            <a:cxnSpLocks/>
          </p:cNvCxnSpPr>
          <p:nvPr/>
        </p:nvCxnSpPr>
        <p:spPr>
          <a:xfrm>
            <a:off x="0" y="1159727"/>
            <a:ext cx="1219200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7023466-C513-84EE-6341-D3E0AF0ED4B2}"/>
              </a:ext>
            </a:extLst>
          </p:cNvPr>
          <p:cNvSpPr/>
          <p:nvPr/>
        </p:nvSpPr>
        <p:spPr>
          <a:xfrm>
            <a:off x="9456234" y="292166"/>
            <a:ext cx="2386360" cy="63561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Welcome Noora</a:t>
            </a:r>
          </a:p>
        </p:txBody>
      </p:sp>
      <p:pic>
        <p:nvPicPr>
          <p:cNvPr id="11" name="Graphic 10" descr="Add with solid fill">
            <a:extLst>
              <a:ext uri="{FF2B5EF4-FFF2-40B4-BE49-F238E27FC236}">
                <a16:creationId xmlns:a16="http://schemas.microsoft.com/office/drawing/2014/main" id="{59442961-AC44-0237-D2D8-15DB1982B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224" y="1776760"/>
            <a:ext cx="457200" cy="457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2D9A4E6-ADB5-3C80-1A1B-6B484987587D}"/>
              </a:ext>
            </a:extLst>
          </p:cNvPr>
          <p:cNvSpPr txBox="1"/>
          <p:nvPr/>
        </p:nvSpPr>
        <p:spPr>
          <a:xfrm>
            <a:off x="1137424" y="1776760"/>
            <a:ext cx="5084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Track Purchase Requests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ADF4C2-D6FE-1235-DC14-087E5FC782F0}"/>
              </a:ext>
            </a:extLst>
          </p:cNvPr>
          <p:cNvSpPr/>
          <p:nvPr/>
        </p:nvSpPr>
        <p:spPr>
          <a:xfrm>
            <a:off x="0" y="6222377"/>
            <a:ext cx="12192000" cy="63561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rights reserved © NSH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4EC108A-5CA4-570D-3399-0A24692F5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646860"/>
              </p:ext>
            </p:extLst>
          </p:nvPr>
        </p:nvGraphicFramePr>
        <p:xfrm>
          <a:off x="1137423" y="2537888"/>
          <a:ext cx="10080704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077">
                  <a:extLst>
                    <a:ext uri="{9D8B030D-6E8A-4147-A177-3AD203B41FA5}">
                      <a16:colId xmlns:a16="http://schemas.microsoft.com/office/drawing/2014/main" val="598378866"/>
                    </a:ext>
                  </a:extLst>
                </a:gridCol>
                <a:gridCol w="1562077">
                  <a:extLst>
                    <a:ext uri="{9D8B030D-6E8A-4147-A177-3AD203B41FA5}">
                      <a16:colId xmlns:a16="http://schemas.microsoft.com/office/drawing/2014/main" val="2188050035"/>
                    </a:ext>
                  </a:extLst>
                </a:gridCol>
                <a:gridCol w="1562077">
                  <a:extLst>
                    <a:ext uri="{9D8B030D-6E8A-4147-A177-3AD203B41FA5}">
                      <a16:colId xmlns:a16="http://schemas.microsoft.com/office/drawing/2014/main" val="3875099597"/>
                    </a:ext>
                  </a:extLst>
                </a:gridCol>
                <a:gridCol w="1562077">
                  <a:extLst>
                    <a:ext uri="{9D8B030D-6E8A-4147-A177-3AD203B41FA5}">
                      <a16:colId xmlns:a16="http://schemas.microsoft.com/office/drawing/2014/main" val="2206965790"/>
                    </a:ext>
                  </a:extLst>
                </a:gridCol>
                <a:gridCol w="1916198">
                  <a:extLst>
                    <a:ext uri="{9D8B030D-6E8A-4147-A177-3AD203B41FA5}">
                      <a16:colId xmlns:a16="http://schemas.microsoft.com/office/drawing/2014/main" val="3349288239"/>
                    </a:ext>
                  </a:extLst>
                </a:gridCol>
                <a:gridCol w="1916198">
                  <a:extLst>
                    <a:ext uri="{9D8B030D-6E8A-4147-A177-3AD203B41FA5}">
                      <a16:colId xmlns:a16="http://schemas.microsoft.com/office/drawing/2014/main" val="1284104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Item 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Item 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Item Quantity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Approval 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574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>
                          <a:solidFill>
                            <a:schemeClr val="tx2"/>
                          </a:solidFill>
                          <a:hlinkClick r:id="rId4" action="ppaction://hlinksldjump"/>
                        </a:rPr>
                        <a:t>1</a:t>
                      </a:r>
                      <a:endParaRPr lang="en-US" b="1" u="sng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Laptop dell latitude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I7 16 GB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Pending Manager Approval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075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6899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713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81426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437749"/>
                  </a:ext>
                </a:extLst>
              </a:tr>
            </a:tbl>
          </a:graphicData>
        </a:graphic>
      </p:graphicFrame>
      <p:pic>
        <p:nvPicPr>
          <p:cNvPr id="5" name="Graphic 4" descr="Garbage with solid fill">
            <a:extLst>
              <a:ext uri="{FF2B5EF4-FFF2-40B4-BE49-F238E27FC236}">
                <a16:creationId xmlns:a16="http://schemas.microsoft.com/office/drawing/2014/main" id="{8A233340-CF7D-3B79-B5D3-9EDD5535E1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40942" y="3233651"/>
            <a:ext cx="365760" cy="365760"/>
          </a:xfrm>
          <a:prstGeom prst="rect">
            <a:avLst/>
          </a:prstGeom>
        </p:spPr>
      </p:pic>
      <p:pic>
        <p:nvPicPr>
          <p:cNvPr id="14" name="Graphic 13" descr="Pencil with solid fill">
            <a:extLst>
              <a:ext uri="{FF2B5EF4-FFF2-40B4-BE49-F238E27FC236}">
                <a16:creationId xmlns:a16="http://schemas.microsoft.com/office/drawing/2014/main" id="{69532D42-C758-6F5B-60A3-61BBFC6DBA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56234" y="3246120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7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03145-C69C-FF09-D59D-633251E78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ED5548-02B1-C4AD-1A08-CA70F859287A}"/>
              </a:ext>
            </a:extLst>
          </p:cNvPr>
          <p:cNvSpPr txBox="1"/>
          <p:nvPr/>
        </p:nvSpPr>
        <p:spPr>
          <a:xfrm>
            <a:off x="0" y="379143"/>
            <a:ext cx="2810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 S H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6A9D31B-8EB8-ADCD-916E-6AFC386CB36E}"/>
              </a:ext>
            </a:extLst>
          </p:cNvPr>
          <p:cNvCxnSpPr>
            <a:cxnSpLocks/>
          </p:cNvCxnSpPr>
          <p:nvPr/>
        </p:nvCxnSpPr>
        <p:spPr>
          <a:xfrm>
            <a:off x="0" y="1159727"/>
            <a:ext cx="1219200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B658E60-FBC1-1BCD-6BA1-F1FB22C43717}"/>
              </a:ext>
            </a:extLst>
          </p:cNvPr>
          <p:cNvSpPr/>
          <p:nvPr/>
        </p:nvSpPr>
        <p:spPr>
          <a:xfrm>
            <a:off x="9456234" y="292166"/>
            <a:ext cx="2386360" cy="63561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Welcome Noora</a:t>
            </a:r>
          </a:p>
        </p:txBody>
      </p:sp>
      <p:pic>
        <p:nvPicPr>
          <p:cNvPr id="11" name="Graphic 10" descr="Add with solid fill">
            <a:extLst>
              <a:ext uri="{FF2B5EF4-FFF2-40B4-BE49-F238E27FC236}">
                <a16:creationId xmlns:a16="http://schemas.microsoft.com/office/drawing/2014/main" id="{26984B91-2E61-F5EA-682F-03245BDA3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224" y="1776760"/>
            <a:ext cx="457200" cy="457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F55F42-651C-8125-4B57-07432E9D2136}"/>
              </a:ext>
            </a:extLst>
          </p:cNvPr>
          <p:cNvSpPr txBox="1"/>
          <p:nvPr/>
        </p:nvSpPr>
        <p:spPr>
          <a:xfrm>
            <a:off x="1137424" y="1776760"/>
            <a:ext cx="5084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Purchase Request #1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CE6A32-BFAD-7F49-B9B6-566AB870A329}"/>
              </a:ext>
            </a:extLst>
          </p:cNvPr>
          <p:cNvSpPr/>
          <p:nvPr/>
        </p:nvSpPr>
        <p:spPr>
          <a:xfrm>
            <a:off x="0" y="6222377"/>
            <a:ext cx="12192000" cy="63561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rights reserved © NSH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2477BE7-52EB-0C4A-9964-0621073E0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032160"/>
              </p:ext>
            </p:extLst>
          </p:nvPr>
        </p:nvGraphicFramePr>
        <p:xfrm>
          <a:off x="819613" y="2422533"/>
          <a:ext cx="1080553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1338">
                  <a:extLst>
                    <a:ext uri="{9D8B030D-6E8A-4147-A177-3AD203B41FA5}">
                      <a16:colId xmlns:a16="http://schemas.microsoft.com/office/drawing/2014/main" val="2188050035"/>
                    </a:ext>
                  </a:extLst>
                </a:gridCol>
                <a:gridCol w="8194195">
                  <a:extLst>
                    <a:ext uri="{9D8B030D-6E8A-4147-A177-3AD203B41FA5}">
                      <a16:colId xmlns:a16="http://schemas.microsoft.com/office/drawing/2014/main" val="3349288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21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Item 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Laptop dell latitude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5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Item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I7 16 GB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0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Item Quantity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814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Purchase Justification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New employees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437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Delivery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19/01/2025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136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Priority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88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Created By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Noora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17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Created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15/1/2025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41629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hlinkClick r:id="rId4" action="ppaction://hlinksldjump"/>
            <a:extLst>
              <a:ext uri="{FF2B5EF4-FFF2-40B4-BE49-F238E27FC236}">
                <a16:creationId xmlns:a16="http://schemas.microsoft.com/office/drawing/2014/main" id="{C97A999F-9412-C970-1FD1-86A5C584E3AD}"/>
              </a:ext>
            </a:extLst>
          </p:cNvPr>
          <p:cNvSpPr/>
          <p:nvPr/>
        </p:nvSpPr>
        <p:spPr>
          <a:xfrm>
            <a:off x="8997549" y="1776760"/>
            <a:ext cx="1463040" cy="480869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Pending</a:t>
            </a:r>
          </a:p>
        </p:txBody>
      </p:sp>
      <p:pic>
        <p:nvPicPr>
          <p:cNvPr id="3" name="Graphic 2" descr="Garbage with solid fill">
            <a:extLst>
              <a:ext uri="{FF2B5EF4-FFF2-40B4-BE49-F238E27FC236}">
                <a16:creationId xmlns:a16="http://schemas.microsoft.com/office/drawing/2014/main" id="{4A1F0E66-07C3-FF83-A956-B37A5051E1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73524" y="1855731"/>
            <a:ext cx="365760" cy="365760"/>
          </a:xfrm>
          <a:prstGeom prst="rect">
            <a:avLst/>
          </a:prstGeom>
        </p:spPr>
      </p:pic>
      <p:pic>
        <p:nvPicPr>
          <p:cNvPr id="5" name="Graphic 4" descr="Pencil with solid fill">
            <a:extLst>
              <a:ext uri="{FF2B5EF4-FFF2-40B4-BE49-F238E27FC236}">
                <a16:creationId xmlns:a16="http://schemas.microsoft.com/office/drawing/2014/main" id="{BA4DADE5-0E1C-10E2-9B2D-529F4557F9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88816" y="1868200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21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648-BDE5-A0BA-5F62-1AF9DAF5D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B3BD7D-DF2A-7C14-B8FF-9E882828EDA1}"/>
              </a:ext>
            </a:extLst>
          </p:cNvPr>
          <p:cNvSpPr txBox="1"/>
          <p:nvPr/>
        </p:nvSpPr>
        <p:spPr>
          <a:xfrm>
            <a:off x="3048000" y="2767280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Manager of department View</a:t>
            </a:r>
          </a:p>
        </p:txBody>
      </p:sp>
    </p:spTree>
    <p:extLst>
      <p:ext uri="{BB962C8B-B14F-4D97-AF65-F5344CB8AC3E}">
        <p14:creationId xmlns:p14="http://schemas.microsoft.com/office/powerpoint/2010/main" val="3843093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EC507-8335-FEE0-C26B-4F66C632E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16BFD4-BEC6-4D77-5799-C0F28C478420}"/>
              </a:ext>
            </a:extLst>
          </p:cNvPr>
          <p:cNvSpPr txBox="1"/>
          <p:nvPr/>
        </p:nvSpPr>
        <p:spPr>
          <a:xfrm>
            <a:off x="0" y="379143"/>
            <a:ext cx="2810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 S H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C723EC-51E7-4BCB-DDAB-0F9C32FD2143}"/>
              </a:ext>
            </a:extLst>
          </p:cNvPr>
          <p:cNvCxnSpPr>
            <a:cxnSpLocks/>
          </p:cNvCxnSpPr>
          <p:nvPr/>
        </p:nvCxnSpPr>
        <p:spPr>
          <a:xfrm>
            <a:off x="0" y="1159727"/>
            <a:ext cx="1219200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D520DEF-515D-1942-FBD1-79D223001E10}"/>
              </a:ext>
            </a:extLst>
          </p:cNvPr>
          <p:cNvSpPr/>
          <p:nvPr/>
        </p:nvSpPr>
        <p:spPr>
          <a:xfrm>
            <a:off x="9456234" y="292166"/>
            <a:ext cx="2386360" cy="63561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Welcome Manager</a:t>
            </a:r>
          </a:p>
        </p:txBody>
      </p:sp>
      <p:sp>
        <p:nvSpPr>
          <p:cNvPr id="13" name="Rectangle 12">
            <a:hlinkClick r:id="rId2" action="ppaction://hlinksldjump"/>
            <a:extLst>
              <a:ext uri="{FF2B5EF4-FFF2-40B4-BE49-F238E27FC236}">
                <a16:creationId xmlns:a16="http://schemas.microsoft.com/office/drawing/2014/main" id="{DCFF8606-8CF6-99AA-86F7-58F84CB33F22}"/>
              </a:ext>
            </a:extLst>
          </p:cNvPr>
          <p:cNvSpPr/>
          <p:nvPr/>
        </p:nvSpPr>
        <p:spPr>
          <a:xfrm>
            <a:off x="4524940" y="1478648"/>
            <a:ext cx="3657600" cy="13534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Pending</a:t>
            </a:r>
          </a:p>
        </p:txBody>
      </p:sp>
      <p:sp>
        <p:nvSpPr>
          <p:cNvPr id="14" name="Rectangle 13">
            <a:hlinkClick r:id="rId3" action="ppaction://hlinksldjump"/>
            <a:extLst>
              <a:ext uri="{FF2B5EF4-FFF2-40B4-BE49-F238E27FC236}">
                <a16:creationId xmlns:a16="http://schemas.microsoft.com/office/drawing/2014/main" id="{4592E7D1-CE66-E803-42E9-9BC6ECF7392F}"/>
              </a:ext>
            </a:extLst>
          </p:cNvPr>
          <p:cNvSpPr/>
          <p:nvPr/>
        </p:nvSpPr>
        <p:spPr>
          <a:xfrm>
            <a:off x="456913" y="1382750"/>
            <a:ext cx="3657600" cy="46166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DAB9AE-37D6-ED5E-4F39-3330842CBF59}"/>
              </a:ext>
            </a:extLst>
          </p:cNvPr>
          <p:cNvSpPr/>
          <p:nvPr/>
        </p:nvSpPr>
        <p:spPr>
          <a:xfrm>
            <a:off x="0" y="6222377"/>
            <a:ext cx="12192000" cy="63561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rights reserved © NSH</a:t>
            </a:r>
          </a:p>
        </p:txBody>
      </p:sp>
      <p:pic>
        <p:nvPicPr>
          <p:cNvPr id="18" name="Graphic 17" descr="Workflow with solid fill">
            <a:extLst>
              <a:ext uri="{FF2B5EF4-FFF2-40B4-BE49-F238E27FC236}">
                <a16:creationId xmlns:a16="http://schemas.microsoft.com/office/drawing/2014/main" id="{A6FB82D2-182F-AF66-2E79-3891D5A38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9037" y="1836981"/>
            <a:ext cx="1673352" cy="167335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B325480-1583-73CF-1B2C-ADC536F00E04}"/>
              </a:ext>
            </a:extLst>
          </p:cNvPr>
          <p:cNvSpPr txBox="1"/>
          <p:nvPr/>
        </p:nvSpPr>
        <p:spPr>
          <a:xfrm>
            <a:off x="869508" y="4403246"/>
            <a:ext cx="2810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TRACK All</a:t>
            </a:r>
          </a:p>
        </p:txBody>
      </p:sp>
      <p:sp>
        <p:nvSpPr>
          <p:cNvPr id="7" name="Rectangle 6">
            <a:hlinkClick r:id="rId2" action="ppaction://hlinksldjump"/>
            <a:extLst>
              <a:ext uri="{FF2B5EF4-FFF2-40B4-BE49-F238E27FC236}">
                <a16:creationId xmlns:a16="http://schemas.microsoft.com/office/drawing/2014/main" id="{FC4D53F9-15DD-4CC7-234F-33A8E234F569}"/>
              </a:ext>
            </a:extLst>
          </p:cNvPr>
          <p:cNvSpPr/>
          <p:nvPr/>
        </p:nvSpPr>
        <p:spPr>
          <a:xfrm>
            <a:off x="4524940" y="3151020"/>
            <a:ext cx="3657600" cy="13534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Approve by manager</a:t>
            </a:r>
          </a:p>
        </p:txBody>
      </p:sp>
      <p:sp>
        <p:nvSpPr>
          <p:cNvPr id="9" name="Rectangle 8">
            <a:hlinkClick r:id="rId2" action="ppaction://hlinksldjump"/>
            <a:extLst>
              <a:ext uri="{FF2B5EF4-FFF2-40B4-BE49-F238E27FC236}">
                <a16:creationId xmlns:a16="http://schemas.microsoft.com/office/drawing/2014/main" id="{5B56B3BC-A9B6-F87C-F396-84DC9DE611D4}"/>
              </a:ext>
            </a:extLst>
          </p:cNvPr>
          <p:cNvSpPr/>
          <p:nvPr/>
        </p:nvSpPr>
        <p:spPr>
          <a:xfrm>
            <a:off x="4524940" y="4749081"/>
            <a:ext cx="3657600" cy="13534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Reject by manager</a:t>
            </a:r>
          </a:p>
        </p:txBody>
      </p:sp>
      <p:sp>
        <p:nvSpPr>
          <p:cNvPr id="17" name="Rectangle 16">
            <a:hlinkClick r:id="rId2" action="ppaction://hlinksldjump"/>
            <a:extLst>
              <a:ext uri="{FF2B5EF4-FFF2-40B4-BE49-F238E27FC236}">
                <a16:creationId xmlns:a16="http://schemas.microsoft.com/office/drawing/2014/main" id="{AF5BB42D-5691-1A9C-6B59-EFC16BF93280}"/>
              </a:ext>
            </a:extLst>
          </p:cNvPr>
          <p:cNvSpPr/>
          <p:nvPr/>
        </p:nvSpPr>
        <p:spPr>
          <a:xfrm>
            <a:off x="8334940" y="1478648"/>
            <a:ext cx="3657600" cy="13534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Approve by purchase</a:t>
            </a:r>
          </a:p>
        </p:txBody>
      </p:sp>
      <p:sp>
        <p:nvSpPr>
          <p:cNvPr id="20" name="Rectangle 19">
            <a:hlinkClick r:id="rId2" action="ppaction://hlinksldjump"/>
            <a:extLst>
              <a:ext uri="{FF2B5EF4-FFF2-40B4-BE49-F238E27FC236}">
                <a16:creationId xmlns:a16="http://schemas.microsoft.com/office/drawing/2014/main" id="{98C9B822-3C95-7767-676D-43ED39B3FE99}"/>
              </a:ext>
            </a:extLst>
          </p:cNvPr>
          <p:cNvSpPr/>
          <p:nvPr/>
        </p:nvSpPr>
        <p:spPr>
          <a:xfrm>
            <a:off x="8334940" y="3151020"/>
            <a:ext cx="3657600" cy="13534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Completed by purchase</a:t>
            </a:r>
          </a:p>
        </p:txBody>
      </p:sp>
      <p:sp>
        <p:nvSpPr>
          <p:cNvPr id="21" name="Rectangle 20">
            <a:hlinkClick r:id="rId2" action="ppaction://hlinksldjump"/>
            <a:extLst>
              <a:ext uri="{FF2B5EF4-FFF2-40B4-BE49-F238E27FC236}">
                <a16:creationId xmlns:a16="http://schemas.microsoft.com/office/drawing/2014/main" id="{7A0A251E-3390-9059-1343-FCFF14BC1151}"/>
              </a:ext>
            </a:extLst>
          </p:cNvPr>
          <p:cNvSpPr/>
          <p:nvPr/>
        </p:nvSpPr>
        <p:spPr>
          <a:xfrm>
            <a:off x="8334940" y="4749081"/>
            <a:ext cx="3657600" cy="13534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Reject by purchase</a:t>
            </a:r>
          </a:p>
        </p:txBody>
      </p:sp>
    </p:spTree>
    <p:extLst>
      <p:ext uri="{BB962C8B-B14F-4D97-AF65-F5344CB8AC3E}">
        <p14:creationId xmlns:p14="http://schemas.microsoft.com/office/powerpoint/2010/main" val="804753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215704-058E-48CB-A137-3A91F7EA4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B184CC-562F-2758-195B-FE7BA1E7ACD4}"/>
              </a:ext>
            </a:extLst>
          </p:cNvPr>
          <p:cNvSpPr txBox="1"/>
          <p:nvPr/>
        </p:nvSpPr>
        <p:spPr>
          <a:xfrm>
            <a:off x="0" y="379143"/>
            <a:ext cx="2810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 S H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E82486-2E39-4D02-4344-DD20ED3C8C64}"/>
              </a:ext>
            </a:extLst>
          </p:cNvPr>
          <p:cNvCxnSpPr>
            <a:cxnSpLocks/>
          </p:cNvCxnSpPr>
          <p:nvPr/>
        </p:nvCxnSpPr>
        <p:spPr>
          <a:xfrm>
            <a:off x="0" y="1159727"/>
            <a:ext cx="1219200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F8DB3BF-0CFA-63C7-3624-1FD6614C0AA6}"/>
              </a:ext>
            </a:extLst>
          </p:cNvPr>
          <p:cNvSpPr/>
          <p:nvPr/>
        </p:nvSpPr>
        <p:spPr>
          <a:xfrm>
            <a:off x="9456234" y="292166"/>
            <a:ext cx="2386360" cy="63561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Welcome Manager</a:t>
            </a:r>
          </a:p>
        </p:txBody>
      </p:sp>
      <p:pic>
        <p:nvPicPr>
          <p:cNvPr id="11" name="Graphic 10" descr="Add with solid fill">
            <a:extLst>
              <a:ext uri="{FF2B5EF4-FFF2-40B4-BE49-F238E27FC236}">
                <a16:creationId xmlns:a16="http://schemas.microsoft.com/office/drawing/2014/main" id="{06D77E3B-1AFF-49C2-B1A8-3278C2995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224" y="1776760"/>
            <a:ext cx="457200" cy="457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74DB89-A62C-9853-9457-18CAF208A99E}"/>
              </a:ext>
            </a:extLst>
          </p:cNvPr>
          <p:cNvSpPr txBox="1"/>
          <p:nvPr/>
        </p:nvSpPr>
        <p:spPr>
          <a:xfrm>
            <a:off x="1137424" y="1776760"/>
            <a:ext cx="5084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Purchase Requests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A3E12B-49A1-D1A0-21E4-AB38D5280D04}"/>
              </a:ext>
            </a:extLst>
          </p:cNvPr>
          <p:cNvSpPr/>
          <p:nvPr/>
        </p:nvSpPr>
        <p:spPr>
          <a:xfrm>
            <a:off x="0" y="6222377"/>
            <a:ext cx="12192000" cy="63561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rights reserved © NSH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C1259A8-D884-09F6-4B19-4DE04A1A6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752434"/>
              </p:ext>
            </p:extLst>
          </p:nvPr>
        </p:nvGraphicFramePr>
        <p:xfrm>
          <a:off x="1137423" y="2537888"/>
          <a:ext cx="10080704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077">
                  <a:extLst>
                    <a:ext uri="{9D8B030D-6E8A-4147-A177-3AD203B41FA5}">
                      <a16:colId xmlns:a16="http://schemas.microsoft.com/office/drawing/2014/main" val="598378866"/>
                    </a:ext>
                  </a:extLst>
                </a:gridCol>
                <a:gridCol w="1562077">
                  <a:extLst>
                    <a:ext uri="{9D8B030D-6E8A-4147-A177-3AD203B41FA5}">
                      <a16:colId xmlns:a16="http://schemas.microsoft.com/office/drawing/2014/main" val="2188050035"/>
                    </a:ext>
                  </a:extLst>
                </a:gridCol>
                <a:gridCol w="1562077">
                  <a:extLst>
                    <a:ext uri="{9D8B030D-6E8A-4147-A177-3AD203B41FA5}">
                      <a16:colId xmlns:a16="http://schemas.microsoft.com/office/drawing/2014/main" val="3875099597"/>
                    </a:ext>
                  </a:extLst>
                </a:gridCol>
                <a:gridCol w="1562077">
                  <a:extLst>
                    <a:ext uri="{9D8B030D-6E8A-4147-A177-3AD203B41FA5}">
                      <a16:colId xmlns:a16="http://schemas.microsoft.com/office/drawing/2014/main" val="2206965790"/>
                    </a:ext>
                  </a:extLst>
                </a:gridCol>
                <a:gridCol w="1916198">
                  <a:extLst>
                    <a:ext uri="{9D8B030D-6E8A-4147-A177-3AD203B41FA5}">
                      <a16:colId xmlns:a16="http://schemas.microsoft.com/office/drawing/2014/main" val="3349288239"/>
                    </a:ext>
                  </a:extLst>
                </a:gridCol>
                <a:gridCol w="1916198">
                  <a:extLst>
                    <a:ext uri="{9D8B030D-6E8A-4147-A177-3AD203B41FA5}">
                      <a16:colId xmlns:a16="http://schemas.microsoft.com/office/drawing/2014/main" val="1284104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Item 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Item 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Item Quantity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Approval 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574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>
                          <a:solidFill>
                            <a:schemeClr val="tx2"/>
                          </a:solidFill>
                          <a:hlinkClick r:id="rId4" action="ppaction://hlinksldjump"/>
                        </a:rPr>
                        <a:t>1</a:t>
                      </a:r>
                      <a:endParaRPr lang="en-US" b="1" u="sng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Laptop dell latitude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I7 16 GB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Pending Manager Approval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075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6899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713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81426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437749"/>
                  </a:ext>
                </a:extLst>
              </a:tr>
            </a:tbl>
          </a:graphicData>
        </a:graphic>
      </p:graphicFrame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7DF81EEA-EBAA-3946-115D-4FEE642DFF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58760" y="3233852"/>
            <a:ext cx="457200" cy="457200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A4BC8984-96CC-5911-BAD1-2BFB59A7C9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56594" y="323385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69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545B0-D6FC-5E28-E494-7558DC778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702064-0530-5C89-F9BF-186043314E51}"/>
              </a:ext>
            </a:extLst>
          </p:cNvPr>
          <p:cNvSpPr txBox="1"/>
          <p:nvPr/>
        </p:nvSpPr>
        <p:spPr>
          <a:xfrm>
            <a:off x="0" y="379143"/>
            <a:ext cx="2810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 S H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9ED0021-A2FD-DBD4-808C-162AE085CBBC}"/>
              </a:ext>
            </a:extLst>
          </p:cNvPr>
          <p:cNvCxnSpPr>
            <a:cxnSpLocks/>
          </p:cNvCxnSpPr>
          <p:nvPr/>
        </p:nvCxnSpPr>
        <p:spPr>
          <a:xfrm>
            <a:off x="0" y="1159727"/>
            <a:ext cx="1219200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205CA38-3D39-E1A8-7E7B-C3945869AF6B}"/>
              </a:ext>
            </a:extLst>
          </p:cNvPr>
          <p:cNvSpPr/>
          <p:nvPr/>
        </p:nvSpPr>
        <p:spPr>
          <a:xfrm>
            <a:off x="9456234" y="292166"/>
            <a:ext cx="2386360" cy="63561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Welcome Manager</a:t>
            </a:r>
          </a:p>
        </p:txBody>
      </p:sp>
      <p:pic>
        <p:nvPicPr>
          <p:cNvPr id="11" name="Graphic 10" descr="Add with solid fill">
            <a:extLst>
              <a:ext uri="{FF2B5EF4-FFF2-40B4-BE49-F238E27FC236}">
                <a16:creationId xmlns:a16="http://schemas.microsoft.com/office/drawing/2014/main" id="{F76476F6-E01B-ADB2-C27E-6EAFD5884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224" y="1776760"/>
            <a:ext cx="457200" cy="457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B59385-C68C-FCBB-B176-FF5E3D866244}"/>
              </a:ext>
            </a:extLst>
          </p:cNvPr>
          <p:cNvSpPr txBox="1"/>
          <p:nvPr/>
        </p:nvSpPr>
        <p:spPr>
          <a:xfrm>
            <a:off x="1137424" y="1776760"/>
            <a:ext cx="5084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Purchase Request #1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2B6291-D13C-B89A-FBF1-64F87F0256BE}"/>
              </a:ext>
            </a:extLst>
          </p:cNvPr>
          <p:cNvSpPr/>
          <p:nvPr/>
        </p:nvSpPr>
        <p:spPr>
          <a:xfrm>
            <a:off x="0" y="6222377"/>
            <a:ext cx="12192000" cy="63561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rights reserved © NSH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56FC555-D44C-3C06-226F-5483FDC7FE87}"/>
              </a:ext>
            </a:extLst>
          </p:cNvPr>
          <p:cNvGraphicFramePr>
            <a:graphicFrameLocks noGrp="1"/>
          </p:cNvGraphicFramePr>
          <p:nvPr/>
        </p:nvGraphicFramePr>
        <p:xfrm>
          <a:off x="819613" y="2422533"/>
          <a:ext cx="1080553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1338">
                  <a:extLst>
                    <a:ext uri="{9D8B030D-6E8A-4147-A177-3AD203B41FA5}">
                      <a16:colId xmlns:a16="http://schemas.microsoft.com/office/drawing/2014/main" val="2188050035"/>
                    </a:ext>
                  </a:extLst>
                </a:gridCol>
                <a:gridCol w="8194195">
                  <a:extLst>
                    <a:ext uri="{9D8B030D-6E8A-4147-A177-3AD203B41FA5}">
                      <a16:colId xmlns:a16="http://schemas.microsoft.com/office/drawing/2014/main" val="3349288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21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Item 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Laptop dell latitude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5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Item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I7 16 GB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0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Item Quantity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814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Purchase Justification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New employees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437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Delivery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19/01/2025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136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Priority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88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Created By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Noora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17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Created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15/1/2025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41629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hlinkClick r:id="rId4" action="ppaction://hlinksldjump"/>
            <a:extLst>
              <a:ext uri="{FF2B5EF4-FFF2-40B4-BE49-F238E27FC236}">
                <a16:creationId xmlns:a16="http://schemas.microsoft.com/office/drawing/2014/main" id="{37CEFD53-8DBF-8423-9D1D-BD5194AC6D7E}"/>
              </a:ext>
            </a:extLst>
          </p:cNvPr>
          <p:cNvSpPr/>
          <p:nvPr/>
        </p:nvSpPr>
        <p:spPr>
          <a:xfrm>
            <a:off x="8997549" y="1776760"/>
            <a:ext cx="1463040" cy="480869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Pending</a:t>
            </a:r>
          </a:p>
        </p:txBody>
      </p:sp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45BA6D31-1A6B-1853-CABA-839135443F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67946" y="1733388"/>
            <a:ext cx="457200" cy="457200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A23CCC38-878C-B45D-EF1C-076562BC30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565780" y="173338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44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CC44B-AC4C-0971-6130-B195A1BA7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47CC2D-13EF-1789-D26B-C97294F0348A}"/>
              </a:ext>
            </a:extLst>
          </p:cNvPr>
          <p:cNvSpPr txBox="1"/>
          <p:nvPr/>
        </p:nvSpPr>
        <p:spPr>
          <a:xfrm>
            <a:off x="3048000" y="276728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Purchas Staff View</a:t>
            </a:r>
          </a:p>
        </p:txBody>
      </p:sp>
    </p:spTree>
    <p:extLst>
      <p:ext uri="{BB962C8B-B14F-4D97-AF65-F5344CB8AC3E}">
        <p14:creationId xmlns:p14="http://schemas.microsoft.com/office/powerpoint/2010/main" val="3921938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54090-CE33-83DF-2150-0CAEFA5FE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87374-5609-3398-8917-8C78A8F141EB}"/>
              </a:ext>
            </a:extLst>
          </p:cNvPr>
          <p:cNvSpPr txBox="1"/>
          <p:nvPr/>
        </p:nvSpPr>
        <p:spPr>
          <a:xfrm>
            <a:off x="0" y="379143"/>
            <a:ext cx="2810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 S H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47C759-A465-4881-B804-43A112D46A4B}"/>
              </a:ext>
            </a:extLst>
          </p:cNvPr>
          <p:cNvCxnSpPr>
            <a:cxnSpLocks/>
          </p:cNvCxnSpPr>
          <p:nvPr/>
        </p:nvCxnSpPr>
        <p:spPr>
          <a:xfrm>
            <a:off x="0" y="1159727"/>
            <a:ext cx="1219200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5F64D8F-5B6E-9738-AA22-C1299C0C4D85}"/>
              </a:ext>
            </a:extLst>
          </p:cNvPr>
          <p:cNvSpPr/>
          <p:nvPr/>
        </p:nvSpPr>
        <p:spPr>
          <a:xfrm>
            <a:off x="9032487" y="292166"/>
            <a:ext cx="2810107" cy="63561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Welcome Purchase Staff</a:t>
            </a:r>
          </a:p>
        </p:txBody>
      </p:sp>
      <p:sp>
        <p:nvSpPr>
          <p:cNvPr id="13" name="Rectangle 12">
            <a:hlinkClick r:id="rId2" action="ppaction://hlinksldjump"/>
            <a:extLst>
              <a:ext uri="{FF2B5EF4-FFF2-40B4-BE49-F238E27FC236}">
                <a16:creationId xmlns:a16="http://schemas.microsoft.com/office/drawing/2014/main" id="{E93B9906-232A-9852-5A40-5FD049FE573D}"/>
              </a:ext>
            </a:extLst>
          </p:cNvPr>
          <p:cNvSpPr/>
          <p:nvPr/>
        </p:nvSpPr>
        <p:spPr>
          <a:xfrm>
            <a:off x="4524940" y="1478648"/>
            <a:ext cx="3657600" cy="13534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Pending</a:t>
            </a:r>
          </a:p>
        </p:txBody>
      </p:sp>
      <p:sp>
        <p:nvSpPr>
          <p:cNvPr id="14" name="Rectangle 13">
            <a:hlinkClick r:id="rId3" action="ppaction://hlinksldjump"/>
            <a:extLst>
              <a:ext uri="{FF2B5EF4-FFF2-40B4-BE49-F238E27FC236}">
                <a16:creationId xmlns:a16="http://schemas.microsoft.com/office/drawing/2014/main" id="{39293014-B0B9-0496-2B9D-7488C90DDBF2}"/>
              </a:ext>
            </a:extLst>
          </p:cNvPr>
          <p:cNvSpPr/>
          <p:nvPr/>
        </p:nvSpPr>
        <p:spPr>
          <a:xfrm>
            <a:off x="456913" y="1382750"/>
            <a:ext cx="3657600" cy="46166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416280-D05C-434F-E320-5A5C55B15999}"/>
              </a:ext>
            </a:extLst>
          </p:cNvPr>
          <p:cNvSpPr/>
          <p:nvPr/>
        </p:nvSpPr>
        <p:spPr>
          <a:xfrm>
            <a:off x="0" y="6222377"/>
            <a:ext cx="12192000" cy="63561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rights reserved © NSH</a:t>
            </a:r>
          </a:p>
        </p:txBody>
      </p:sp>
      <p:pic>
        <p:nvPicPr>
          <p:cNvPr id="18" name="Graphic 17" descr="Workflow with solid fill">
            <a:extLst>
              <a:ext uri="{FF2B5EF4-FFF2-40B4-BE49-F238E27FC236}">
                <a16:creationId xmlns:a16="http://schemas.microsoft.com/office/drawing/2014/main" id="{EA1E3108-1BBA-12A2-0BDB-37C0D08E27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9037" y="1836981"/>
            <a:ext cx="1673352" cy="167335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D39BA4F-82E4-F409-71F1-9FBE8955BDB9}"/>
              </a:ext>
            </a:extLst>
          </p:cNvPr>
          <p:cNvSpPr txBox="1"/>
          <p:nvPr/>
        </p:nvSpPr>
        <p:spPr>
          <a:xfrm>
            <a:off x="869508" y="4403246"/>
            <a:ext cx="2810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TRACK All</a:t>
            </a:r>
          </a:p>
        </p:txBody>
      </p:sp>
      <p:sp>
        <p:nvSpPr>
          <p:cNvPr id="7" name="Rectangle 6">
            <a:hlinkClick r:id="rId2" action="ppaction://hlinksldjump"/>
            <a:extLst>
              <a:ext uri="{FF2B5EF4-FFF2-40B4-BE49-F238E27FC236}">
                <a16:creationId xmlns:a16="http://schemas.microsoft.com/office/drawing/2014/main" id="{8369AC6D-E876-6CAC-77B3-766D0119D112}"/>
              </a:ext>
            </a:extLst>
          </p:cNvPr>
          <p:cNvSpPr/>
          <p:nvPr/>
        </p:nvSpPr>
        <p:spPr>
          <a:xfrm>
            <a:off x="4524940" y="3151020"/>
            <a:ext cx="3657600" cy="13534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Approve by manager</a:t>
            </a:r>
          </a:p>
        </p:txBody>
      </p:sp>
      <p:sp>
        <p:nvSpPr>
          <p:cNvPr id="9" name="Rectangle 8">
            <a:hlinkClick r:id="rId2" action="ppaction://hlinksldjump"/>
            <a:extLst>
              <a:ext uri="{FF2B5EF4-FFF2-40B4-BE49-F238E27FC236}">
                <a16:creationId xmlns:a16="http://schemas.microsoft.com/office/drawing/2014/main" id="{FB0DEDCD-64A4-0F79-4586-E0B990DFD631}"/>
              </a:ext>
            </a:extLst>
          </p:cNvPr>
          <p:cNvSpPr/>
          <p:nvPr/>
        </p:nvSpPr>
        <p:spPr>
          <a:xfrm>
            <a:off x="4524940" y="4749081"/>
            <a:ext cx="3657600" cy="13534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Reject by manager</a:t>
            </a:r>
          </a:p>
        </p:txBody>
      </p:sp>
      <p:sp>
        <p:nvSpPr>
          <p:cNvPr id="17" name="Rectangle 16">
            <a:hlinkClick r:id="rId2" action="ppaction://hlinksldjump"/>
            <a:extLst>
              <a:ext uri="{FF2B5EF4-FFF2-40B4-BE49-F238E27FC236}">
                <a16:creationId xmlns:a16="http://schemas.microsoft.com/office/drawing/2014/main" id="{EDAB8B06-2375-000E-013D-FEAF4E5B8765}"/>
              </a:ext>
            </a:extLst>
          </p:cNvPr>
          <p:cNvSpPr/>
          <p:nvPr/>
        </p:nvSpPr>
        <p:spPr>
          <a:xfrm>
            <a:off x="8334940" y="1478648"/>
            <a:ext cx="3657600" cy="13534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Approve by purchase</a:t>
            </a:r>
          </a:p>
        </p:txBody>
      </p:sp>
      <p:sp>
        <p:nvSpPr>
          <p:cNvPr id="20" name="Rectangle 19">
            <a:hlinkClick r:id="rId2" action="ppaction://hlinksldjump"/>
            <a:extLst>
              <a:ext uri="{FF2B5EF4-FFF2-40B4-BE49-F238E27FC236}">
                <a16:creationId xmlns:a16="http://schemas.microsoft.com/office/drawing/2014/main" id="{734EFEB3-BD0D-606C-AD11-6C08466AAA8C}"/>
              </a:ext>
            </a:extLst>
          </p:cNvPr>
          <p:cNvSpPr/>
          <p:nvPr/>
        </p:nvSpPr>
        <p:spPr>
          <a:xfrm>
            <a:off x="8334940" y="3151020"/>
            <a:ext cx="3657600" cy="13534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Completed by purchase</a:t>
            </a:r>
          </a:p>
        </p:txBody>
      </p:sp>
      <p:sp>
        <p:nvSpPr>
          <p:cNvPr id="21" name="Rectangle 20">
            <a:hlinkClick r:id="rId2" action="ppaction://hlinksldjump"/>
            <a:extLst>
              <a:ext uri="{FF2B5EF4-FFF2-40B4-BE49-F238E27FC236}">
                <a16:creationId xmlns:a16="http://schemas.microsoft.com/office/drawing/2014/main" id="{5E4743DF-0EDF-C71B-E882-E384A34DD33C}"/>
              </a:ext>
            </a:extLst>
          </p:cNvPr>
          <p:cNvSpPr/>
          <p:nvPr/>
        </p:nvSpPr>
        <p:spPr>
          <a:xfrm>
            <a:off x="8334940" y="4749081"/>
            <a:ext cx="3657600" cy="13534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Reject by purchase</a:t>
            </a:r>
          </a:p>
        </p:txBody>
      </p:sp>
    </p:spTree>
    <p:extLst>
      <p:ext uri="{BB962C8B-B14F-4D97-AF65-F5344CB8AC3E}">
        <p14:creationId xmlns:p14="http://schemas.microsoft.com/office/powerpoint/2010/main" val="2085649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DDB4C-2225-062C-C8B5-202FB7FCB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25921F-4F3E-AE0F-053E-49B1346D0AAF}"/>
              </a:ext>
            </a:extLst>
          </p:cNvPr>
          <p:cNvSpPr txBox="1"/>
          <p:nvPr/>
        </p:nvSpPr>
        <p:spPr>
          <a:xfrm>
            <a:off x="0" y="379143"/>
            <a:ext cx="2810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 S H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812D92-23B7-B4D7-7E06-50295C8F07DE}"/>
              </a:ext>
            </a:extLst>
          </p:cNvPr>
          <p:cNvCxnSpPr>
            <a:cxnSpLocks/>
          </p:cNvCxnSpPr>
          <p:nvPr/>
        </p:nvCxnSpPr>
        <p:spPr>
          <a:xfrm>
            <a:off x="0" y="1159727"/>
            <a:ext cx="1219200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9BE71D-240F-4025-F47F-863ECB368F86}"/>
              </a:ext>
            </a:extLst>
          </p:cNvPr>
          <p:cNvSpPr/>
          <p:nvPr/>
        </p:nvSpPr>
        <p:spPr>
          <a:xfrm>
            <a:off x="9032487" y="292166"/>
            <a:ext cx="2810107" cy="63561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Welcome Purchase Staff</a:t>
            </a:r>
          </a:p>
        </p:txBody>
      </p:sp>
      <p:pic>
        <p:nvPicPr>
          <p:cNvPr id="11" name="Graphic 10" descr="Add with solid fill">
            <a:extLst>
              <a:ext uri="{FF2B5EF4-FFF2-40B4-BE49-F238E27FC236}">
                <a16:creationId xmlns:a16="http://schemas.microsoft.com/office/drawing/2014/main" id="{7062252E-04C5-3010-5489-753A346CF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224" y="1776760"/>
            <a:ext cx="457200" cy="457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FE9A18-0840-F6DD-F703-11A0E7B1E6C3}"/>
              </a:ext>
            </a:extLst>
          </p:cNvPr>
          <p:cNvSpPr txBox="1"/>
          <p:nvPr/>
        </p:nvSpPr>
        <p:spPr>
          <a:xfrm>
            <a:off x="1137424" y="1776760"/>
            <a:ext cx="5084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Purchase Requests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762FF3-ACEF-CB7D-37A8-8CC4CD65CB5D}"/>
              </a:ext>
            </a:extLst>
          </p:cNvPr>
          <p:cNvSpPr/>
          <p:nvPr/>
        </p:nvSpPr>
        <p:spPr>
          <a:xfrm>
            <a:off x="0" y="6222377"/>
            <a:ext cx="12192000" cy="63561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rights reserved © NSH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40A9627-45BD-834C-989A-16FBBE102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399928"/>
              </p:ext>
            </p:extLst>
          </p:nvPr>
        </p:nvGraphicFramePr>
        <p:xfrm>
          <a:off x="1137423" y="2537888"/>
          <a:ext cx="10080704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077">
                  <a:extLst>
                    <a:ext uri="{9D8B030D-6E8A-4147-A177-3AD203B41FA5}">
                      <a16:colId xmlns:a16="http://schemas.microsoft.com/office/drawing/2014/main" val="598378866"/>
                    </a:ext>
                  </a:extLst>
                </a:gridCol>
                <a:gridCol w="1562077">
                  <a:extLst>
                    <a:ext uri="{9D8B030D-6E8A-4147-A177-3AD203B41FA5}">
                      <a16:colId xmlns:a16="http://schemas.microsoft.com/office/drawing/2014/main" val="2188050035"/>
                    </a:ext>
                  </a:extLst>
                </a:gridCol>
                <a:gridCol w="1562077">
                  <a:extLst>
                    <a:ext uri="{9D8B030D-6E8A-4147-A177-3AD203B41FA5}">
                      <a16:colId xmlns:a16="http://schemas.microsoft.com/office/drawing/2014/main" val="3875099597"/>
                    </a:ext>
                  </a:extLst>
                </a:gridCol>
                <a:gridCol w="1562077">
                  <a:extLst>
                    <a:ext uri="{9D8B030D-6E8A-4147-A177-3AD203B41FA5}">
                      <a16:colId xmlns:a16="http://schemas.microsoft.com/office/drawing/2014/main" val="2206965790"/>
                    </a:ext>
                  </a:extLst>
                </a:gridCol>
                <a:gridCol w="1916198">
                  <a:extLst>
                    <a:ext uri="{9D8B030D-6E8A-4147-A177-3AD203B41FA5}">
                      <a16:colId xmlns:a16="http://schemas.microsoft.com/office/drawing/2014/main" val="3349288239"/>
                    </a:ext>
                  </a:extLst>
                </a:gridCol>
                <a:gridCol w="1916198">
                  <a:extLst>
                    <a:ext uri="{9D8B030D-6E8A-4147-A177-3AD203B41FA5}">
                      <a16:colId xmlns:a16="http://schemas.microsoft.com/office/drawing/2014/main" val="1284104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Item 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Item 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Item Quantity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Approval 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574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>
                          <a:solidFill>
                            <a:schemeClr val="tx2"/>
                          </a:solidFill>
                          <a:hlinkClick r:id="rId4" action="ppaction://hlinksldjump"/>
                        </a:rPr>
                        <a:t>1</a:t>
                      </a:r>
                      <a:endParaRPr lang="en-US" b="1" u="sng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Laptop dell latitude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I7 16 GB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Approved by Manager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075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6899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713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81426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437749"/>
                  </a:ext>
                </a:extLst>
              </a:tr>
            </a:tbl>
          </a:graphicData>
        </a:graphic>
      </p:graphicFrame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0180F9F8-5BA1-E1B9-152D-BF844AA870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58760" y="3233852"/>
            <a:ext cx="457200" cy="457200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45A7F35A-13C7-1919-7B1E-4DA1B7754C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56594" y="323385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69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611BF0-4DDC-8123-37A7-9A2A8A8BFFAB}"/>
              </a:ext>
            </a:extLst>
          </p:cNvPr>
          <p:cNvSpPr/>
          <p:nvPr/>
        </p:nvSpPr>
        <p:spPr>
          <a:xfrm>
            <a:off x="4599259" y="212493"/>
            <a:ext cx="3233853" cy="8920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Purchase Request by department employee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6B5549D1-14BE-4981-5C9F-6836AB6A1AE1}"/>
              </a:ext>
            </a:extLst>
          </p:cNvPr>
          <p:cNvSpPr/>
          <p:nvPr/>
        </p:nvSpPr>
        <p:spPr>
          <a:xfrm>
            <a:off x="4967249" y="1650999"/>
            <a:ext cx="2497872" cy="1895708"/>
          </a:xfrm>
          <a:prstGeom prst="diamond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Approve by manager?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D879EA-50A7-F5C6-C8B2-A48CA095DCF3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6216185" y="1104590"/>
            <a:ext cx="1" cy="54640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37983AC-69B1-E881-489F-421F54058057}"/>
              </a:ext>
            </a:extLst>
          </p:cNvPr>
          <p:cNvSpPr/>
          <p:nvPr/>
        </p:nvSpPr>
        <p:spPr>
          <a:xfrm>
            <a:off x="8268008" y="2152804"/>
            <a:ext cx="3233853" cy="8920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9E685C-6CD0-1DB3-958F-093951A3BDBE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7465121" y="2598853"/>
            <a:ext cx="8028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ED2E0BB-E728-1F8F-858F-5C6EB8ADECFD}"/>
              </a:ext>
            </a:extLst>
          </p:cNvPr>
          <p:cNvSpPr txBox="1"/>
          <p:nvPr/>
        </p:nvSpPr>
        <p:spPr>
          <a:xfrm>
            <a:off x="7448395" y="2229520"/>
            <a:ext cx="769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06C528-E513-850B-8F57-EFD94DBD4809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>
            <a:off x="6216185" y="3546707"/>
            <a:ext cx="0" cy="1102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CDA3E8D-7D14-F275-4272-AE577C22462E}"/>
              </a:ext>
            </a:extLst>
          </p:cNvPr>
          <p:cNvSpPr txBox="1"/>
          <p:nvPr/>
        </p:nvSpPr>
        <p:spPr>
          <a:xfrm>
            <a:off x="6255214" y="3613616"/>
            <a:ext cx="769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5E82ADF1-05CD-E851-A3D3-9CB68482D337}"/>
              </a:ext>
            </a:extLst>
          </p:cNvPr>
          <p:cNvSpPr/>
          <p:nvPr/>
        </p:nvSpPr>
        <p:spPr>
          <a:xfrm>
            <a:off x="4967249" y="4649334"/>
            <a:ext cx="2497872" cy="1895708"/>
          </a:xfrm>
          <a:prstGeom prst="diamond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Approve by purchase staff?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DAA535-20EE-146E-CC7F-92DBBB73025B}"/>
              </a:ext>
            </a:extLst>
          </p:cNvPr>
          <p:cNvSpPr txBox="1"/>
          <p:nvPr/>
        </p:nvSpPr>
        <p:spPr>
          <a:xfrm>
            <a:off x="7706420" y="5227856"/>
            <a:ext cx="769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E524B1D-7C03-2C71-5C05-DDFF83340994}"/>
              </a:ext>
            </a:extLst>
          </p:cNvPr>
          <p:cNvCxnSpPr>
            <a:stCxn id="20" idx="3"/>
            <a:endCxn id="10" idx="2"/>
          </p:cNvCxnSpPr>
          <p:nvPr/>
        </p:nvCxnSpPr>
        <p:spPr>
          <a:xfrm flipV="1">
            <a:off x="7465121" y="3044901"/>
            <a:ext cx="2419814" cy="2552287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DA20636-7C9A-6D32-83C2-B1BC2CAED054}"/>
              </a:ext>
            </a:extLst>
          </p:cNvPr>
          <p:cNvCxnSpPr>
            <a:cxnSpLocks/>
          </p:cNvCxnSpPr>
          <p:nvPr/>
        </p:nvCxnSpPr>
        <p:spPr>
          <a:xfrm flipH="1">
            <a:off x="3915472" y="5597188"/>
            <a:ext cx="105177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F166ACC-E046-DB09-AE18-EB9535CD3C7F}"/>
              </a:ext>
            </a:extLst>
          </p:cNvPr>
          <p:cNvSpPr txBox="1"/>
          <p:nvPr/>
        </p:nvSpPr>
        <p:spPr>
          <a:xfrm>
            <a:off x="4077166" y="5183924"/>
            <a:ext cx="769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24D1D9D-4FD1-D110-56CE-2167F9EFA7D4}"/>
              </a:ext>
            </a:extLst>
          </p:cNvPr>
          <p:cNvSpPr/>
          <p:nvPr/>
        </p:nvSpPr>
        <p:spPr>
          <a:xfrm>
            <a:off x="562518" y="5107207"/>
            <a:ext cx="3233853" cy="8920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Take action and purchase order by purchase department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135DA4-B1AF-4DAE-1B46-E8F2752BECCB}"/>
              </a:ext>
            </a:extLst>
          </p:cNvPr>
          <p:cNvSpPr/>
          <p:nvPr/>
        </p:nvSpPr>
        <p:spPr>
          <a:xfrm>
            <a:off x="1108308" y="3167567"/>
            <a:ext cx="2142272" cy="8920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Completed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ECD2FB-4CE2-A108-25E6-0F6490DE4A33}"/>
              </a:ext>
            </a:extLst>
          </p:cNvPr>
          <p:cNvCxnSpPr>
            <a:cxnSpLocks/>
            <a:stCxn id="33" idx="0"/>
            <a:endCxn id="35" idx="2"/>
          </p:cNvCxnSpPr>
          <p:nvPr/>
        </p:nvCxnSpPr>
        <p:spPr>
          <a:xfrm flipH="1" flipV="1">
            <a:off x="2179444" y="4059664"/>
            <a:ext cx="1" cy="104754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265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7F69E-1345-19A9-101C-A4C7EAC41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5E7D67-9C65-68B4-4133-0D4D22139843}"/>
              </a:ext>
            </a:extLst>
          </p:cNvPr>
          <p:cNvSpPr txBox="1"/>
          <p:nvPr/>
        </p:nvSpPr>
        <p:spPr>
          <a:xfrm>
            <a:off x="0" y="379143"/>
            <a:ext cx="2810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 S H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1BC7E01-D734-9EC3-16E5-F97BFBD9ECD4}"/>
              </a:ext>
            </a:extLst>
          </p:cNvPr>
          <p:cNvCxnSpPr>
            <a:cxnSpLocks/>
          </p:cNvCxnSpPr>
          <p:nvPr/>
        </p:nvCxnSpPr>
        <p:spPr>
          <a:xfrm>
            <a:off x="0" y="1159727"/>
            <a:ext cx="1219200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21FE3B7-ADEB-1CD7-70AC-812B203C4B3A}"/>
              </a:ext>
            </a:extLst>
          </p:cNvPr>
          <p:cNvSpPr/>
          <p:nvPr/>
        </p:nvSpPr>
        <p:spPr>
          <a:xfrm>
            <a:off x="9032487" y="292166"/>
            <a:ext cx="2810107" cy="63561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Welcome Purchase Staff</a:t>
            </a:r>
          </a:p>
        </p:txBody>
      </p:sp>
      <p:pic>
        <p:nvPicPr>
          <p:cNvPr id="11" name="Graphic 10" descr="Add with solid fill">
            <a:extLst>
              <a:ext uri="{FF2B5EF4-FFF2-40B4-BE49-F238E27FC236}">
                <a16:creationId xmlns:a16="http://schemas.microsoft.com/office/drawing/2014/main" id="{C82C9DA2-A394-D735-7FA8-EA085243D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224" y="1776760"/>
            <a:ext cx="457200" cy="457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04FD097-57FC-68B5-78CF-F058850811EE}"/>
              </a:ext>
            </a:extLst>
          </p:cNvPr>
          <p:cNvSpPr txBox="1"/>
          <p:nvPr/>
        </p:nvSpPr>
        <p:spPr>
          <a:xfrm>
            <a:off x="1137424" y="1776760"/>
            <a:ext cx="5084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Purchase Request #1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A6F406-09DC-B02F-03EA-E17FDC137996}"/>
              </a:ext>
            </a:extLst>
          </p:cNvPr>
          <p:cNvSpPr/>
          <p:nvPr/>
        </p:nvSpPr>
        <p:spPr>
          <a:xfrm>
            <a:off x="0" y="6222377"/>
            <a:ext cx="12192000" cy="63561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rights reserved © NSH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7CEE43A-E98E-02AE-1F05-8FDEE03DBDE4}"/>
              </a:ext>
            </a:extLst>
          </p:cNvPr>
          <p:cNvGraphicFramePr>
            <a:graphicFrameLocks noGrp="1"/>
          </p:cNvGraphicFramePr>
          <p:nvPr/>
        </p:nvGraphicFramePr>
        <p:xfrm>
          <a:off x="819613" y="2422533"/>
          <a:ext cx="1080553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1338">
                  <a:extLst>
                    <a:ext uri="{9D8B030D-6E8A-4147-A177-3AD203B41FA5}">
                      <a16:colId xmlns:a16="http://schemas.microsoft.com/office/drawing/2014/main" val="2188050035"/>
                    </a:ext>
                  </a:extLst>
                </a:gridCol>
                <a:gridCol w="8194195">
                  <a:extLst>
                    <a:ext uri="{9D8B030D-6E8A-4147-A177-3AD203B41FA5}">
                      <a16:colId xmlns:a16="http://schemas.microsoft.com/office/drawing/2014/main" val="3349288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21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Item 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Laptop dell latitude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5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Item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I7 16 GB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0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Item Quantity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814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Purchase Justification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New employees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437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Delivery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19/01/2025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136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Priority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88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Created By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Noora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17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Created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15/1/2025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41629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hlinkClick r:id="rId4" action="ppaction://hlinksldjump"/>
            <a:extLst>
              <a:ext uri="{FF2B5EF4-FFF2-40B4-BE49-F238E27FC236}">
                <a16:creationId xmlns:a16="http://schemas.microsoft.com/office/drawing/2014/main" id="{2A81F1D8-6217-E378-475E-37EEECC95E7D}"/>
              </a:ext>
            </a:extLst>
          </p:cNvPr>
          <p:cNvSpPr/>
          <p:nvPr/>
        </p:nvSpPr>
        <p:spPr>
          <a:xfrm>
            <a:off x="8001000" y="1776761"/>
            <a:ext cx="2459589" cy="413828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Approved by Manager</a:t>
            </a:r>
          </a:p>
        </p:txBody>
      </p:sp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6C9774DA-6142-F998-8355-EC22C035E4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67946" y="1733388"/>
            <a:ext cx="457200" cy="457200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43162B27-D7CC-D203-847E-A6AB8CC59F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565780" y="173338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94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867CE-EFE2-7C6E-2779-6CC32FC1D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E25D89-2FB6-38B7-8844-1ECB48AB337D}"/>
              </a:ext>
            </a:extLst>
          </p:cNvPr>
          <p:cNvSpPr txBox="1"/>
          <p:nvPr/>
        </p:nvSpPr>
        <p:spPr>
          <a:xfrm>
            <a:off x="3048000" y="276728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Future Enhancements</a:t>
            </a:r>
          </a:p>
        </p:txBody>
      </p:sp>
    </p:spTree>
    <p:extLst>
      <p:ext uri="{BB962C8B-B14F-4D97-AF65-F5344CB8AC3E}">
        <p14:creationId xmlns:p14="http://schemas.microsoft.com/office/powerpoint/2010/main" val="1725081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8D633-6219-A77D-F20C-3789887F3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D5D978-3A47-6EC1-B370-1F8908E2C108}"/>
              </a:ext>
            </a:extLst>
          </p:cNvPr>
          <p:cNvSpPr txBox="1"/>
          <p:nvPr/>
        </p:nvSpPr>
        <p:spPr>
          <a:xfrm>
            <a:off x="0" y="379143"/>
            <a:ext cx="2810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 S H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E7F935-01A7-EBCA-40C5-F09B98E0C596}"/>
              </a:ext>
            </a:extLst>
          </p:cNvPr>
          <p:cNvCxnSpPr>
            <a:cxnSpLocks/>
          </p:cNvCxnSpPr>
          <p:nvPr/>
        </p:nvCxnSpPr>
        <p:spPr>
          <a:xfrm>
            <a:off x="0" y="1159727"/>
            <a:ext cx="1219200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B69C92-DAF2-BDFD-B9D7-66F24D565FB2}"/>
              </a:ext>
            </a:extLst>
          </p:cNvPr>
          <p:cNvSpPr/>
          <p:nvPr/>
        </p:nvSpPr>
        <p:spPr>
          <a:xfrm>
            <a:off x="9032487" y="292166"/>
            <a:ext cx="2810107" cy="63561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Welcome Purchase Staff</a:t>
            </a:r>
          </a:p>
        </p:txBody>
      </p:sp>
      <p:pic>
        <p:nvPicPr>
          <p:cNvPr id="11" name="Graphic 10" descr="Add with solid fill">
            <a:extLst>
              <a:ext uri="{FF2B5EF4-FFF2-40B4-BE49-F238E27FC236}">
                <a16:creationId xmlns:a16="http://schemas.microsoft.com/office/drawing/2014/main" id="{904BF233-4A74-8982-49D7-2152E4223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224" y="1776760"/>
            <a:ext cx="457200" cy="457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27D53D-DAF0-8351-4992-E1861D7A46BE}"/>
              </a:ext>
            </a:extLst>
          </p:cNvPr>
          <p:cNvSpPr txBox="1"/>
          <p:nvPr/>
        </p:nvSpPr>
        <p:spPr>
          <a:xfrm>
            <a:off x="1137424" y="1776760"/>
            <a:ext cx="5084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History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E61F76-6A9C-1609-5DBD-E77FFD2C5E25}"/>
              </a:ext>
            </a:extLst>
          </p:cNvPr>
          <p:cNvSpPr/>
          <p:nvPr/>
        </p:nvSpPr>
        <p:spPr>
          <a:xfrm>
            <a:off x="0" y="6222377"/>
            <a:ext cx="12192000" cy="63561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rights reserved © NSH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50F8E4E-700F-0F7F-3914-6BF7BA614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785753"/>
              </p:ext>
            </p:extLst>
          </p:nvPr>
        </p:nvGraphicFramePr>
        <p:xfrm>
          <a:off x="2158380" y="2698092"/>
          <a:ext cx="812800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555037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History Log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66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Action: Created</a:t>
                      </a:r>
                    </a:p>
                    <a:p>
                      <a:pPr algn="ctr"/>
                      <a:r>
                        <a:rPr lang="en-US" dirty="0"/>
                        <a:t>Action Date: 15/1/2024</a:t>
                      </a:r>
                    </a:p>
                    <a:p>
                      <a:pPr algn="ctr"/>
                      <a:r>
                        <a:rPr lang="en-US" dirty="0"/>
                        <a:t>Action Taken By: Noora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91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Action: Approve by Manager</a:t>
                      </a:r>
                    </a:p>
                    <a:p>
                      <a:pPr algn="ctr"/>
                      <a:r>
                        <a:rPr lang="en-US" dirty="0"/>
                        <a:t>Action Date: 16/1/2024</a:t>
                      </a:r>
                    </a:p>
                    <a:p>
                      <a:pPr algn="ctr"/>
                      <a:r>
                        <a:rPr lang="en-US" dirty="0"/>
                        <a:t>Action Taken By: Manager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3916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57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2909A-644E-8C07-A903-39A0CE37F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744292-DB4E-FA3B-7F2C-50AA2141F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38871"/>
              </p:ext>
            </p:extLst>
          </p:nvPr>
        </p:nvGraphicFramePr>
        <p:xfrm>
          <a:off x="1180790" y="1163320"/>
          <a:ext cx="4915210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605">
                  <a:extLst>
                    <a:ext uri="{9D8B030D-6E8A-4147-A177-3AD203B41FA5}">
                      <a16:colId xmlns:a16="http://schemas.microsoft.com/office/drawing/2014/main" val="786821471"/>
                    </a:ext>
                  </a:extLst>
                </a:gridCol>
                <a:gridCol w="2457605">
                  <a:extLst>
                    <a:ext uri="{9D8B030D-6E8A-4147-A177-3AD203B41FA5}">
                      <a16:colId xmlns:a16="http://schemas.microsoft.com/office/drawing/2014/main" val="1540832523"/>
                    </a:ext>
                  </a:extLst>
                </a:gridCol>
              </a:tblGrid>
              <a:tr h="2541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Justifications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855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Pending Manager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Created by user and pending manager approval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00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Approve by manager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Approved by manager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1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Reject by manager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Reject by manager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528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Approve by purchase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Approved by purchase staff and they need to start working on it PO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219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Completed by purchase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item received by the department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04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Reject by purchase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Rejected by purchase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320964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0545FC1-757C-8706-34E2-1F426F897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544774"/>
              </p:ext>
            </p:extLst>
          </p:nvPr>
        </p:nvGraphicFramePr>
        <p:xfrm>
          <a:off x="7737397" y="2397760"/>
          <a:ext cx="2457605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605">
                  <a:extLst>
                    <a:ext uri="{9D8B030D-6E8A-4147-A177-3AD203B41FA5}">
                      <a16:colId xmlns:a16="http://schemas.microsoft.com/office/drawing/2014/main" val="786821471"/>
                    </a:ext>
                  </a:extLst>
                </a:gridCol>
              </a:tblGrid>
              <a:tr h="2541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Roles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855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Department Staff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00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Manager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1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Purchase Staff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52891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F00A134-F402-3DB0-9499-72D5A9E8D326}"/>
              </a:ext>
            </a:extLst>
          </p:cNvPr>
          <p:cNvSpPr txBox="1"/>
          <p:nvPr/>
        </p:nvSpPr>
        <p:spPr>
          <a:xfrm>
            <a:off x="1377950" y="5897880"/>
            <a:ext cx="943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When manager approve the creator will not be able to edit or delete</a:t>
            </a:r>
          </a:p>
        </p:txBody>
      </p:sp>
    </p:spTree>
    <p:extLst>
      <p:ext uri="{BB962C8B-B14F-4D97-AF65-F5344CB8AC3E}">
        <p14:creationId xmlns:p14="http://schemas.microsoft.com/office/powerpoint/2010/main" val="1386051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07FCB7-D200-4B15-DE0A-D35C2E472F4D}"/>
              </a:ext>
            </a:extLst>
          </p:cNvPr>
          <p:cNvSpPr/>
          <p:nvPr/>
        </p:nvSpPr>
        <p:spPr>
          <a:xfrm>
            <a:off x="6985002" y="3213100"/>
            <a:ext cx="3644900" cy="9144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Purchase Requests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EE7727-57A6-1462-00B5-ED64A5B98E37}"/>
              </a:ext>
            </a:extLst>
          </p:cNvPr>
          <p:cNvSpPr/>
          <p:nvPr/>
        </p:nvSpPr>
        <p:spPr>
          <a:xfrm>
            <a:off x="6985002" y="774700"/>
            <a:ext cx="3644900" cy="9144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B46D62-00C1-33F0-51C6-94B50D65C8FB}"/>
              </a:ext>
            </a:extLst>
          </p:cNvPr>
          <p:cNvSpPr/>
          <p:nvPr/>
        </p:nvSpPr>
        <p:spPr>
          <a:xfrm>
            <a:off x="1155700" y="774700"/>
            <a:ext cx="3644900" cy="9144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Department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35C125-25E7-71F1-8C0B-DFDFBF33726F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4800600" y="1231900"/>
            <a:ext cx="21844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F9421B1-21ED-A9CB-B5D7-E5AFF9974742}"/>
              </a:ext>
            </a:extLst>
          </p:cNvPr>
          <p:cNvSpPr txBox="1"/>
          <p:nvPr/>
        </p:nvSpPr>
        <p:spPr>
          <a:xfrm>
            <a:off x="4794250" y="8763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D05B90-F78B-511A-C87B-FF9223D62698}"/>
              </a:ext>
            </a:extLst>
          </p:cNvPr>
          <p:cNvSpPr txBox="1"/>
          <p:nvPr/>
        </p:nvSpPr>
        <p:spPr>
          <a:xfrm>
            <a:off x="6711952" y="915432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885085-3354-846B-DB6F-A19719B915E3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8807452" y="1689100"/>
            <a:ext cx="0" cy="1524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0FAAC71-2CC4-C27D-31A1-EC793366199F}"/>
              </a:ext>
            </a:extLst>
          </p:cNvPr>
          <p:cNvSpPr txBox="1"/>
          <p:nvPr/>
        </p:nvSpPr>
        <p:spPr>
          <a:xfrm>
            <a:off x="8477250" y="16891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1E60FB-F373-F244-58CD-02234B225993}"/>
              </a:ext>
            </a:extLst>
          </p:cNvPr>
          <p:cNvSpPr txBox="1"/>
          <p:nvPr/>
        </p:nvSpPr>
        <p:spPr>
          <a:xfrm>
            <a:off x="8477250" y="2788166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A63F1D-C054-5FE9-8EA9-B846843DF73C}"/>
              </a:ext>
            </a:extLst>
          </p:cNvPr>
          <p:cNvSpPr/>
          <p:nvPr/>
        </p:nvSpPr>
        <p:spPr>
          <a:xfrm>
            <a:off x="6985002" y="5282168"/>
            <a:ext cx="3644900" cy="9144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49184A0-1ED7-4E58-1FC5-F5EA21B0B44E}"/>
              </a:ext>
            </a:extLst>
          </p:cNvPr>
          <p:cNvCxnSpPr>
            <a:cxnSpLocks/>
            <a:stCxn id="17" idx="0"/>
            <a:endCxn id="4" idx="2"/>
          </p:cNvCxnSpPr>
          <p:nvPr/>
        </p:nvCxnSpPr>
        <p:spPr>
          <a:xfrm flipV="1">
            <a:off x="8807452" y="4127500"/>
            <a:ext cx="0" cy="11546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7D05C76-7D9B-F31A-16F3-BA1F0C894704}"/>
              </a:ext>
            </a:extLst>
          </p:cNvPr>
          <p:cNvSpPr txBox="1"/>
          <p:nvPr/>
        </p:nvSpPr>
        <p:spPr>
          <a:xfrm>
            <a:off x="8477250" y="484556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2C7F6C-42F4-4540-1739-A1C0B669203C}"/>
              </a:ext>
            </a:extLst>
          </p:cNvPr>
          <p:cNvSpPr txBox="1"/>
          <p:nvPr/>
        </p:nvSpPr>
        <p:spPr>
          <a:xfrm>
            <a:off x="8477250" y="4194770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7AB83D-C24F-4128-4719-19F35574F574}"/>
              </a:ext>
            </a:extLst>
          </p:cNvPr>
          <p:cNvSpPr/>
          <p:nvPr/>
        </p:nvSpPr>
        <p:spPr>
          <a:xfrm>
            <a:off x="1149350" y="3213100"/>
            <a:ext cx="3644900" cy="9144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Purchase Staff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3952D01-2512-F0AF-A451-8C32ADAF9B98}"/>
              </a:ext>
            </a:extLst>
          </p:cNvPr>
          <p:cNvCxnSpPr/>
          <p:nvPr/>
        </p:nvCxnSpPr>
        <p:spPr>
          <a:xfrm>
            <a:off x="4806950" y="3797300"/>
            <a:ext cx="21844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112A7DB-57B1-37FB-DC54-8527B8AC25C1}"/>
              </a:ext>
            </a:extLst>
          </p:cNvPr>
          <p:cNvSpPr txBox="1"/>
          <p:nvPr/>
        </p:nvSpPr>
        <p:spPr>
          <a:xfrm>
            <a:off x="4800600" y="344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C40093-BE91-3A60-6A39-51F9AAE965AC}"/>
              </a:ext>
            </a:extLst>
          </p:cNvPr>
          <p:cNvSpPr txBox="1"/>
          <p:nvPr/>
        </p:nvSpPr>
        <p:spPr>
          <a:xfrm>
            <a:off x="6581777" y="3453031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22271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BC2DDF-95EC-2B0F-C5E7-D622279ED7C2}"/>
              </a:ext>
            </a:extLst>
          </p:cNvPr>
          <p:cNvSpPr txBox="1"/>
          <p:nvPr/>
        </p:nvSpPr>
        <p:spPr>
          <a:xfrm>
            <a:off x="3048000" y="2767280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Employee of department View</a:t>
            </a:r>
          </a:p>
        </p:txBody>
      </p:sp>
    </p:spTree>
    <p:extLst>
      <p:ext uri="{BB962C8B-B14F-4D97-AF65-F5344CB8AC3E}">
        <p14:creationId xmlns:p14="http://schemas.microsoft.com/office/powerpoint/2010/main" val="3546013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7C83F0-9DCB-E791-741E-8067A969CFBA}"/>
              </a:ext>
            </a:extLst>
          </p:cNvPr>
          <p:cNvSpPr txBox="1"/>
          <p:nvPr/>
        </p:nvSpPr>
        <p:spPr>
          <a:xfrm>
            <a:off x="0" y="379143"/>
            <a:ext cx="2810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NSH</a:t>
            </a:r>
            <a:endParaRPr lang="en-US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81031A-7EF9-6EA6-D798-329DB60BF6EF}"/>
              </a:ext>
            </a:extLst>
          </p:cNvPr>
          <p:cNvCxnSpPr>
            <a:cxnSpLocks/>
          </p:cNvCxnSpPr>
          <p:nvPr/>
        </p:nvCxnSpPr>
        <p:spPr>
          <a:xfrm>
            <a:off x="0" y="1159727"/>
            <a:ext cx="1219200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0891C77-406D-114F-AA61-9BF6F5656D9C}"/>
              </a:ext>
            </a:extLst>
          </p:cNvPr>
          <p:cNvSpPr/>
          <p:nvPr/>
        </p:nvSpPr>
        <p:spPr>
          <a:xfrm>
            <a:off x="10013794" y="292166"/>
            <a:ext cx="1828800" cy="63561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In</a:t>
            </a:r>
          </a:p>
        </p:txBody>
      </p:sp>
      <p:sp>
        <p:nvSpPr>
          <p:cNvPr id="9" name="Rectangle: Rounded Corners 8">
            <a:hlinkClick r:id="rId2" action="ppaction://hlinksldjump"/>
            <a:extLst>
              <a:ext uri="{FF2B5EF4-FFF2-40B4-BE49-F238E27FC236}">
                <a16:creationId xmlns:a16="http://schemas.microsoft.com/office/drawing/2014/main" id="{099E08B3-B1BF-1374-A78B-FABA41A2E836}"/>
              </a:ext>
            </a:extLst>
          </p:cNvPr>
          <p:cNvSpPr/>
          <p:nvPr/>
        </p:nvSpPr>
        <p:spPr>
          <a:xfrm>
            <a:off x="7913650" y="292166"/>
            <a:ext cx="1828800" cy="63561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EF0751-AFD0-518C-756F-922225FA6E2C}"/>
              </a:ext>
            </a:extLst>
          </p:cNvPr>
          <p:cNvSpPr/>
          <p:nvPr/>
        </p:nvSpPr>
        <p:spPr>
          <a:xfrm>
            <a:off x="289932" y="1478648"/>
            <a:ext cx="11430000" cy="46166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5C099D-4A79-1B73-75F5-2F51AC47B0FF}"/>
              </a:ext>
            </a:extLst>
          </p:cNvPr>
          <p:cNvSpPr txBox="1"/>
          <p:nvPr/>
        </p:nvSpPr>
        <p:spPr>
          <a:xfrm>
            <a:off x="2700454" y="3186785"/>
            <a:ext cx="6791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Welcome to NSH </a:t>
            </a:r>
          </a:p>
          <a:p>
            <a:pPr algn="ctr"/>
            <a:r>
              <a:rPr lang="en-US" sz="3600" b="1" dirty="0"/>
              <a:t>Purchase Requisition System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3993DB-756F-0D3D-5CFE-2A94339DA5F9}"/>
              </a:ext>
            </a:extLst>
          </p:cNvPr>
          <p:cNvSpPr/>
          <p:nvPr/>
        </p:nvSpPr>
        <p:spPr>
          <a:xfrm>
            <a:off x="0" y="6222377"/>
            <a:ext cx="12192000" cy="63561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rights reserved © NSH</a:t>
            </a:r>
          </a:p>
        </p:txBody>
      </p:sp>
    </p:spTree>
    <p:extLst>
      <p:ext uri="{BB962C8B-B14F-4D97-AF65-F5344CB8AC3E}">
        <p14:creationId xmlns:p14="http://schemas.microsoft.com/office/powerpoint/2010/main" val="1263339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A3F8C-8B69-1867-D342-EC335EEE9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591B30-321E-04AE-E493-FB69FBAD0C96}"/>
              </a:ext>
            </a:extLst>
          </p:cNvPr>
          <p:cNvSpPr txBox="1"/>
          <p:nvPr/>
        </p:nvSpPr>
        <p:spPr>
          <a:xfrm>
            <a:off x="0" y="379143"/>
            <a:ext cx="2810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NSH</a:t>
            </a:r>
            <a:endParaRPr lang="en-US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58DCCB-6B3E-3F69-E6A3-A33D881667FC}"/>
              </a:ext>
            </a:extLst>
          </p:cNvPr>
          <p:cNvCxnSpPr>
            <a:cxnSpLocks/>
          </p:cNvCxnSpPr>
          <p:nvPr/>
        </p:nvCxnSpPr>
        <p:spPr>
          <a:xfrm>
            <a:off x="0" y="1159727"/>
            <a:ext cx="1219200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hlinkClick r:id="rId2" action="ppaction://hlinksldjump"/>
            <a:extLst>
              <a:ext uri="{FF2B5EF4-FFF2-40B4-BE49-F238E27FC236}">
                <a16:creationId xmlns:a16="http://schemas.microsoft.com/office/drawing/2014/main" id="{7E591C5B-EEEC-4334-A5FC-D859ED72EB17}"/>
              </a:ext>
            </a:extLst>
          </p:cNvPr>
          <p:cNvSpPr/>
          <p:nvPr/>
        </p:nvSpPr>
        <p:spPr>
          <a:xfrm>
            <a:off x="4912732" y="4743735"/>
            <a:ext cx="1828800" cy="63561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F3CB03-D78B-6612-9643-24C83C7175AE}"/>
              </a:ext>
            </a:extLst>
          </p:cNvPr>
          <p:cNvSpPr/>
          <p:nvPr/>
        </p:nvSpPr>
        <p:spPr>
          <a:xfrm>
            <a:off x="289932" y="1478648"/>
            <a:ext cx="11430000" cy="46166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32CAEA-7853-F007-F9F5-B0A3A99FF586}"/>
              </a:ext>
            </a:extLst>
          </p:cNvPr>
          <p:cNvSpPr txBox="1"/>
          <p:nvPr/>
        </p:nvSpPr>
        <p:spPr>
          <a:xfrm>
            <a:off x="2700454" y="1764385"/>
            <a:ext cx="6791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Welcome to NSH </a:t>
            </a:r>
          </a:p>
          <a:p>
            <a:pPr algn="ctr"/>
            <a:r>
              <a:rPr lang="en-US" sz="3600" b="1" dirty="0"/>
              <a:t>Purchase Requisition System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B3463E-5BA6-CE4C-FA62-B6CA2D3CE11F}"/>
              </a:ext>
            </a:extLst>
          </p:cNvPr>
          <p:cNvSpPr/>
          <p:nvPr/>
        </p:nvSpPr>
        <p:spPr>
          <a:xfrm>
            <a:off x="0" y="6222377"/>
            <a:ext cx="12192000" cy="63561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rights reserved © NSH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629F565-F379-8506-C44A-C79ADA05A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488435"/>
              </p:ext>
            </p:extLst>
          </p:nvPr>
        </p:nvGraphicFramePr>
        <p:xfrm>
          <a:off x="3149432" y="3429000"/>
          <a:ext cx="5711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4781">
                  <a:extLst>
                    <a:ext uri="{9D8B030D-6E8A-4147-A177-3AD203B41FA5}">
                      <a16:colId xmlns:a16="http://schemas.microsoft.com/office/drawing/2014/main" val="2188050035"/>
                    </a:ext>
                  </a:extLst>
                </a:gridCol>
                <a:gridCol w="3146219">
                  <a:extLst>
                    <a:ext uri="{9D8B030D-6E8A-4147-A177-3AD203B41FA5}">
                      <a16:colId xmlns:a16="http://schemas.microsoft.com/office/drawing/2014/main" val="3349288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Username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5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Password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0754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hlinkClick r:id="rId3" action="ppaction://hlinksldjump"/>
            <a:extLst>
              <a:ext uri="{FF2B5EF4-FFF2-40B4-BE49-F238E27FC236}">
                <a16:creationId xmlns:a16="http://schemas.microsoft.com/office/drawing/2014/main" id="{3CEC3B39-E3E1-15B9-812F-678CBE8C9F36}"/>
              </a:ext>
            </a:extLst>
          </p:cNvPr>
          <p:cNvSpPr/>
          <p:nvPr/>
        </p:nvSpPr>
        <p:spPr>
          <a:xfrm>
            <a:off x="9920250" y="292166"/>
            <a:ext cx="1828800" cy="63561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</p:txBody>
      </p:sp>
    </p:spTree>
    <p:extLst>
      <p:ext uri="{BB962C8B-B14F-4D97-AF65-F5344CB8AC3E}">
        <p14:creationId xmlns:p14="http://schemas.microsoft.com/office/powerpoint/2010/main" val="3374417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80EC1-3D12-FD0A-D3E4-4A83EC4D1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8B6222-8E6F-6DF7-E6BD-13F4EBEECD23}"/>
              </a:ext>
            </a:extLst>
          </p:cNvPr>
          <p:cNvSpPr txBox="1"/>
          <p:nvPr/>
        </p:nvSpPr>
        <p:spPr>
          <a:xfrm>
            <a:off x="0" y="379143"/>
            <a:ext cx="2810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NSH</a:t>
            </a:r>
            <a:endParaRPr lang="en-US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863988-2129-BADD-A959-C8ECC81DF680}"/>
              </a:ext>
            </a:extLst>
          </p:cNvPr>
          <p:cNvCxnSpPr>
            <a:cxnSpLocks/>
          </p:cNvCxnSpPr>
          <p:nvPr/>
        </p:nvCxnSpPr>
        <p:spPr>
          <a:xfrm>
            <a:off x="0" y="1159727"/>
            <a:ext cx="1219200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C951E59-1429-4B69-0DBD-1C19E5AC25B8}"/>
              </a:ext>
            </a:extLst>
          </p:cNvPr>
          <p:cNvSpPr/>
          <p:nvPr/>
        </p:nvSpPr>
        <p:spPr>
          <a:xfrm>
            <a:off x="4912732" y="5205390"/>
            <a:ext cx="1828800" cy="63561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A4CCA7-3D9C-514D-4731-EB13C5F9E674}"/>
              </a:ext>
            </a:extLst>
          </p:cNvPr>
          <p:cNvSpPr/>
          <p:nvPr/>
        </p:nvSpPr>
        <p:spPr>
          <a:xfrm>
            <a:off x="289932" y="1478648"/>
            <a:ext cx="11430000" cy="46166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19B758-0476-1870-D6F5-3E9DE11CCE33}"/>
              </a:ext>
            </a:extLst>
          </p:cNvPr>
          <p:cNvSpPr txBox="1"/>
          <p:nvPr/>
        </p:nvSpPr>
        <p:spPr>
          <a:xfrm>
            <a:off x="2700454" y="1764385"/>
            <a:ext cx="6791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Welcome to NSH </a:t>
            </a:r>
          </a:p>
          <a:p>
            <a:pPr algn="ctr"/>
            <a:r>
              <a:rPr lang="en-US" sz="3600" b="1" dirty="0"/>
              <a:t>Purchase Requisition System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D6CD09-2DC3-4066-2BE1-0BFB7619A86F}"/>
              </a:ext>
            </a:extLst>
          </p:cNvPr>
          <p:cNvSpPr/>
          <p:nvPr/>
        </p:nvSpPr>
        <p:spPr>
          <a:xfrm>
            <a:off x="0" y="6222377"/>
            <a:ext cx="12192000" cy="63561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rights reserved © NSH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D252FE-0970-10A5-2DAD-46456EC8B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233814"/>
              </p:ext>
            </p:extLst>
          </p:nvPr>
        </p:nvGraphicFramePr>
        <p:xfrm>
          <a:off x="3240500" y="3157952"/>
          <a:ext cx="5711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4781">
                  <a:extLst>
                    <a:ext uri="{9D8B030D-6E8A-4147-A177-3AD203B41FA5}">
                      <a16:colId xmlns:a16="http://schemas.microsoft.com/office/drawing/2014/main" val="2188050035"/>
                    </a:ext>
                  </a:extLst>
                </a:gridCol>
                <a:gridCol w="3146219">
                  <a:extLst>
                    <a:ext uri="{9D8B030D-6E8A-4147-A177-3AD203B41FA5}">
                      <a16:colId xmlns:a16="http://schemas.microsoft.com/office/drawing/2014/main" val="3349288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Username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5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Department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839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Role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525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Password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0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Confirm Password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421123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hlinkClick r:id="rId2" action="ppaction://hlinksldjump"/>
            <a:extLst>
              <a:ext uri="{FF2B5EF4-FFF2-40B4-BE49-F238E27FC236}">
                <a16:creationId xmlns:a16="http://schemas.microsoft.com/office/drawing/2014/main" id="{A02A4C9E-422D-63CC-224B-2D76C1D21594}"/>
              </a:ext>
            </a:extLst>
          </p:cNvPr>
          <p:cNvSpPr/>
          <p:nvPr/>
        </p:nvSpPr>
        <p:spPr>
          <a:xfrm>
            <a:off x="9920250" y="292166"/>
            <a:ext cx="1828800" cy="63561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In</a:t>
            </a: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7A6D242-E575-262E-1877-43B1E69F13DF}"/>
              </a:ext>
            </a:extLst>
          </p:cNvPr>
          <p:cNvSpPr/>
          <p:nvPr/>
        </p:nvSpPr>
        <p:spPr>
          <a:xfrm rot="10800000">
            <a:off x="8610538" y="3604070"/>
            <a:ext cx="182880" cy="182880"/>
          </a:xfrm>
          <a:prstGeom prst="triangl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FC06DCA5-6EA9-A3B3-8647-52C4480939FE}"/>
              </a:ext>
            </a:extLst>
          </p:cNvPr>
          <p:cNvSpPr/>
          <p:nvPr/>
        </p:nvSpPr>
        <p:spPr>
          <a:xfrm rot="10800000">
            <a:off x="8610538" y="4014430"/>
            <a:ext cx="182880" cy="182880"/>
          </a:xfrm>
          <a:prstGeom prst="triangl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5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2D017-C541-1036-633F-A0A971785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FD74D7-40D2-5C71-D172-F58765B5589F}"/>
              </a:ext>
            </a:extLst>
          </p:cNvPr>
          <p:cNvSpPr txBox="1"/>
          <p:nvPr/>
        </p:nvSpPr>
        <p:spPr>
          <a:xfrm>
            <a:off x="0" y="379143"/>
            <a:ext cx="2810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 S H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F3E34B-350D-BCF8-97C1-B1B50B0252C0}"/>
              </a:ext>
            </a:extLst>
          </p:cNvPr>
          <p:cNvCxnSpPr>
            <a:cxnSpLocks/>
          </p:cNvCxnSpPr>
          <p:nvPr/>
        </p:nvCxnSpPr>
        <p:spPr>
          <a:xfrm>
            <a:off x="0" y="1159727"/>
            <a:ext cx="1219200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A9E0042-D51B-F0C2-314C-F9C1BD2F366C}"/>
              </a:ext>
            </a:extLst>
          </p:cNvPr>
          <p:cNvSpPr/>
          <p:nvPr/>
        </p:nvSpPr>
        <p:spPr>
          <a:xfrm>
            <a:off x="9456234" y="292166"/>
            <a:ext cx="2386360" cy="63561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Welcome Noora</a:t>
            </a:r>
          </a:p>
        </p:txBody>
      </p:sp>
      <p:sp>
        <p:nvSpPr>
          <p:cNvPr id="13" name="Rectangle 12">
            <a:hlinkClick r:id="rId2" action="ppaction://hlinksldjump"/>
            <a:extLst>
              <a:ext uri="{FF2B5EF4-FFF2-40B4-BE49-F238E27FC236}">
                <a16:creationId xmlns:a16="http://schemas.microsoft.com/office/drawing/2014/main" id="{20B6D236-BC19-A6A2-3E08-1F9D692EB062}"/>
              </a:ext>
            </a:extLst>
          </p:cNvPr>
          <p:cNvSpPr/>
          <p:nvPr/>
        </p:nvSpPr>
        <p:spPr>
          <a:xfrm>
            <a:off x="289932" y="1478648"/>
            <a:ext cx="3657600" cy="46166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hlinkClick r:id="rId3" action="ppaction://hlinksldjump"/>
            <a:extLst>
              <a:ext uri="{FF2B5EF4-FFF2-40B4-BE49-F238E27FC236}">
                <a16:creationId xmlns:a16="http://schemas.microsoft.com/office/drawing/2014/main" id="{432A06F8-4D53-9D10-EE99-5A0B99C59551}"/>
              </a:ext>
            </a:extLst>
          </p:cNvPr>
          <p:cNvSpPr/>
          <p:nvPr/>
        </p:nvSpPr>
        <p:spPr>
          <a:xfrm>
            <a:off x="4278351" y="1478647"/>
            <a:ext cx="3657600" cy="46166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8CB0F6-BE60-5929-1F87-BAA4DA63BBAF}"/>
              </a:ext>
            </a:extLst>
          </p:cNvPr>
          <p:cNvSpPr/>
          <p:nvPr/>
        </p:nvSpPr>
        <p:spPr>
          <a:xfrm>
            <a:off x="8266770" y="1478647"/>
            <a:ext cx="3657600" cy="46166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Add with solid fill">
            <a:extLst>
              <a:ext uri="{FF2B5EF4-FFF2-40B4-BE49-F238E27FC236}">
                <a16:creationId xmlns:a16="http://schemas.microsoft.com/office/drawing/2014/main" id="{40AE649B-8264-2597-30C3-BD8C536C08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0532" y="1932878"/>
            <a:ext cx="1676400" cy="1676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EFBB74-2767-8C06-6FAD-D969828EFF47}"/>
              </a:ext>
            </a:extLst>
          </p:cNvPr>
          <p:cNvSpPr txBox="1"/>
          <p:nvPr/>
        </p:nvSpPr>
        <p:spPr>
          <a:xfrm>
            <a:off x="713678" y="4499144"/>
            <a:ext cx="2810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CREATE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85F1D5-1736-BD81-F3C6-4F53E69B95FF}"/>
              </a:ext>
            </a:extLst>
          </p:cNvPr>
          <p:cNvSpPr/>
          <p:nvPr/>
        </p:nvSpPr>
        <p:spPr>
          <a:xfrm>
            <a:off x="0" y="6222377"/>
            <a:ext cx="12192000" cy="63561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rights reserved © NSH</a:t>
            </a:r>
          </a:p>
        </p:txBody>
      </p:sp>
      <p:pic>
        <p:nvPicPr>
          <p:cNvPr id="18" name="Graphic 17" descr="Workflow with solid fill">
            <a:extLst>
              <a:ext uri="{FF2B5EF4-FFF2-40B4-BE49-F238E27FC236}">
                <a16:creationId xmlns:a16="http://schemas.microsoft.com/office/drawing/2014/main" id="{CF065B4D-4ED4-7F24-63FB-7650CC1D1A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0475" y="1932878"/>
            <a:ext cx="1673352" cy="167335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4D06EE8-A4FE-ECED-54EE-90B3F40EB900}"/>
              </a:ext>
            </a:extLst>
          </p:cNvPr>
          <p:cNvSpPr txBox="1"/>
          <p:nvPr/>
        </p:nvSpPr>
        <p:spPr>
          <a:xfrm>
            <a:off x="4690946" y="4499143"/>
            <a:ext cx="2810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TRACK</a:t>
            </a:r>
          </a:p>
        </p:txBody>
      </p:sp>
      <p:pic>
        <p:nvPicPr>
          <p:cNvPr id="3" name="Graphic 2" descr="Refresh with solid fill">
            <a:extLst>
              <a:ext uri="{FF2B5EF4-FFF2-40B4-BE49-F238E27FC236}">
                <a16:creationId xmlns:a16="http://schemas.microsoft.com/office/drawing/2014/main" id="{911B71C1-E8F4-9230-9C3F-6AFC6868FB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58894" y="2017700"/>
            <a:ext cx="1673352" cy="16733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D5F07B-D15E-84DB-89F8-D911FDD5D739}"/>
              </a:ext>
            </a:extLst>
          </p:cNvPr>
          <p:cNvSpPr txBox="1"/>
          <p:nvPr/>
        </p:nvSpPr>
        <p:spPr>
          <a:xfrm>
            <a:off x="8690516" y="4499143"/>
            <a:ext cx="2810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1824828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591</Words>
  <Application>Microsoft Office PowerPoint</Application>
  <PresentationFormat>Widescreen</PresentationFormat>
  <Paragraphs>252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NSH  Purchase Requisition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 MOHAMED A.RAHMAN FAQEEH</dc:creator>
  <cp:lastModifiedBy>SARA MOHAMED A.RAHMAN FAQEEH</cp:lastModifiedBy>
  <cp:revision>2</cp:revision>
  <dcterms:created xsi:type="dcterms:W3CDTF">2025-01-15T16:01:10Z</dcterms:created>
  <dcterms:modified xsi:type="dcterms:W3CDTF">2025-01-15T18:13:10Z</dcterms:modified>
</cp:coreProperties>
</file>