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61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2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7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3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45C1A-355B-408B-8DF6-79358E48B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Propagação do COVID-19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2A1CAA-720E-44A2-9257-BF1B1CA14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pt-PT" dirty="0"/>
              <a:t>Carolina Afonso | Sara Ferreira</a:t>
            </a:r>
            <a:endParaRPr lang="pt-PT"/>
          </a:p>
          <a:p>
            <a:pPr algn="ctr"/>
            <a:r>
              <a:rPr lang="pt-PT" dirty="0"/>
              <a:t>TABD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2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C33B9-8AD2-4A2F-9411-5C00EED1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Índice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9131684C-2C55-446A-8D08-5AED8A9BB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Wingdings 2" charset="2"/>
              <a:buChar char=""/>
            </a:pPr>
            <a:r>
              <a:rPr lang="en-US" sz="1600"/>
              <a:t>Representação do mapa;</a:t>
            </a:r>
          </a:p>
          <a:p>
            <a:pPr marL="342900" indent="-228600">
              <a:buFont typeface="Wingdings 2" charset="2"/>
              <a:buChar char=""/>
            </a:pPr>
            <a:r>
              <a:rPr lang="en-US" sz="1600"/>
              <a:t>Criação das animações;</a:t>
            </a:r>
          </a:p>
          <a:p>
            <a:pPr marL="342900" indent="-228600">
              <a:buFont typeface="Wingdings 2" charset="2"/>
              <a:buChar char=""/>
            </a:pPr>
            <a:r>
              <a:rPr lang="en-US" sz="1600"/>
              <a:t>Análise da propagação;</a:t>
            </a:r>
          </a:p>
          <a:p>
            <a:pPr marL="342900" indent="-228600">
              <a:buFont typeface="Wingdings 2" charset="2"/>
              <a:buChar char=""/>
            </a:pPr>
            <a:r>
              <a:rPr lang="en-US" sz="1600"/>
              <a:t>Criação do marker;</a:t>
            </a:r>
          </a:p>
          <a:p>
            <a:pPr marL="342900" indent="-228600">
              <a:buFont typeface="Wingdings 2" charset="2"/>
              <a:buChar char=""/>
            </a:pPr>
            <a:r>
              <a:rPr lang="en-US" sz="1600"/>
              <a:t>Criação do gráfico de barras;</a:t>
            </a:r>
          </a:p>
          <a:p>
            <a:pPr marL="342900" indent="-228600">
              <a:buFont typeface="Wingdings 2" charset="2"/>
              <a:buChar char=""/>
            </a:pPr>
            <a:r>
              <a:rPr lang="en-US" sz="1600"/>
              <a:t>Criação dos heatmaps;</a:t>
            </a:r>
          </a:p>
          <a:p>
            <a:pPr marL="342900" indent="-228600">
              <a:buFont typeface="Wingdings 2" charset="2"/>
              <a:buChar char="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809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sz="4200" dirty="0" err="1"/>
              <a:t>Representação</a:t>
            </a:r>
            <a:r>
              <a:rPr lang="en-US" sz="4200" dirty="0"/>
              <a:t> do </a:t>
            </a:r>
            <a:r>
              <a:rPr lang="en-US" sz="4200" dirty="0" err="1"/>
              <a:t>mapa</a:t>
            </a:r>
            <a:endParaRPr lang="pt-PT" sz="4200" dirty="0"/>
          </a:p>
        </p:txBody>
      </p:sp>
    </p:spTree>
    <p:extLst>
      <p:ext uri="{BB962C8B-B14F-4D97-AF65-F5344CB8AC3E}">
        <p14:creationId xmlns:p14="http://schemas.microsoft.com/office/powerpoint/2010/main" val="40672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Criação</a:t>
            </a:r>
            <a:r>
              <a:rPr lang="en-US" dirty="0"/>
              <a:t> das </a:t>
            </a:r>
            <a:r>
              <a:rPr lang="en-US" dirty="0" err="1"/>
              <a:t>animações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675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 err="1"/>
              <a:t>Análise</a:t>
            </a:r>
            <a:r>
              <a:rPr lang="en-US" sz="5000" dirty="0"/>
              <a:t> da </a:t>
            </a:r>
            <a:r>
              <a:rPr lang="en-US" sz="5000" dirty="0" err="1"/>
              <a:t>propagação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235356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Criação</a:t>
            </a:r>
            <a:r>
              <a:rPr lang="en-US" dirty="0"/>
              <a:t> do marker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394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Criação</a:t>
            </a:r>
            <a:r>
              <a:rPr lang="en-US" dirty="0"/>
              <a:t> do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barras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394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14" y="947607"/>
            <a:ext cx="4389427" cy="49627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Criação</a:t>
            </a:r>
            <a:r>
              <a:rPr lang="en-US" dirty="0"/>
              <a:t> dos heatmaps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956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032030-B91A-4CA4-9A02-BDCA03DB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FIM</a:t>
            </a:r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1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Citação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Ecrã Panorâmico</PresentationFormat>
  <Paragraphs>17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Citação</vt:lpstr>
      <vt:lpstr>Propagação do COVID-19</vt:lpstr>
      <vt:lpstr>Índice</vt:lpstr>
      <vt:lpstr>Representação do mapa</vt:lpstr>
      <vt:lpstr>Criação das animações</vt:lpstr>
      <vt:lpstr>Análise da propagação</vt:lpstr>
      <vt:lpstr>Criação do marker</vt:lpstr>
      <vt:lpstr>Criação do gráfico de barras</vt:lpstr>
      <vt:lpstr>Criação dos heatmaps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Propagação do COVID-19</dc:title>
  <dc:creator>Carolina Afonso</dc:creator>
  <cp:lastModifiedBy>Carolina Afonso</cp:lastModifiedBy>
  <cp:revision>1</cp:revision>
  <dcterms:created xsi:type="dcterms:W3CDTF">2020-07-06T09:24:37Z</dcterms:created>
  <dcterms:modified xsi:type="dcterms:W3CDTF">2020-07-06T09:25:23Z</dcterms:modified>
</cp:coreProperties>
</file>