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1" d="100"/>
          <a:sy n="81" d="100"/>
        </p:scale>
        <p:origin x="108"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hyperlink" Target="https://medium.com/@AIreporter/predictive-maintenance-a-deep-dive-into-the-role-of-ai-and-machine-learning-97ab00038449" TargetMode="Externa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3.sv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svg"/><Relationship Id="rId9" Type="http://schemas.openxmlformats.org/officeDocument/2006/relationships/hyperlink" Target="https://medium.com/@AIreporter/predictive-maintenance-a-deep-dive-into-the-role-of-ai-and-machine-learning-97ab00038449"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1D065C-745B-4A33-AF6C-10C15F523EA0}"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3F76B2E-77AF-49B6-AD02-DAA33F544D46}">
      <dgm:prSet/>
      <dgm:spPr/>
      <dgm:t>
        <a:bodyPr/>
        <a:lstStyle/>
        <a:p>
          <a:r>
            <a:rPr lang="en-US"/>
            <a:t>Ultimately to reduce the current expenses </a:t>
          </a:r>
        </a:p>
      </dgm:t>
    </dgm:pt>
    <dgm:pt modelId="{F4A55DB7-AAF7-495B-B6DD-EB79BDB661A9}" type="parTrans" cxnId="{F4032963-483D-4D6C-AD44-40BF1A4C16E1}">
      <dgm:prSet/>
      <dgm:spPr/>
      <dgm:t>
        <a:bodyPr/>
        <a:lstStyle/>
        <a:p>
          <a:endParaRPr lang="en-US"/>
        </a:p>
      </dgm:t>
    </dgm:pt>
    <dgm:pt modelId="{3CE9D7C4-B493-47CA-A29C-452DD0ADD11A}" type="sibTrans" cxnId="{F4032963-483D-4D6C-AD44-40BF1A4C16E1}">
      <dgm:prSet/>
      <dgm:spPr/>
      <dgm:t>
        <a:bodyPr/>
        <a:lstStyle/>
        <a:p>
          <a:endParaRPr lang="en-US"/>
        </a:p>
      </dgm:t>
    </dgm:pt>
    <dgm:pt modelId="{7DAD5909-D472-4E37-A006-B0919D546B40}">
      <dgm:prSet/>
      <dgm:spPr/>
      <dgm:t>
        <a:bodyPr/>
        <a:lstStyle/>
        <a:p>
          <a:r>
            <a:rPr lang="en-US"/>
            <a:t>To keep the plant equipment running on the optimum conditions</a:t>
          </a:r>
        </a:p>
      </dgm:t>
    </dgm:pt>
    <dgm:pt modelId="{671015E7-A7A0-4EC6-9C9D-7CA5B9129064}" type="parTrans" cxnId="{55C7D97D-6F51-4943-B6AC-1B32DF497953}">
      <dgm:prSet/>
      <dgm:spPr/>
      <dgm:t>
        <a:bodyPr/>
        <a:lstStyle/>
        <a:p>
          <a:endParaRPr lang="en-US"/>
        </a:p>
      </dgm:t>
    </dgm:pt>
    <dgm:pt modelId="{9ED6F751-7573-4165-9E13-99FB27324C62}" type="sibTrans" cxnId="{55C7D97D-6F51-4943-B6AC-1B32DF497953}">
      <dgm:prSet/>
      <dgm:spPr/>
      <dgm:t>
        <a:bodyPr/>
        <a:lstStyle/>
        <a:p>
          <a:endParaRPr lang="en-US"/>
        </a:p>
      </dgm:t>
    </dgm:pt>
    <dgm:pt modelId="{6EDC46A2-1FB5-4727-B9D8-5FD8F7091A8C}">
      <dgm:prSet/>
      <dgm:spPr/>
      <dgm:t>
        <a:bodyPr/>
        <a:lstStyle/>
        <a:p>
          <a:r>
            <a:rPr lang="en-US"/>
            <a:t>To keep the plant operating with a high safety level</a:t>
          </a:r>
        </a:p>
      </dgm:t>
    </dgm:pt>
    <dgm:pt modelId="{C02C2FAA-AAC0-4520-9F21-0F644A1ADDA0}" type="parTrans" cxnId="{90D38F15-846E-4D1F-AD94-C82F8E8EE936}">
      <dgm:prSet/>
      <dgm:spPr/>
      <dgm:t>
        <a:bodyPr/>
        <a:lstStyle/>
        <a:p>
          <a:endParaRPr lang="en-US"/>
        </a:p>
      </dgm:t>
    </dgm:pt>
    <dgm:pt modelId="{92583269-4113-4490-BAE7-6C5C30008437}" type="sibTrans" cxnId="{90D38F15-846E-4D1F-AD94-C82F8E8EE936}">
      <dgm:prSet/>
      <dgm:spPr/>
      <dgm:t>
        <a:bodyPr/>
        <a:lstStyle/>
        <a:p>
          <a:endParaRPr lang="en-US"/>
        </a:p>
      </dgm:t>
    </dgm:pt>
    <dgm:pt modelId="{5ED42665-B986-408D-9958-8C1BA3950409}">
      <dgm:prSet/>
      <dgm:spPr/>
      <dgm:t>
        <a:bodyPr/>
        <a:lstStyle/>
        <a:p>
          <a:r>
            <a:rPr lang="en-US"/>
            <a:t>Improve the equipment performance against the existing conditions through corrective maintenance</a:t>
          </a:r>
        </a:p>
      </dgm:t>
    </dgm:pt>
    <dgm:pt modelId="{91289672-BA9B-4B97-9888-B6E1E2FA5CD3}" type="parTrans" cxnId="{043FE198-0A48-4B33-BAEE-C31F0595EEB7}">
      <dgm:prSet/>
      <dgm:spPr/>
      <dgm:t>
        <a:bodyPr/>
        <a:lstStyle/>
        <a:p>
          <a:endParaRPr lang="en-US"/>
        </a:p>
      </dgm:t>
    </dgm:pt>
    <dgm:pt modelId="{B0164EC6-DEEA-4C3D-8CCE-53B30684AB87}" type="sibTrans" cxnId="{043FE198-0A48-4B33-BAEE-C31F0595EEB7}">
      <dgm:prSet/>
      <dgm:spPr/>
      <dgm:t>
        <a:bodyPr/>
        <a:lstStyle/>
        <a:p>
          <a:endParaRPr lang="en-US"/>
        </a:p>
      </dgm:t>
    </dgm:pt>
    <dgm:pt modelId="{84B16992-765D-460D-9F81-26426A455893}">
      <dgm:prSet/>
      <dgm:spPr/>
      <dgm:t>
        <a:bodyPr/>
        <a:lstStyle/>
        <a:p>
          <a:r>
            <a:rPr lang="en-US"/>
            <a:t>To build up clear and precise data for the vendor qualification, through the maintenance historical data and equipment failure analysis.</a:t>
          </a:r>
        </a:p>
      </dgm:t>
    </dgm:pt>
    <dgm:pt modelId="{F189F6E6-6595-4E19-9A27-5B5CC35F6682}" type="parTrans" cxnId="{392BC211-1191-426E-BDB9-A8BB13FDAA5F}">
      <dgm:prSet/>
      <dgm:spPr/>
      <dgm:t>
        <a:bodyPr/>
        <a:lstStyle/>
        <a:p>
          <a:endParaRPr lang="en-US"/>
        </a:p>
      </dgm:t>
    </dgm:pt>
    <dgm:pt modelId="{63EAF9F0-D584-4183-AF76-63199D34D928}" type="sibTrans" cxnId="{392BC211-1191-426E-BDB9-A8BB13FDAA5F}">
      <dgm:prSet/>
      <dgm:spPr/>
      <dgm:t>
        <a:bodyPr/>
        <a:lstStyle/>
        <a:p>
          <a:endParaRPr lang="en-US"/>
        </a:p>
      </dgm:t>
    </dgm:pt>
    <dgm:pt modelId="{5FECC8EE-5663-44DD-A281-984220411304}">
      <dgm:prSet/>
      <dgm:spPr/>
      <dgm:t>
        <a:bodyPr/>
        <a:lstStyle/>
        <a:p>
          <a:r>
            <a:rPr lang="en-US"/>
            <a:t>The data could be used to help guide any future projects from various vendor quotes </a:t>
          </a:r>
        </a:p>
      </dgm:t>
    </dgm:pt>
    <dgm:pt modelId="{076C41C4-3BD5-4C05-BF01-57F57D305811}" type="parTrans" cxnId="{ADC2C103-CCA9-47EC-852A-1ED713DF4A57}">
      <dgm:prSet/>
      <dgm:spPr/>
      <dgm:t>
        <a:bodyPr/>
        <a:lstStyle/>
        <a:p>
          <a:endParaRPr lang="en-US"/>
        </a:p>
      </dgm:t>
    </dgm:pt>
    <dgm:pt modelId="{D4714F7F-78EB-4C6B-89FD-A516488F6E2C}" type="sibTrans" cxnId="{ADC2C103-CCA9-47EC-852A-1ED713DF4A57}">
      <dgm:prSet/>
      <dgm:spPr/>
      <dgm:t>
        <a:bodyPr/>
        <a:lstStyle/>
        <a:p>
          <a:endParaRPr lang="en-US"/>
        </a:p>
      </dgm:t>
    </dgm:pt>
    <dgm:pt modelId="{6BFEE2F4-3F53-4CCE-B48F-F0231CA27013}" type="pres">
      <dgm:prSet presAssocID="{BE1D065C-745B-4A33-AF6C-10C15F523EA0}" presName="diagram" presStyleCnt="0">
        <dgm:presLayoutVars>
          <dgm:dir/>
          <dgm:resizeHandles val="exact"/>
        </dgm:presLayoutVars>
      </dgm:prSet>
      <dgm:spPr/>
    </dgm:pt>
    <dgm:pt modelId="{2BD4AD2D-3A85-4A90-A924-5DB098CAD5BE}" type="pres">
      <dgm:prSet presAssocID="{A3F76B2E-77AF-49B6-AD02-DAA33F544D46}" presName="node" presStyleLbl="node1" presStyleIdx="0" presStyleCnt="6">
        <dgm:presLayoutVars>
          <dgm:bulletEnabled val="1"/>
        </dgm:presLayoutVars>
      </dgm:prSet>
      <dgm:spPr/>
    </dgm:pt>
    <dgm:pt modelId="{8066655A-C301-4E8E-A0E8-D86B99BF668D}" type="pres">
      <dgm:prSet presAssocID="{3CE9D7C4-B493-47CA-A29C-452DD0ADD11A}" presName="sibTrans" presStyleCnt="0"/>
      <dgm:spPr/>
    </dgm:pt>
    <dgm:pt modelId="{5E3C4A80-6F7A-4100-AEFD-2B12F8822C82}" type="pres">
      <dgm:prSet presAssocID="{7DAD5909-D472-4E37-A006-B0919D546B40}" presName="node" presStyleLbl="node1" presStyleIdx="1" presStyleCnt="6">
        <dgm:presLayoutVars>
          <dgm:bulletEnabled val="1"/>
        </dgm:presLayoutVars>
      </dgm:prSet>
      <dgm:spPr/>
    </dgm:pt>
    <dgm:pt modelId="{6D5CBF59-2833-4837-B733-6250981C39DF}" type="pres">
      <dgm:prSet presAssocID="{9ED6F751-7573-4165-9E13-99FB27324C62}" presName="sibTrans" presStyleCnt="0"/>
      <dgm:spPr/>
    </dgm:pt>
    <dgm:pt modelId="{41816D23-CD3C-4B8A-AA56-1CED4F6BC92C}" type="pres">
      <dgm:prSet presAssocID="{6EDC46A2-1FB5-4727-B9D8-5FD8F7091A8C}" presName="node" presStyleLbl="node1" presStyleIdx="2" presStyleCnt="6">
        <dgm:presLayoutVars>
          <dgm:bulletEnabled val="1"/>
        </dgm:presLayoutVars>
      </dgm:prSet>
      <dgm:spPr/>
    </dgm:pt>
    <dgm:pt modelId="{929B565B-2AC0-4932-BAAD-DE56ECCDEFFC}" type="pres">
      <dgm:prSet presAssocID="{92583269-4113-4490-BAE7-6C5C30008437}" presName="sibTrans" presStyleCnt="0"/>
      <dgm:spPr/>
    </dgm:pt>
    <dgm:pt modelId="{3C6CE6F6-436A-45CA-8032-9054760F4B1E}" type="pres">
      <dgm:prSet presAssocID="{5ED42665-B986-408D-9958-8C1BA3950409}" presName="node" presStyleLbl="node1" presStyleIdx="3" presStyleCnt="6">
        <dgm:presLayoutVars>
          <dgm:bulletEnabled val="1"/>
        </dgm:presLayoutVars>
      </dgm:prSet>
      <dgm:spPr/>
    </dgm:pt>
    <dgm:pt modelId="{018EEF6B-A3A8-4ECB-BF65-8B3295D2F8D0}" type="pres">
      <dgm:prSet presAssocID="{B0164EC6-DEEA-4C3D-8CCE-53B30684AB87}" presName="sibTrans" presStyleCnt="0"/>
      <dgm:spPr/>
    </dgm:pt>
    <dgm:pt modelId="{8FEE8BD7-9EE9-4374-A062-2F5F3EC4F5A4}" type="pres">
      <dgm:prSet presAssocID="{84B16992-765D-460D-9F81-26426A455893}" presName="node" presStyleLbl="node1" presStyleIdx="4" presStyleCnt="6">
        <dgm:presLayoutVars>
          <dgm:bulletEnabled val="1"/>
        </dgm:presLayoutVars>
      </dgm:prSet>
      <dgm:spPr/>
    </dgm:pt>
    <dgm:pt modelId="{118C8D7A-E262-4B1E-8848-62042275F563}" type="pres">
      <dgm:prSet presAssocID="{63EAF9F0-D584-4183-AF76-63199D34D928}" presName="sibTrans" presStyleCnt="0"/>
      <dgm:spPr/>
    </dgm:pt>
    <dgm:pt modelId="{FAB0A0BD-59DA-4C6A-8A3C-63EC5CF9F6C7}" type="pres">
      <dgm:prSet presAssocID="{5FECC8EE-5663-44DD-A281-984220411304}" presName="node" presStyleLbl="node1" presStyleIdx="5" presStyleCnt="6">
        <dgm:presLayoutVars>
          <dgm:bulletEnabled val="1"/>
        </dgm:presLayoutVars>
      </dgm:prSet>
      <dgm:spPr/>
    </dgm:pt>
  </dgm:ptLst>
  <dgm:cxnLst>
    <dgm:cxn modelId="{ADC2C103-CCA9-47EC-852A-1ED713DF4A57}" srcId="{BE1D065C-745B-4A33-AF6C-10C15F523EA0}" destId="{5FECC8EE-5663-44DD-A281-984220411304}" srcOrd="5" destOrd="0" parTransId="{076C41C4-3BD5-4C05-BF01-57F57D305811}" sibTransId="{D4714F7F-78EB-4C6B-89FD-A516488F6E2C}"/>
    <dgm:cxn modelId="{1F655F08-D240-4050-9400-C5BC2C803E46}" type="presOf" srcId="{84B16992-765D-460D-9F81-26426A455893}" destId="{8FEE8BD7-9EE9-4374-A062-2F5F3EC4F5A4}" srcOrd="0" destOrd="0" presId="urn:microsoft.com/office/officeart/2005/8/layout/default"/>
    <dgm:cxn modelId="{392BC211-1191-426E-BDB9-A8BB13FDAA5F}" srcId="{BE1D065C-745B-4A33-AF6C-10C15F523EA0}" destId="{84B16992-765D-460D-9F81-26426A455893}" srcOrd="4" destOrd="0" parTransId="{F189F6E6-6595-4E19-9A27-5B5CC35F6682}" sibTransId="{63EAF9F0-D584-4183-AF76-63199D34D928}"/>
    <dgm:cxn modelId="{90D38F15-846E-4D1F-AD94-C82F8E8EE936}" srcId="{BE1D065C-745B-4A33-AF6C-10C15F523EA0}" destId="{6EDC46A2-1FB5-4727-B9D8-5FD8F7091A8C}" srcOrd="2" destOrd="0" parTransId="{C02C2FAA-AAC0-4520-9F21-0F644A1ADDA0}" sibTransId="{92583269-4113-4490-BAE7-6C5C30008437}"/>
    <dgm:cxn modelId="{6AA4003A-626C-4344-B4D7-63371D94490B}" type="presOf" srcId="{6EDC46A2-1FB5-4727-B9D8-5FD8F7091A8C}" destId="{41816D23-CD3C-4B8A-AA56-1CED4F6BC92C}" srcOrd="0" destOrd="0" presId="urn:microsoft.com/office/officeart/2005/8/layout/default"/>
    <dgm:cxn modelId="{0C7F123F-79FC-4A56-A606-9AD6E3E976E7}" type="presOf" srcId="{BE1D065C-745B-4A33-AF6C-10C15F523EA0}" destId="{6BFEE2F4-3F53-4CCE-B48F-F0231CA27013}" srcOrd="0" destOrd="0" presId="urn:microsoft.com/office/officeart/2005/8/layout/default"/>
    <dgm:cxn modelId="{F4032963-483D-4D6C-AD44-40BF1A4C16E1}" srcId="{BE1D065C-745B-4A33-AF6C-10C15F523EA0}" destId="{A3F76B2E-77AF-49B6-AD02-DAA33F544D46}" srcOrd="0" destOrd="0" parTransId="{F4A55DB7-AAF7-495B-B6DD-EB79BDB661A9}" sibTransId="{3CE9D7C4-B493-47CA-A29C-452DD0ADD11A}"/>
    <dgm:cxn modelId="{0BD9C251-FC7C-4A06-A18F-146D027B4D7A}" type="presOf" srcId="{7DAD5909-D472-4E37-A006-B0919D546B40}" destId="{5E3C4A80-6F7A-4100-AEFD-2B12F8822C82}" srcOrd="0" destOrd="0" presId="urn:microsoft.com/office/officeart/2005/8/layout/default"/>
    <dgm:cxn modelId="{55C7D97D-6F51-4943-B6AC-1B32DF497953}" srcId="{BE1D065C-745B-4A33-AF6C-10C15F523EA0}" destId="{7DAD5909-D472-4E37-A006-B0919D546B40}" srcOrd="1" destOrd="0" parTransId="{671015E7-A7A0-4EC6-9C9D-7CA5B9129064}" sibTransId="{9ED6F751-7573-4165-9E13-99FB27324C62}"/>
    <dgm:cxn modelId="{043FE198-0A48-4B33-BAEE-C31F0595EEB7}" srcId="{BE1D065C-745B-4A33-AF6C-10C15F523EA0}" destId="{5ED42665-B986-408D-9958-8C1BA3950409}" srcOrd="3" destOrd="0" parTransId="{91289672-BA9B-4B97-9888-B6E1E2FA5CD3}" sibTransId="{B0164EC6-DEEA-4C3D-8CCE-53B30684AB87}"/>
    <dgm:cxn modelId="{47353FC6-E0FB-4E87-A738-1B87C0830793}" type="presOf" srcId="{5ED42665-B986-408D-9958-8C1BA3950409}" destId="{3C6CE6F6-436A-45CA-8032-9054760F4B1E}" srcOrd="0" destOrd="0" presId="urn:microsoft.com/office/officeart/2005/8/layout/default"/>
    <dgm:cxn modelId="{8DE5CACC-20F4-4270-95B2-79FD734BFE39}" type="presOf" srcId="{5FECC8EE-5663-44DD-A281-984220411304}" destId="{FAB0A0BD-59DA-4C6A-8A3C-63EC5CF9F6C7}" srcOrd="0" destOrd="0" presId="urn:microsoft.com/office/officeart/2005/8/layout/default"/>
    <dgm:cxn modelId="{5EBC34CD-DA9E-4BD5-9BC6-6E8A8B1555A8}" type="presOf" srcId="{A3F76B2E-77AF-49B6-AD02-DAA33F544D46}" destId="{2BD4AD2D-3A85-4A90-A924-5DB098CAD5BE}" srcOrd="0" destOrd="0" presId="urn:microsoft.com/office/officeart/2005/8/layout/default"/>
    <dgm:cxn modelId="{CC57038C-9491-44FB-8EC9-391F28D3B070}" type="presParOf" srcId="{6BFEE2F4-3F53-4CCE-B48F-F0231CA27013}" destId="{2BD4AD2D-3A85-4A90-A924-5DB098CAD5BE}" srcOrd="0" destOrd="0" presId="urn:microsoft.com/office/officeart/2005/8/layout/default"/>
    <dgm:cxn modelId="{50650A6B-508B-48FA-92B3-34F2F10C3A90}" type="presParOf" srcId="{6BFEE2F4-3F53-4CCE-B48F-F0231CA27013}" destId="{8066655A-C301-4E8E-A0E8-D86B99BF668D}" srcOrd="1" destOrd="0" presId="urn:microsoft.com/office/officeart/2005/8/layout/default"/>
    <dgm:cxn modelId="{6A451FF7-38C5-49A8-B805-7EF4B3AAFF17}" type="presParOf" srcId="{6BFEE2F4-3F53-4CCE-B48F-F0231CA27013}" destId="{5E3C4A80-6F7A-4100-AEFD-2B12F8822C82}" srcOrd="2" destOrd="0" presId="urn:microsoft.com/office/officeart/2005/8/layout/default"/>
    <dgm:cxn modelId="{952F8823-A6AD-46D8-873B-140D58A7F053}" type="presParOf" srcId="{6BFEE2F4-3F53-4CCE-B48F-F0231CA27013}" destId="{6D5CBF59-2833-4837-B733-6250981C39DF}" srcOrd="3" destOrd="0" presId="urn:microsoft.com/office/officeart/2005/8/layout/default"/>
    <dgm:cxn modelId="{878781DD-C833-4D0C-8D06-A831B89C0EA4}" type="presParOf" srcId="{6BFEE2F4-3F53-4CCE-B48F-F0231CA27013}" destId="{41816D23-CD3C-4B8A-AA56-1CED4F6BC92C}" srcOrd="4" destOrd="0" presId="urn:microsoft.com/office/officeart/2005/8/layout/default"/>
    <dgm:cxn modelId="{25E0D764-B038-4F48-A36D-C9096D639AF9}" type="presParOf" srcId="{6BFEE2F4-3F53-4CCE-B48F-F0231CA27013}" destId="{929B565B-2AC0-4932-BAAD-DE56ECCDEFFC}" srcOrd="5" destOrd="0" presId="urn:microsoft.com/office/officeart/2005/8/layout/default"/>
    <dgm:cxn modelId="{DBBFD40F-9A62-4615-A948-18056B7D33D3}" type="presParOf" srcId="{6BFEE2F4-3F53-4CCE-B48F-F0231CA27013}" destId="{3C6CE6F6-436A-45CA-8032-9054760F4B1E}" srcOrd="6" destOrd="0" presId="urn:microsoft.com/office/officeart/2005/8/layout/default"/>
    <dgm:cxn modelId="{7F2E5765-BCD1-4934-A83A-29671FA9EAA6}" type="presParOf" srcId="{6BFEE2F4-3F53-4CCE-B48F-F0231CA27013}" destId="{018EEF6B-A3A8-4ECB-BF65-8B3295D2F8D0}" srcOrd="7" destOrd="0" presId="urn:microsoft.com/office/officeart/2005/8/layout/default"/>
    <dgm:cxn modelId="{6F30313B-1A0D-4275-BCA7-C7A71C998AD9}" type="presParOf" srcId="{6BFEE2F4-3F53-4CCE-B48F-F0231CA27013}" destId="{8FEE8BD7-9EE9-4374-A062-2F5F3EC4F5A4}" srcOrd="8" destOrd="0" presId="urn:microsoft.com/office/officeart/2005/8/layout/default"/>
    <dgm:cxn modelId="{E514EE0A-5A01-45C8-A085-49BB4FB74340}" type="presParOf" srcId="{6BFEE2F4-3F53-4CCE-B48F-F0231CA27013}" destId="{118C8D7A-E262-4B1E-8848-62042275F563}" srcOrd="9" destOrd="0" presId="urn:microsoft.com/office/officeart/2005/8/layout/default"/>
    <dgm:cxn modelId="{4594B9EC-6482-4A3A-B7D8-10BE35B7D456}" type="presParOf" srcId="{6BFEE2F4-3F53-4CCE-B48F-F0231CA27013}" destId="{FAB0A0BD-59DA-4C6A-8A3C-63EC5CF9F6C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2D2365-9338-4103-802F-7468FCB9E211}"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DA0F2314-0640-4462-9CDE-1294A93F3F69}">
      <dgm:prSet/>
      <dgm:spPr/>
      <dgm:t>
        <a:bodyPr/>
        <a:lstStyle/>
        <a:p>
          <a:r>
            <a:rPr lang="en-US"/>
            <a:t>Extends machine life</a:t>
          </a:r>
        </a:p>
      </dgm:t>
    </dgm:pt>
    <dgm:pt modelId="{F5939B7C-FDFB-4068-B902-2640F427F36D}" type="parTrans" cxnId="{047F609E-907A-43C0-A5F6-15EAA0F210C8}">
      <dgm:prSet/>
      <dgm:spPr/>
      <dgm:t>
        <a:bodyPr/>
        <a:lstStyle/>
        <a:p>
          <a:endParaRPr lang="en-US"/>
        </a:p>
      </dgm:t>
    </dgm:pt>
    <dgm:pt modelId="{C3D824AC-502F-428E-A71D-8975D542C2F7}" type="sibTrans" cxnId="{047F609E-907A-43C0-A5F6-15EAA0F210C8}">
      <dgm:prSet/>
      <dgm:spPr/>
      <dgm:t>
        <a:bodyPr/>
        <a:lstStyle/>
        <a:p>
          <a:endParaRPr lang="en-US"/>
        </a:p>
      </dgm:t>
    </dgm:pt>
    <dgm:pt modelId="{A22338B4-0355-4FEB-9954-1EF95E309F5C}">
      <dgm:prSet/>
      <dgm:spPr/>
      <dgm:t>
        <a:bodyPr/>
        <a:lstStyle/>
        <a:p>
          <a:r>
            <a:rPr lang="en-US"/>
            <a:t>Increase productivity</a:t>
          </a:r>
        </a:p>
      </dgm:t>
    </dgm:pt>
    <dgm:pt modelId="{705F882B-A90F-4986-8EA8-D5D36156B673}" type="parTrans" cxnId="{B831477E-A346-4FA8-9B4E-9DF25B9AEF4C}">
      <dgm:prSet/>
      <dgm:spPr/>
      <dgm:t>
        <a:bodyPr/>
        <a:lstStyle/>
        <a:p>
          <a:endParaRPr lang="en-US"/>
        </a:p>
      </dgm:t>
    </dgm:pt>
    <dgm:pt modelId="{F1509652-D291-42FF-B15F-9E405014D99C}" type="sibTrans" cxnId="{B831477E-A346-4FA8-9B4E-9DF25B9AEF4C}">
      <dgm:prSet/>
      <dgm:spPr/>
      <dgm:t>
        <a:bodyPr/>
        <a:lstStyle/>
        <a:p>
          <a:endParaRPr lang="en-US"/>
        </a:p>
      </dgm:t>
    </dgm:pt>
    <dgm:pt modelId="{4A60A1F0-38F1-402B-A826-A008F0440125}">
      <dgm:prSet/>
      <dgm:spPr/>
      <dgm:t>
        <a:bodyPr/>
        <a:lstStyle/>
        <a:p>
          <a:r>
            <a:rPr lang="en-US"/>
            <a:t>Lower daily operating costs </a:t>
          </a:r>
        </a:p>
      </dgm:t>
    </dgm:pt>
    <dgm:pt modelId="{CC1DD9BC-39CF-4852-B06A-DB59E6B43E7E}" type="parTrans" cxnId="{CC715003-6561-43EC-9752-FFC9986568F4}">
      <dgm:prSet/>
      <dgm:spPr/>
      <dgm:t>
        <a:bodyPr/>
        <a:lstStyle/>
        <a:p>
          <a:endParaRPr lang="en-US"/>
        </a:p>
      </dgm:t>
    </dgm:pt>
    <dgm:pt modelId="{61D2C966-B4AA-4F54-BA79-97849F068DF2}" type="sibTrans" cxnId="{CC715003-6561-43EC-9752-FFC9986568F4}">
      <dgm:prSet/>
      <dgm:spPr/>
      <dgm:t>
        <a:bodyPr/>
        <a:lstStyle/>
        <a:p>
          <a:endParaRPr lang="en-US"/>
        </a:p>
      </dgm:t>
    </dgm:pt>
    <dgm:pt modelId="{890F019B-1346-4767-95B3-41222641F77C}">
      <dgm:prSet/>
      <dgm:spPr/>
      <dgm:t>
        <a:bodyPr/>
        <a:lstStyle/>
        <a:p>
          <a:r>
            <a:rPr lang="en-US"/>
            <a:t>Improve system reliability </a:t>
          </a:r>
        </a:p>
      </dgm:t>
    </dgm:pt>
    <dgm:pt modelId="{D712798F-41B6-4255-938E-6744DA4C7A8E}" type="parTrans" cxnId="{FB4FCD79-ACF0-4148-9F93-81CEFD1E3AB8}">
      <dgm:prSet/>
      <dgm:spPr/>
      <dgm:t>
        <a:bodyPr/>
        <a:lstStyle/>
        <a:p>
          <a:endParaRPr lang="en-US"/>
        </a:p>
      </dgm:t>
    </dgm:pt>
    <dgm:pt modelId="{7FA66C0A-A5BB-4EE9-88C5-A725132B00A7}" type="sibTrans" cxnId="{FB4FCD79-ACF0-4148-9F93-81CEFD1E3AB8}">
      <dgm:prSet/>
      <dgm:spPr/>
      <dgm:t>
        <a:bodyPr/>
        <a:lstStyle/>
        <a:p>
          <a:endParaRPr lang="en-US"/>
        </a:p>
      </dgm:t>
    </dgm:pt>
    <dgm:pt modelId="{37CF78FB-7F9E-42C2-9D86-471546A77F24}">
      <dgm:prSet/>
      <dgm:spPr/>
      <dgm:t>
        <a:bodyPr/>
        <a:lstStyle/>
        <a:p>
          <a:r>
            <a:rPr lang="en-US"/>
            <a:t>Decrease the number of maintenance operations, causing a reduction of human errors</a:t>
          </a:r>
        </a:p>
      </dgm:t>
    </dgm:pt>
    <dgm:pt modelId="{308258FE-6B27-4894-A3CA-18F50C81D38D}" type="parTrans" cxnId="{7F9F6637-AA1E-40E8-9E6D-FE0272425077}">
      <dgm:prSet/>
      <dgm:spPr/>
      <dgm:t>
        <a:bodyPr/>
        <a:lstStyle/>
        <a:p>
          <a:endParaRPr lang="en-US"/>
        </a:p>
      </dgm:t>
    </dgm:pt>
    <dgm:pt modelId="{B251F399-38FD-451B-B7D4-48ACAF48F9E9}" type="sibTrans" cxnId="{7F9F6637-AA1E-40E8-9E6D-FE0272425077}">
      <dgm:prSet/>
      <dgm:spPr/>
      <dgm:t>
        <a:bodyPr/>
        <a:lstStyle/>
        <a:p>
          <a:endParaRPr lang="en-US"/>
        </a:p>
      </dgm:t>
    </dgm:pt>
    <dgm:pt modelId="{B1249F16-6264-42C7-A122-860CB121E5BE}">
      <dgm:prSet/>
      <dgm:spPr/>
      <dgm:t>
        <a:bodyPr/>
        <a:lstStyle/>
        <a:p>
          <a:r>
            <a:rPr lang="en-US"/>
            <a:t>Better operations to lower production costs and lower use of resources</a:t>
          </a:r>
        </a:p>
      </dgm:t>
    </dgm:pt>
    <dgm:pt modelId="{10A0F61B-4D07-4F28-B6D9-CA264B112227}" type="parTrans" cxnId="{C7D86EAC-1156-4104-8443-60E6E926AE89}">
      <dgm:prSet/>
      <dgm:spPr/>
      <dgm:t>
        <a:bodyPr/>
        <a:lstStyle/>
        <a:p>
          <a:endParaRPr lang="en-US"/>
        </a:p>
      </dgm:t>
    </dgm:pt>
    <dgm:pt modelId="{2C129753-AB28-46CF-B48A-B36347324ABD}" type="sibTrans" cxnId="{C7D86EAC-1156-4104-8443-60E6E926AE89}">
      <dgm:prSet/>
      <dgm:spPr/>
      <dgm:t>
        <a:bodyPr/>
        <a:lstStyle/>
        <a:p>
          <a:endParaRPr lang="en-US"/>
        </a:p>
      </dgm:t>
    </dgm:pt>
    <dgm:pt modelId="{E2894A3B-8E35-406B-8B32-99CEC575F944}">
      <dgm:prSet/>
      <dgm:spPr/>
      <dgm:t>
        <a:bodyPr/>
        <a:lstStyle/>
        <a:p>
          <a:r>
            <a:rPr lang="en-US"/>
            <a:t>As systems become more costly, and instrumentation and information systems tend to become cheaper and more reliable </a:t>
          </a:r>
        </a:p>
      </dgm:t>
    </dgm:pt>
    <dgm:pt modelId="{FF4C7C14-7121-4A83-8511-71716B076D08}" type="parTrans" cxnId="{88EDE0A4-C04C-4004-B18B-14A5B7A8A07F}">
      <dgm:prSet/>
      <dgm:spPr/>
      <dgm:t>
        <a:bodyPr/>
        <a:lstStyle/>
        <a:p>
          <a:endParaRPr lang="en-US"/>
        </a:p>
      </dgm:t>
    </dgm:pt>
    <dgm:pt modelId="{F2D87C44-8F5F-4515-B520-0FF5BD79A621}" type="sibTrans" cxnId="{88EDE0A4-C04C-4004-B18B-14A5B7A8A07F}">
      <dgm:prSet/>
      <dgm:spPr/>
      <dgm:t>
        <a:bodyPr/>
        <a:lstStyle/>
        <a:p>
          <a:endParaRPr lang="en-US"/>
        </a:p>
      </dgm:t>
    </dgm:pt>
    <dgm:pt modelId="{E963000E-5691-4D2D-8199-CE6D37C716E6}" type="pres">
      <dgm:prSet presAssocID="{8E2D2365-9338-4103-802F-7468FCB9E211}" presName="Name0" presStyleCnt="0">
        <dgm:presLayoutVars>
          <dgm:dir/>
          <dgm:resizeHandles val="exact"/>
        </dgm:presLayoutVars>
      </dgm:prSet>
      <dgm:spPr/>
    </dgm:pt>
    <dgm:pt modelId="{95E49CCD-E06A-4E3E-A4FE-DD179F85C325}" type="pres">
      <dgm:prSet presAssocID="{DA0F2314-0640-4462-9CDE-1294A93F3F69}" presName="node" presStyleLbl="node1" presStyleIdx="0" presStyleCnt="7">
        <dgm:presLayoutVars>
          <dgm:bulletEnabled val="1"/>
        </dgm:presLayoutVars>
      </dgm:prSet>
      <dgm:spPr/>
    </dgm:pt>
    <dgm:pt modelId="{5FF4FC1D-4987-4042-8FF9-3A3C860BF36E}" type="pres">
      <dgm:prSet presAssocID="{C3D824AC-502F-428E-A71D-8975D542C2F7}" presName="sibTrans" presStyleLbl="sibTrans1D1" presStyleIdx="0" presStyleCnt="6"/>
      <dgm:spPr/>
    </dgm:pt>
    <dgm:pt modelId="{5ED21D6C-7055-4C2A-8475-703FF1ED65D9}" type="pres">
      <dgm:prSet presAssocID="{C3D824AC-502F-428E-A71D-8975D542C2F7}" presName="connectorText" presStyleLbl="sibTrans1D1" presStyleIdx="0" presStyleCnt="6"/>
      <dgm:spPr/>
    </dgm:pt>
    <dgm:pt modelId="{28C338E2-C392-462B-BD9B-02347EBF64DD}" type="pres">
      <dgm:prSet presAssocID="{A22338B4-0355-4FEB-9954-1EF95E309F5C}" presName="node" presStyleLbl="node1" presStyleIdx="1" presStyleCnt="7">
        <dgm:presLayoutVars>
          <dgm:bulletEnabled val="1"/>
        </dgm:presLayoutVars>
      </dgm:prSet>
      <dgm:spPr/>
    </dgm:pt>
    <dgm:pt modelId="{2D1EB921-5F77-4EBF-A14D-52119D7FD6BB}" type="pres">
      <dgm:prSet presAssocID="{F1509652-D291-42FF-B15F-9E405014D99C}" presName="sibTrans" presStyleLbl="sibTrans1D1" presStyleIdx="1" presStyleCnt="6"/>
      <dgm:spPr/>
    </dgm:pt>
    <dgm:pt modelId="{EB6F91D0-DA9A-4362-AE87-D775E0D20CCB}" type="pres">
      <dgm:prSet presAssocID="{F1509652-D291-42FF-B15F-9E405014D99C}" presName="connectorText" presStyleLbl="sibTrans1D1" presStyleIdx="1" presStyleCnt="6"/>
      <dgm:spPr/>
    </dgm:pt>
    <dgm:pt modelId="{4D319366-F2EE-4ACF-87A3-874D4E9E94FA}" type="pres">
      <dgm:prSet presAssocID="{4A60A1F0-38F1-402B-A826-A008F0440125}" presName="node" presStyleLbl="node1" presStyleIdx="2" presStyleCnt="7">
        <dgm:presLayoutVars>
          <dgm:bulletEnabled val="1"/>
        </dgm:presLayoutVars>
      </dgm:prSet>
      <dgm:spPr/>
    </dgm:pt>
    <dgm:pt modelId="{0279DB61-1BB8-47A7-8385-9E636C2F5C6E}" type="pres">
      <dgm:prSet presAssocID="{61D2C966-B4AA-4F54-BA79-97849F068DF2}" presName="sibTrans" presStyleLbl="sibTrans1D1" presStyleIdx="2" presStyleCnt="6"/>
      <dgm:spPr/>
    </dgm:pt>
    <dgm:pt modelId="{AF6D922A-D8FD-4A0E-A222-8D5A3A9D6508}" type="pres">
      <dgm:prSet presAssocID="{61D2C966-B4AA-4F54-BA79-97849F068DF2}" presName="connectorText" presStyleLbl="sibTrans1D1" presStyleIdx="2" presStyleCnt="6"/>
      <dgm:spPr/>
    </dgm:pt>
    <dgm:pt modelId="{63E4421A-0717-4821-8866-E108B8E92151}" type="pres">
      <dgm:prSet presAssocID="{890F019B-1346-4767-95B3-41222641F77C}" presName="node" presStyleLbl="node1" presStyleIdx="3" presStyleCnt="7">
        <dgm:presLayoutVars>
          <dgm:bulletEnabled val="1"/>
        </dgm:presLayoutVars>
      </dgm:prSet>
      <dgm:spPr/>
    </dgm:pt>
    <dgm:pt modelId="{271FE92F-4C61-43AF-8CEB-D328F79EA07A}" type="pres">
      <dgm:prSet presAssocID="{7FA66C0A-A5BB-4EE9-88C5-A725132B00A7}" presName="sibTrans" presStyleLbl="sibTrans1D1" presStyleIdx="3" presStyleCnt="6"/>
      <dgm:spPr/>
    </dgm:pt>
    <dgm:pt modelId="{F6169D3C-3094-4693-B3B1-65276F6E0E9F}" type="pres">
      <dgm:prSet presAssocID="{7FA66C0A-A5BB-4EE9-88C5-A725132B00A7}" presName="connectorText" presStyleLbl="sibTrans1D1" presStyleIdx="3" presStyleCnt="6"/>
      <dgm:spPr/>
    </dgm:pt>
    <dgm:pt modelId="{1D3BB7E7-4876-4C38-9D86-822A7F158BF5}" type="pres">
      <dgm:prSet presAssocID="{37CF78FB-7F9E-42C2-9D86-471546A77F24}" presName="node" presStyleLbl="node1" presStyleIdx="4" presStyleCnt="7">
        <dgm:presLayoutVars>
          <dgm:bulletEnabled val="1"/>
        </dgm:presLayoutVars>
      </dgm:prSet>
      <dgm:spPr/>
    </dgm:pt>
    <dgm:pt modelId="{E94A8D30-BFDA-4107-B94F-31CB7E7903A9}" type="pres">
      <dgm:prSet presAssocID="{B251F399-38FD-451B-B7D4-48ACAF48F9E9}" presName="sibTrans" presStyleLbl="sibTrans1D1" presStyleIdx="4" presStyleCnt="6"/>
      <dgm:spPr/>
    </dgm:pt>
    <dgm:pt modelId="{B6E5C68F-D99B-4C7B-96E0-E056C87FF7AB}" type="pres">
      <dgm:prSet presAssocID="{B251F399-38FD-451B-B7D4-48ACAF48F9E9}" presName="connectorText" presStyleLbl="sibTrans1D1" presStyleIdx="4" presStyleCnt="6"/>
      <dgm:spPr/>
    </dgm:pt>
    <dgm:pt modelId="{52C989DA-53D4-4A8F-97E2-4065744EA2FF}" type="pres">
      <dgm:prSet presAssocID="{B1249F16-6264-42C7-A122-860CB121E5BE}" presName="node" presStyleLbl="node1" presStyleIdx="5" presStyleCnt="7">
        <dgm:presLayoutVars>
          <dgm:bulletEnabled val="1"/>
        </dgm:presLayoutVars>
      </dgm:prSet>
      <dgm:spPr/>
    </dgm:pt>
    <dgm:pt modelId="{99711123-A33E-46A4-B8C6-2B002804C340}" type="pres">
      <dgm:prSet presAssocID="{2C129753-AB28-46CF-B48A-B36347324ABD}" presName="sibTrans" presStyleLbl="sibTrans1D1" presStyleIdx="5" presStyleCnt="6"/>
      <dgm:spPr/>
    </dgm:pt>
    <dgm:pt modelId="{A3838F42-BA03-4E96-B0A9-99D5FAF041AD}" type="pres">
      <dgm:prSet presAssocID="{2C129753-AB28-46CF-B48A-B36347324ABD}" presName="connectorText" presStyleLbl="sibTrans1D1" presStyleIdx="5" presStyleCnt="6"/>
      <dgm:spPr/>
    </dgm:pt>
    <dgm:pt modelId="{F64412F3-10B4-4C0F-8612-97FCACD6045A}" type="pres">
      <dgm:prSet presAssocID="{E2894A3B-8E35-406B-8B32-99CEC575F944}" presName="node" presStyleLbl="node1" presStyleIdx="6" presStyleCnt="7">
        <dgm:presLayoutVars>
          <dgm:bulletEnabled val="1"/>
        </dgm:presLayoutVars>
      </dgm:prSet>
      <dgm:spPr/>
    </dgm:pt>
  </dgm:ptLst>
  <dgm:cxnLst>
    <dgm:cxn modelId="{A4CEE500-6FFF-467F-888A-FFB67F4F500B}" type="presOf" srcId="{F1509652-D291-42FF-B15F-9E405014D99C}" destId="{2D1EB921-5F77-4EBF-A14D-52119D7FD6BB}" srcOrd="0" destOrd="0" presId="urn:microsoft.com/office/officeart/2016/7/layout/RepeatingBendingProcessNew"/>
    <dgm:cxn modelId="{CC715003-6561-43EC-9752-FFC9986568F4}" srcId="{8E2D2365-9338-4103-802F-7468FCB9E211}" destId="{4A60A1F0-38F1-402B-A826-A008F0440125}" srcOrd="2" destOrd="0" parTransId="{CC1DD9BC-39CF-4852-B06A-DB59E6B43E7E}" sibTransId="{61D2C966-B4AA-4F54-BA79-97849F068DF2}"/>
    <dgm:cxn modelId="{09A9F308-BF17-4236-8AC3-AAFE529FA4A3}" type="presOf" srcId="{61D2C966-B4AA-4F54-BA79-97849F068DF2}" destId="{AF6D922A-D8FD-4A0E-A222-8D5A3A9D6508}" srcOrd="1" destOrd="0" presId="urn:microsoft.com/office/officeart/2016/7/layout/RepeatingBendingProcessNew"/>
    <dgm:cxn modelId="{26000C0C-1CE3-4DF6-BC8B-3106F56183EF}" type="presOf" srcId="{2C129753-AB28-46CF-B48A-B36347324ABD}" destId="{A3838F42-BA03-4E96-B0A9-99D5FAF041AD}" srcOrd="1" destOrd="0" presId="urn:microsoft.com/office/officeart/2016/7/layout/RepeatingBendingProcessNew"/>
    <dgm:cxn modelId="{8C566714-DC0A-4D7B-8443-6627C085A235}" type="presOf" srcId="{4A60A1F0-38F1-402B-A826-A008F0440125}" destId="{4D319366-F2EE-4ACF-87A3-874D4E9E94FA}" srcOrd="0" destOrd="0" presId="urn:microsoft.com/office/officeart/2016/7/layout/RepeatingBendingProcessNew"/>
    <dgm:cxn modelId="{99D2E130-5921-4FC0-879A-A953EA3DD757}" type="presOf" srcId="{7FA66C0A-A5BB-4EE9-88C5-A725132B00A7}" destId="{F6169D3C-3094-4693-B3B1-65276F6E0E9F}" srcOrd="1" destOrd="0" presId="urn:microsoft.com/office/officeart/2016/7/layout/RepeatingBendingProcessNew"/>
    <dgm:cxn modelId="{7F9F6637-AA1E-40E8-9E6D-FE0272425077}" srcId="{8E2D2365-9338-4103-802F-7468FCB9E211}" destId="{37CF78FB-7F9E-42C2-9D86-471546A77F24}" srcOrd="4" destOrd="0" parTransId="{308258FE-6B27-4894-A3CA-18F50C81D38D}" sibTransId="{B251F399-38FD-451B-B7D4-48ACAF48F9E9}"/>
    <dgm:cxn modelId="{115CF663-AD1C-4F5D-8D7A-182422BB4EB7}" type="presOf" srcId="{E2894A3B-8E35-406B-8B32-99CEC575F944}" destId="{F64412F3-10B4-4C0F-8612-97FCACD6045A}" srcOrd="0" destOrd="0" presId="urn:microsoft.com/office/officeart/2016/7/layout/RepeatingBendingProcessNew"/>
    <dgm:cxn modelId="{D870F573-DD29-415B-9E1D-9C3A34E58932}" type="presOf" srcId="{B251F399-38FD-451B-B7D4-48ACAF48F9E9}" destId="{E94A8D30-BFDA-4107-B94F-31CB7E7903A9}" srcOrd="0" destOrd="0" presId="urn:microsoft.com/office/officeart/2016/7/layout/RepeatingBendingProcessNew"/>
    <dgm:cxn modelId="{4ABBB978-6537-4490-BCAC-F43030DA621F}" type="presOf" srcId="{B1249F16-6264-42C7-A122-860CB121E5BE}" destId="{52C989DA-53D4-4A8F-97E2-4065744EA2FF}" srcOrd="0" destOrd="0" presId="urn:microsoft.com/office/officeart/2016/7/layout/RepeatingBendingProcessNew"/>
    <dgm:cxn modelId="{5640FA58-D6FA-4370-A1A5-4998FAEA4B28}" type="presOf" srcId="{8E2D2365-9338-4103-802F-7468FCB9E211}" destId="{E963000E-5691-4D2D-8199-CE6D37C716E6}" srcOrd="0" destOrd="0" presId="urn:microsoft.com/office/officeart/2016/7/layout/RepeatingBendingProcessNew"/>
    <dgm:cxn modelId="{FB4FCD79-ACF0-4148-9F93-81CEFD1E3AB8}" srcId="{8E2D2365-9338-4103-802F-7468FCB9E211}" destId="{890F019B-1346-4767-95B3-41222641F77C}" srcOrd="3" destOrd="0" parTransId="{D712798F-41B6-4255-938E-6744DA4C7A8E}" sibTransId="{7FA66C0A-A5BB-4EE9-88C5-A725132B00A7}"/>
    <dgm:cxn modelId="{B831477E-A346-4FA8-9B4E-9DF25B9AEF4C}" srcId="{8E2D2365-9338-4103-802F-7468FCB9E211}" destId="{A22338B4-0355-4FEB-9954-1EF95E309F5C}" srcOrd="1" destOrd="0" parTransId="{705F882B-A90F-4986-8EA8-D5D36156B673}" sibTransId="{F1509652-D291-42FF-B15F-9E405014D99C}"/>
    <dgm:cxn modelId="{49DD5A90-835A-4D4E-929C-A030D4F6E74A}" type="presOf" srcId="{61D2C966-B4AA-4F54-BA79-97849F068DF2}" destId="{0279DB61-1BB8-47A7-8385-9E636C2F5C6E}" srcOrd="0" destOrd="0" presId="urn:microsoft.com/office/officeart/2016/7/layout/RepeatingBendingProcessNew"/>
    <dgm:cxn modelId="{047F609E-907A-43C0-A5F6-15EAA0F210C8}" srcId="{8E2D2365-9338-4103-802F-7468FCB9E211}" destId="{DA0F2314-0640-4462-9CDE-1294A93F3F69}" srcOrd="0" destOrd="0" parTransId="{F5939B7C-FDFB-4068-B902-2640F427F36D}" sibTransId="{C3D824AC-502F-428E-A71D-8975D542C2F7}"/>
    <dgm:cxn modelId="{0BA0E2A2-CD6A-4FAE-BADF-B459261CE73C}" type="presOf" srcId="{DA0F2314-0640-4462-9CDE-1294A93F3F69}" destId="{95E49CCD-E06A-4E3E-A4FE-DD179F85C325}" srcOrd="0" destOrd="0" presId="urn:microsoft.com/office/officeart/2016/7/layout/RepeatingBendingProcessNew"/>
    <dgm:cxn modelId="{88EDE0A4-C04C-4004-B18B-14A5B7A8A07F}" srcId="{8E2D2365-9338-4103-802F-7468FCB9E211}" destId="{E2894A3B-8E35-406B-8B32-99CEC575F944}" srcOrd="6" destOrd="0" parTransId="{FF4C7C14-7121-4A83-8511-71716B076D08}" sibTransId="{F2D87C44-8F5F-4515-B520-0FF5BD79A621}"/>
    <dgm:cxn modelId="{BD3118AB-19A9-416B-BFA5-F73A59B850D6}" type="presOf" srcId="{C3D824AC-502F-428E-A71D-8975D542C2F7}" destId="{5ED21D6C-7055-4C2A-8475-703FF1ED65D9}" srcOrd="1" destOrd="0" presId="urn:microsoft.com/office/officeart/2016/7/layout/RepeatingBendingProcessNew"/>
    <dgm:cxn modelId="{C7D86EAC-1156-4104-8443-60E6E926AE89}" srcId="{8E2D2365-9338-4103-802F-7468FCB9E211}" destId="{B1249F16-6264-42C7-A122-860CB121E5BE}" srcOrd="5" destOrd="0" parTransId="{10A0F61B-4D07-4F28-B6D9-CA264B112227}" sibTransId="{2C129753-AB28-46CF-B48A-B36347324ABD}"/>
    <dgm:cxn modelId="{73C46AAD-5C6C-4EDF-A35F-3B48F06779A9}" type="presOf" srcId="{B251F399-38FD-451B-B7D4-48ACAF48F9E9}" destId="{B6E5C68F-D99B-4C7B-96E0-E056C87FF7AB}" srcOrd="1" destOrd="0" presId="urn:microsoft.com/office/officeart/2016/7/layout/RepeatingBendingProcessNew"/>
    <dgm:cxn modelId="{D58EEFB2-80F3-4AEA-9B4D-CD5D35944766}" type="presOf" srcId="{2C129753-AB28-46CF-B48A-B36347324ABD}" destId="{99711123-A33E-46A4-B8C6-2B002804C340}" srcOrd="0" destOrd="0" presId="urn:microsoft.com/office/officeart/2016/7/layout/RepeatingBendingProcessNew"/>
    <dgm:cxn modelId="{E480E8B3-CFCB-47AE-9BCB-F4957FFE3924}" type="presOf" srcId="{890F019B-1346-4767-95B3-41222641F77C}" destId="{63E4421A-0717-4821-8866-E108B8E92151}" srcOrd="0" destOrd="0" presId="urn:microsoft.com/office/officeart/2016/7/layout/RepeatingBendingProcessNew"/>
    <dgm:cxn modelId="{65CB1ED0-7413-4131-9399-5490E1554716}" type="presOf" srcId="{7FA66C0A-A5BB-4EE9-88C5-A725132B00A7}" destId="{271FE92F-4C61-43AF-8CEB-D328F79EA07A}" srcOrd="0" destOrd="0" presId="urn:microsoft.com/office/officeart/2016/7/layout/RepeatingBendingProcessNew"/>
    <dgm:cxn modelId="{513C05D4-5B6D-4F92-8636-40770726179B}" type="presOf" srcId="{C3D824AC-502F-428E-A71D-8975D542C2F7}" destId="{5FF4FC1D-4987-4042-8FF9-3A3C860BF36E}" srcOrd="0" destOrd="0" presId="urn:microsoft.com/office/officeart/2016/7/layout/RepeatingBendingProcessNew"/>
    <dgm:cxn modelId="{856E86D5-F403-42FA-8686-B8EF83D791A0}" type="presOf" srcId="{A22338B4-0355-4FEB-9954-1EF95E309F5C}" destId="{28C338E2-C392-462B-BD9B-02347EBF64DD}" srcOrd="0" destOrd="0" presId="urn:microsoft.com/office/officeart/2016/7/layout/RepeatingBendingProcessNew"/>
    <dgm:cxn modelId="{4AE4EEDB-A1F4-456F-B652-869773071C8E}" type="presOf" srcId="{F1509652-D291-42FF-B15F-9E405014D99C}" destId="{EB6F91D0-DA9A-4362-AE87-D775E0D20CCB}" srcOrd="1" destOrd="0" presId="urn:microsoft.com/office/officeart/2016/7/layout/RepeatingBendingProcessNew"/>
    <dgm:cxn modelId="{ECFA25ED-1B1E-4BB1-8BD4-4982D0296EB8}" type="presOf" srcId="{37CF78FB-7F9E-42C2-9D86-471546A77F24}" destId="{1D3BB7E7-4876-4C38-9D86-822A7F158BF5}" srcOrd="0" destOrd="0" presId="urn:microsoft.com/office/officeart/2016/7/layout/RepeatingBendingProcessNew"/>
    <dgm:cxn modelId="{526A0ED8-B2A7-4D7B-A615-191181DBBB95}" type="presParOf" srcId="{E963000E-5691-4D2D-8199-CE6D37C716E6}" destId="{95E49CCD-E06A-4E3E-A4FE-DD179F85C325}" srcOrd="0" destOrd="0" presId="urn:microsoft.com/office/officeart/2016/7/layout/RepeatingBendingProcessNew"/>
    <dgm:cxn modelId="{81C2BCE2-3D6A-44D3-A7CB-8B46ABABE220}" type="presParOf" srcId="{E963000E-5691-4D2D-8199-CE6D37C716E6}" destId="{5FF4FC1D-4987-4042-8FF9-3A3C860BF36E}" srcOrd="1" destOrd="0" presId="urn:microsoft.com/office/officeart/2016/7/layout/RepeatingBendingProcessNew"/>
    <dgm:cxn modelId="{B1C5A2A2-5EB5-4724-9451-9EDBAEBF251E}" type="presParOf" srcId="{5FF4FC1D-4987-4042-8FF9-3A3C860BF36E}" destId="{5ED21D6C-7055-4C2A-8475-703FF1ED65D9}" srcOrd="0" destOrd="0" presId="urn:microsoft.com/office/officeart/2016/7/layout/RepeatingBendingProcessNew"/>
    <dgm:cxn modelId="{80D0084C-FB6C-4432-A8F4-BC16A2374591}" type="presParOf" srcId="{E963000E-5691-4D2D-8199-CE6D37C716E6}" destId="{28C338E2-C392-462B-BD9B-02347EBF64DD}" srcOrd="2" destOrd="0" presId="urn:microsoft.com/office/officeart/2016/7/layout/RepeatingBendingProcessNew"/>
    <dgm:cxn modelId="{72773AB2-CB87-4179-BE7A-5D63AF0E224F}" type="presParOf" srcId="{E963000E-5691-4D2D-8199-CE6D37C716E6}" destId="{2D1EB921-5F77-4EBF-A14D-52119D7FD6BB}" srcOrd="3" destOrd="0" presId="urn:microsoft.com/office/officeart/2016/7/layout/RepeatingBendingProcessNew"/>
    <dgm:cxn modelId="{C976D712-37A1-49D8-B049-09F899BFC3E5}" type="presParOf" srcId="{2D1EB921-5F77-4EBF-A14D-52119D7FD6BB}" destId="{EB6F91D0-DA9A-4362-AE87-D775E0D20CCB}" srcOrd="0" destOrd="0" presId="urn:microsoft.com/office/officeart/2016/7/layout/RepeatingBendingProcessNew"/>
    <dgm:cxn modelId="{923FAFA5-015F-40D8-9801-8231CAABAB07}" type="presParOf" srcId="{E963000E-5691-4D2D-8199-CE6D37C716E6}" destId="{4D319366-F2EE-4ACF-87A3-874D4E9E94FA}" srcOrd="4" destOrd="0" presId="urn:microsoft.com/office/officeart/2016/7/layout/RepeatingBendingProcessNew"/>
    <dgm:cxn modelId="{4A759E15-4736-496E-9739-37DF7D05B693}" type="presParOf" srcId="{E963000E-5691-4D2D-8199-CE6D37C716E6}" destId="{0279DB61-1BB8-47A7-8385-9E636C2F5C6E}" srcOrd="5" destOrd="0" presId="urn:microsoft.com/office/officeart/2016/7/layout/RepeatingBendingProcessNew"/>
    <dgm:cxn modelId="{092306DB-E256-401B-9C8D-8C0924818D11}" type="presParOf" srcId="{0279DB61-1BB8-47A7-8385-9E636C2F5C6E}" destId="{AF6D922A-D8FD-4A0E-A222-8D5A3A9D6508}" srcOrd="0" destOrd="0" presId="urn:microsoft.com/office/officeart/2016/7/layout/RepeatingBendingProcessNew"/>
    <dgm:cxn modelId="{0483D74C-F7E7-433F-AFFE-60E26184883F}" type="presParOf" srcId="{E963000E-5691-4D2D-8199-CE6D37C716E6}" destId="{63E4421A-0717-4821-8866-E108B8E92151}" srcOrd="6" destOrd="0" presId="urn:microsoft.com/office/officeart/2016/7/layout/RepeatingBendingProcessNew"/>
    <dgm:cxn modelId="{4A437E21-A387-48D5-A706-3BC4D73AA53E}" type="presParOf" srcId="{E963000E-5691-4D2D-8199-CE6D37C716E6}" destId="{271FE92F-4C61-43AF-8CEB-D328F79EA07A}" srcOrd="7" destOrd="0" presId="urn:microsoft.com/office/officeart/2016/7/layout/RepeatingBendingProcessNew"/>
    <dgm:cxn modelId="{29C82B2E-BFF2-4E6E-A71A-C4DC1122FA5D}" type="presParOf" srcId="{271FE92F-4C61-43AF-8CEB-D328F79EA07A}" destId="{F6169D3C-3094-4693-B3B1-65276F6E0E9F}" srcOrd="0" destOrd="0" presId="urn:microsoft.com/office/officeart/2016/7/layout/RepeatingBendingProcessNew"/>
    <dgm:cxn modelId="{6DDF8243-6D87-4530-8A3F-1DB7851569DF}" type="presParOf" srcId="{E963000E-5691-4D2D-8199-CE6D37C716E6}" destId="{1D3BB7E7-4876-4C38-9D86-822A7F158BF5}" srcOrd="8" destOrd="0" presId="urn:microsoft.com/office/officeart/2016/7/layout/RepeatingBendingProcessNew"/>
    <dgm:cxn modelId="{04B076F2-CDC9-43B2-A263-055E24D5D71A}" type="presParOf" srcId="{E963000E-5691-4D2D-8199-CE6D37C716E6}" destId="{E94A8D30-BFDA-4107-B94F-31CB7E7903A9}" srcOrd="9" destOrd="0" presId="urn:microsoft.com/office/officeart/2016/7/layout/RepeatingBendingProcessNew"/>
    <dgm:cxn modelId="{75CF8A98-53F7-4C0F-8333-6B9005BB23D4}" type="presParOf" srcId="{E94A8D30-BFDA-4107-B94F-31CB7E7903A9}" destId="{B6E5C68F-D99B-4C7B-96E0-E056C87FF7AB}" srcOrd="0" destOrd="0" presId="urn:microsoft.com/office/officeart/2016/7/layout/RepeatingBendingProcessNew"/>
    <dgm:cxn modelId="{23AC137B-534F-4495-873F-EEC329B3C54F}" type="presParOf" srcId="{E963000E-5691-4D2D-8199-CE6D37C716E6}" destId="{52C989DA-53D4-4A8F-97E2-4065744EA2FF}" srcOrd="10" destOrd="0" presId="urn:microsoft.com/office/officeart/2016/7/layout/RepeatingBendingProcessNew"/>
    <dgm:cxn modelId="{D4264F55-DF2D-425A-ABD8-85B3BB72B2F5}" type="presParOf" srcId="{E963000E-5691-4D2D-8199-CE6D37C716E6}" destId="{99711123-A33E-46A4-B8C6-2B002804C340}" srcOrd="11" destOrd="0" presId="urn:microsoft.com/office/officeart/2016/7/layout/RepeatingBendingProcessNew"/>
    <dgm:cxn modelId="{9559DDFE-D28C-4861-94B2-39B45F80C47D}" type="presParOf" srcId="{99711123-A33E-46A4-B8C6-2B002804C340}" destId="{A3838F42-BA03-4E96-B0A9-99D5FAF041AD}" srcOrd="0" destOrd="0" presId="urn:microsoft.com/office/officeart/2016/7/layout/RepeatingBendingProcessNew"/>
    <dgm:cxn modelId="{4477E45F-945B-4CE3-A969-77FEB75A9BB4}" type="presParOf" srcId="{E963000E-5691-4D2D-8199-CE6D37C716E6}" destId="{F64412F3-10B4-4C0F-8612-97FCACD6045A}"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522D96-314B-4D71-9D9E-E8336A2BEC43}"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2B118B6A-3B72-497C-8F1E-3880B416C276}">
      <dgm:prSet/>
      <dgm:spPr/>
      <dgm:t>
        <a:bodyPr/>
        <a:lstStyle/>
        <a:p>
          <a:r>
            <a:rPr lang="en-US"/>
            <a:t>Adjustments </a:t>
          </a:r>
        </a:p>
      </dgm:t>
    </dgm:pt>
    <dgm:pt modelId="{6889F700-67E5-404C-BF88-DA71AB6D7FA3}" type="parTrans" cxnId="{9B78ED70-0A83-4A2F-BA98-4480F76E82D3}">
      <dgm:prSet/>
      <dgm:spPr/>
      <dgm:t>
        <a:bodyPr/>
        <a:lstStyle/>
        <a:p>
          <a:endParaRPr lang="en-US"/>
        </a:p>
      </dgm:t>
    </dgm:pt>
    <dgm:pt modelId="{DA8DE860-3F6B-4B71-87F1-F42271BC69EC}" type="sibTrans" cxnId="{9B78ED70-0A83-4A2F-BA98-4480F76E82D3}">
      <dgm:prSet/>
      <dgm:spPr/>
      <dgm:t>
        <a:bodyPr/>
        <a:lstStyle/>
        <a:p>
          <a:endParaRPr lang="en-US"/>
        </a:p>
      </dgm:t>
    </dgm:pt>
    <dgm:pt modelId="{0199714E-75A3-4B69-9DD8-66F03D055667}">
      <dgm:prSet/>
      <dgm:spPr/>
      <dgm:t>
        <a:bodyPr/>
        <a:lstStyle/>
        <a:p>
          <a:r>
            <a:rPr lang="en-US"/>
            <a:t>Cleaning</a:t>
          </a:r>
        </a:p>
      </dgm:t>
    </dgm:pt>
    <dgm:pt modelId="{30D88F89-A639-441F-BEC2-AA2FE5FCE3AC}" type="parTrans" cxnId="{DEC66B92-E79F-4C0F-9198-F2D2ADEBD803}">
      <dgm:prSet/>
      <dgm:spPr/>
      <dgm:t>
        <a:bodyPr/>
        <a:lstStyle/>
        <a:p>
          <a:endParaRPr lang="en-US"/>
        </a:p>
      </dgm:t>
    </dgm:pt>
    <dgm:pt modelId="{5B150F46-A864-4932-B47C-3DA69FB9A85C}" type="sibTrans" cxnId="{DEC66B92-E79F-4C0F-9198-F2D2ADEBD803}">
      <dgm:prSet/>
      <dgm:spPr/>
      <dgm:t>
        <a:bodyPr/>
        <a:lstStyle/>
        <a:p>
          <a:endParaRPr lang="en-US"/>
        </a:p>
      </dgm:t>
    </dgm:pt>
    <dgm:pt modelId="{0C2006EE-2061-4953-B2FE-454DEEBA8337}">
      <dgm:prSet/>
      <dgm:spPr/>
      <dgm:t>
        <a:bodyPr/>
        <a:lstStyle/>
        <a:p>
          <a:r>
            <a:rPr lang="en-US"/>
            <a:t>Lubrication</a:t>
          </a:r>
        </a:p>
      </dgm:t>
    </dgm:pt>
    <dgm:pt modelId="{C8BBA4DD-9FD7-4FAD-BB7E-17683F0394F7}" type="parTrans" cxnId="{AFAFDF17-924E-431D-B466-96EAF5E1F3EC}">
      <dgm:prSet/>
      <dgm:spPr/>
      <dgm:t>
        <a:bodyPr/>
        <a:lstStyle/>
        <a:p>
          <a:endParaRPr lang="en-US"/>
        </a:p>
      </dgm:t>
    </dgm:pt>
    <dgm:pt modelId="{3F8E092E-15E3-4AE2-B9B3-21F3C251B436}" type="sibTrans" cxnId="{AFAFDF17-924E-431D-B466-96EAF5E1F3EC}">
      <dgm:prSet/>
      <dgm:spPr/>
      <dgm:t>
        <a:bodyPr/>
        <a:lstStyle/>
        <a:p>
          <a:endParaRPr lang="en-US"/>
        </a:p>
      </dgm:t>
    </dgm:pt>
    <dgm:pt modelId="{8476FC60-005E-474D-AA64-2D6004E1D8F3}">
      <dgm:prSet/>
      <dgm:spPr/>
      <dgm:t>
        <a:bodyPr/>
        <a:lstStyle/>
        <a:p>
          <a:r>
            <a:rPr lang="en-US"/>
            <a:t>Repairs</a:t>
          </a:r>
        </a:p>
      </dgm:t>
    </dgm:pt>
    <dgm:pt modelId="{59B4DFA4-88F9-4B96-816D-A851271B1950}" type="parTrans" cxnId="{C51AE701-A561-4F66-B085-71D762C0BBD4}">
      <dgm:prSet/>
      <dgm:spPr/>
      <dgm:t>
        <a:bodyPr/>
        <a:lstStyle/>
        <a:p>
          <a:endParaRPr lang="en-US"/>
        </a:p>
      </dgm:t>
    </dgm:pt>
    <dgm:pt modelId="{F49CFB5F-5F03-4441-931B-051E96F89DD7}" type="sibTrans" cxnId="{C51AE701-A561-4F66-B085-71D762C0BBD4}">
      <dgm:prSet/>
      <dgm:spPr/>
      <dgm:t>
        <a:bodyPr/>
        <a:lstStyle/>
        <a:p>
          <a:endParaRPr lang="en-US"/>
        </a:p>
      </dgm:t>
    </dgm:pt>
    <dgm:pt modelId="{F72AD157-031A-47DF-B5F6-C51BDD39D72E}">
      <dgm:prSet/>
      <dgm:spPr/>
      <dgm:t>
        <a:bodyPr/>
        <a:lstStyle/>
        <a:p>
          <a:r>
            <a:rPr lang="en-US"/>
            <a:t>Replacements </a:t>
          </a:r>
        </a:p>
      </dgm:t>
    </dgm:pt>
    <dgm:pt modelId="{91EF297C-25B7-4FD8-B277-A0E6B1FA54C4}" type="parTrans" cxnId="{F68B09CB-D38F-44BA-8BB8-83B748F01D52}">
      <dgm:prSet/>
      <dgm:spPr/>
      <dgm:t>
        <a:bodyPr/>
        <a:lstStyle/>
        <a:p>
          <a:endParaRPr lang="en-US"/>
        </a:p>
      </dgm:t>
    </dgm:pt>
    <dgm:pt modelId="{ABEA1E91-9B75-482E-AFBF-0B7ACA12BBFC}" type="sibTrans" cxnId="{F68B09CB-D38F-44BA-8BB8-83B748F01D52}">
      <dgm:prSet/>
      <dgm:spPr/>
      <dgm:t>
        <a:bodyPr/>
        <a:lstStyle/>
        <a:p>
          <a:endParaRPr lang="en-US"/>
        </a:p>
      </dgm:t>
    </dgm:pt>
    <dgm:pt modelId="{E7AE919D-CB6D-4777-B765-1C08331FB910}">
      <dgm:prSet/>
      <dgm:spPr/>
      <dgm:t>
        <a:bodyPr/>
        <a:lstStyle/>
        <a:p>
          <a:r>
            <a:rPr lang="en-US"/>
            <a:t>Revamping </a:t>
          </a:r>
        </a:p>
      </dgm:t>
    </dgm:pt>
    <dgm:pt modelId="{39E75596-712F-4C6F-806C-4CC1BB8BEB11}" type="parTrans" cxnId="{4C58F358-97EB-414B-92BB-620BBDDE3A15}">
      <dgm:prSet/>
      <dgm:spPr/>
      <dgm:t>
        <a:bodyPr/>
        <a:lstStyle/>
        <a:p>
          <a:endParaRPr lang="en-US"/>
        </a:p>
      </dgm:t>
    </dgm:pt>
    <dgm:pt modelId="{82F8CC10-A460-4B67-9038-AF19E650DF79}" type="sibTrans" cxnId="{4C58F358-97EB-414B-92BB-620BBDDE3A15}">
      <dgm:prSet/>
      <dgm:spPr/>
      <dgm:t>
        <a:bodyPr/>
        <a:lstStyle/>
        <a:p>
          <a:endParaRPr lang="en-US"/>
        </a:p>
      </dgm:t>
    </dgm:pt>
    <dgm:pt modelId="{FE979790-A8D7-4D43-A67F-979B97EF29EE}" type="pres">
      <dgm:prSet presAssocID="{5D522D96-314B-4D71-9D9E-E8336A2BEC43}" presName="diagram" presStyleCnt="0">
        <dgm:presLayoutVars>
          <dgm:dir/>
          <dgm:resizeHandles val="exact"/>
        </dgm:presLayoutVars>
      </dgm:prSet>
      <dgm:spPr/>
    </dgm:pt>
    <dgm:pt modelId="{EC3DA349-B7BD-4955-8CF3-7A8B7FFC2FC9}" type="pres">
      <dgm:prSet presAssocID="{2B118B6A-3B72-497C-8F1E-3880B416C276}" presName="node" presStyleLbl="node1" presStyleIdx="0" presStyleCnt="6">
        <dgm:presLayoutVars>
          <dgm:bulletEnabled val="1"/>
        </dgm:presLayoutVars>
      </dgm:prSet>
      <dgm:spPr/>
    </dgm:pt>
    <dgm:pt modelId="{6E331C70-2BDB-4DB3-8D89-88CD1DA5AF1A}" type="pres">
      <dgm:prSet presAssocID="{DA8DE860-3F6B-4B71-87F1-F42271BC69EC}" presName="sibTrans" presStyleCnt="0"/>
      <dgm:spPr/>
    </dgm:pt>
    <dgm:pt modelId="{618D76F7-5BE2-4E3D-B59D-06D34E9DA371}" type="pres">
      <dgm:prSet presAssocID="{0199714E-75A3-4B69-9DD8-66F03D055667}" presName="node" presStyleLbl="node1" presStyleIdx="1" presStyleCnt="6">
        <dgm:presLayoutVars>
          <dgm:bulletEnabled val="1"/>
        </dgm:presLayoutVars>
      </dgm:prSet>
      <dgm:spPr/>
    </dgm:pt>
    <dgm:pt modelId="{7669641B-C896-4689-A1C1-BA5C8ABFD3E4}" type="pres">
      <dgm:prSet presAssocID="{5B150F46-A864-4932-B47C-3DA69FB9A85C}" presName="sibTrans" presStyleCnt="0"/>
      <dgm:spPr/>
    </dgm:pt>
    <dgm:pt modelId="{9EFA6AED-5039-4A96-B567-70E80F16B182}" type="pres">
      <dgm:prSet presAssocID="{0C2006EE-2061-4953-B2FE-454DEEBA8337}" presName="node" presStyleLbl="node1" presStyleIdx="2" presStyleCnt="6">
        <dgm:presLayoutVars>
          <dgm:bulletEnabled val="1"/>
        </dgm:presLayoutVars>
      </dgm:prSet>
      <dgm:spPr/>
    </dgm:pt>
    <dgm:pt modelId="{A3769307-EAE8-4942-A240-F46B7049FDF1}" type="pres">
      <dgm:prSet presAssocID="{3F8E092E-15E3-4AE2-B9B3-21F3C251B436}" presName="sibTrans" presStyleCnt="0"/>
      <dgm:spPr/>
    </dgm:pt>
    <dgm:pt modelId="{77491F13-9929-40F9-AA0E-B6FE50C6B7DD}" type="pres">
      <dgm:prSet presAssocID="{8476FC60-005E-474D-AA64-2D6004E1D8F3}" presName="node" presStyleLbl="node1" presStyleIdx="3" presStyleCnt="6">
        <dgm:presLayoutVars>
          <dgm:bulletEnabled val="1"/>
        </dgm:presLayoutVars>
      </dgm:prSet>
      <dgm:spPr/>
    </dgm:pt>
    <dgm:pt modelId="{C94572BF-AFF3-42D0-A038-CC56F9244573}" type="pres">
      <dgm:prSet presAssocID="{F49CFB5F-5F03-4441-931B-051E96F89DD7}" presName="sibTrans" presStyleCnt="0"/>
      <dgm:spPr/>
    </dgm:pt>
    <dgm:pt modelId="{B77977D3-6B56-42B4-8D03-C405AFB13141}" type="pres">
      <dgm:prSet presAssocID="{F72AD157-031A-47DF-B5F6-C51BDD39D72E}" presName="node" presStyleLbl="node1" presStyleIdx="4" presStyleCnt="6">
        <dgm:presLayoutVars>
          <dgm:bulletEnabled val="1"/>
        </dgm:presLayoutVars>
      </dgm:prSet>
      <dgm:spPr/>
    </dgm:pt>
    <dgm:pt modelId="{9A34D480-25F4-4DAA-A34B-C657AD666D0F}" type="pres">
      <dgm:prSet presAssocID="{ABEA1E91-9B75-482E-AFBF-0B7ACA12BBFC}" presName="sibTrans" presStyleCnt="0"/>
      <dgm:spPr/>
    </dgm:pt>
    <dgm:pt modelId="{354F8521-3AA8-4CC9-8329-DDD5D2F29B64}" type="pres">
      <dgm:prSet presAssocID="{E7AE919D-CB6D-4777-B765-1C08331FB910}" presName="node" presStyleLbl="node1" presStyleIdx="5" presStyleCnt="6">
        <dgm:presLayoutVars>
          <dgm:bulletEnabled val="1"/>
        </dgm:presLayoutVars>
      </dgm:prSet>
      <dgm:spPr/>
    </dgm:pt>
  </dgm:ptLst>
  <dgm:cxnLst>
    <dgm:cxn modelId="{C51AE701-A561-4F66-B085-71D762C0BBD4}" srcId="{5D522D96-314B-4D71-9D9E-E8336A2BEC43}" destId="{8476FC60-005E-474D-AA64-2D6004E1D8F3}" srcOrd="3" destOrd="0" parTransId="{59B4DFA4-88F9-4B96-816D-A851271B1950}" sibTransId="{F49CFB5F-5F03-4441-931B-051E96F89DD7}"/>
    <dgm:cxn modelId="{AFAFDF17-924E-431D-B466-96EAF5E1F3EC}" srcId="{5D522D96-314B-4D71-9D9E-E8336A2BEC43}" destId="{0C2006EE-2061-4953-B2FE-454DEEBA8337}" srcOrd="2" destOrd="0" parTransId="{C8BBA4DD-9FD7-4FAD-BB7E-17683F0394F7}" sibTransId="{3F8E092E-15E3-4AE2-B9B3-21F3C251B436}"/>
    <dgm:cxn modelId="{201AC41C-C128-47EB-B2FC-38E74EBD7985}" type="presOf" srcId="{E7AE919D-CB6D-4777-B765-1C08331FB910}" destId="{354F8521-3AA8-4CC9-8329-DDD5D2F29B64}" srcOrd="0" destOrd="0" presId="urn:microsoft.com/office/officeart/2005/8/layout/default"/>
    <dgm:cxn modelId="{1677B032-3A19-4CF6-942C-496940151FF9}" type="presOf" srcId="{5D522D96-314B-4D71-9D9E-E8336A2BEC43}" destId="{FE979790-A8D7-4D43-A67F-979B97EF29EE}" srcOrd="0" destOrd="0" presId="urn:microsoft.com/office/officeart/2005/8/layout/default"/>
    <dgm:cxn modelId="{A9DF5767-9541-4217-8056-D7B13C13127B}" type="presOf" srcId="{8476FC60-005E-474D-AA64-2D6004E1D8F3}" destId="{77491F13-9929-40F9-AA0E-B6FE50C6B7DD}" srcOrd="0" destOrd="0" presId="urn:microsoft.com/office/officeart/2005/8/layout/default"/>
    <dgm:cxn modelId="{EF52716B-6A54-45C8-9196-52DCC31CD0CB}" type="presOf" srcId="{F72AD157-031A-47DF-B5F6-C51BDD39D72E}" destId="{B77977D3-6B56-42B4-8D03-C405AFB13141}" srcOrd="0" destOrd="0" presId="urn:microsoft.com/office/officeart/2005/8/layout/default"/>
    <dgm:cxn modelId="{9B78ED70-0A83-4A2F-BA98-4480F76E82D3}" srcId="{5D522D96-314B-4D71-9D9E-E8336A2BEC43}" destId="{2B118B6A-3B72-497C-8F1E-3880B416C276}" srcOrd="0" destOrd="0" parTransId="{6889F700-67E5-404C-BF88-DA71AB6D7FA3}" sibTransId="{DA8DE860-3F6B-4B71-87F1-F42271BC69EC}"/>
    <dgm:cxn modelId="{4C58F358-97EB-414B-92BB-620BBDDE3A15}" srcId="{5D522D96-314B-4D71-9D9E-E8336A2BEC43}" destId="{E7AE919D-CB6D-4777-B765-1C08331FB910}" srcOrd="5" destOrd="0" parTransId="{39E75596-712F-4C6F-806C-4CC1BB8BEB11}" sibTransId="{82F8CC10-A460-4B67-9038-AF19E650DF79}"/>
    <dgm:cxn modelId="{DEC66B92-E79F-4C0F-9198-F2D2ADEBD803}" srcId="{5D522D96-314B-4D71-9D9E-E8336A2BEC43}" destId="{0199714E-75A3-4B69-9DD8-66F03D055667}" srcOrd="1" destOrd="0" parTransId="{30D88F89-A639-441F-BEC2-AA2FE5FCE3AC}" sibTransId="{5B150F46-A864-4932-B47C-3DA69FB9A85C}"/>
    <dgm:cxn modelId="{1EE1F597-2B55-4582-A5D5-D11654FC5320}" type="presOf" srcId="{2B118B6A-3B72-497C-8F1E-3880B416C276}" destId="{EC3DA349-B7BD-4955-8CF3-7A8B7FFC2FC9}" srcOrd="0" destOrd="0" presId="urn:microsoft.com/office/officeart/2005/8/layout/default"/>
    <dgm:cxn modelId="{80AB52C2-917A-48A0-B2D3-766C8D644DF8}" type="presOf" srcId="{0199714E-75A3-4B69-9DD8-66F03D055667}" destId="{618D76F7-5BE2-4E3D-B59D-06D34E9DA371}" srcOrd="0" destOrd="0" presId="urn:microsoft.com/office/officeart/2005/8/layout/default"/>
    <dgm:cxn modelId="{CF2CBAC5-FDE6-4D93-8374-9B2F4F583B8C}" type="presOf" srcId="{0C2006EE-2061-4953-B2FE-454DEEBA8337}" destId="{9EFA6AED-5039-4A96-B567-70E80F16B182}" srcOrd="0" destOrd="0" presId="urn:microsoft.com/office/officeart/2005/8/layout/default"/>
    <dgm:cxn modelId="{F68B09CB-D38F-44BA-8BB8-83B748F01D52}" srcId="{5D522D96-314B-4D71-9D9E-E8336A2BEC43}" destId="{F72AD157-031A-47DF-B5F6-C51BDD39D72E}" srcOrd="4" destOrd="0" parTransId="{91EF297C-25B7-4FD8-B277-A0E6B1FA54C4}" sibTransId="{ABEA1E91-9B75-482E-AFBF-0B7ACA12BBFC}"/>
    <dgm:cxn modelId="{B31EBAF0-5B2E-44C3-973A-8048710D2322}" type="presParOf" srcId="{FE979790-A8D7-4D43-A67F-979B97EF29EE}" destId="{EC3DA349-B7BD-4955-8CF3-7A8B7FFC2FC9}" srcOrd="0" destOrd="0" presId="urn:microsoft.com/office/officeart/2005/8/layout/default"/>
    <dgm:cxn modelId="{54FFB0A7-0BEE-432D-8AFA-C485EF40A830}" type="presParOf" srcId="{FE979790-A8D7-4D43-A67F-979B97EF29EE}" destId="{6E331C70-2BDB-4DB3-8D89-88CD1DA5AF1A}" srcOrd="1" destOrd="0" presId="urn:microsoft.com/office/officeart/2005/8/layout/default"/>
    <dgm:cxn modelId="{2880AF9C-115F-4AAA-A77A-B73E8FADABC6}" type="presParOf" srcId="{FE979790-A8D7-4D43-A67F-979B97EF29EE}" destId="{618D76F7-5BE2-4E3D-B59D-06D34E9DA371}" srcOrd="2" destOrd="0" presId="urn:microsoft.com/office/officeart/2005/8/layout/default"/>
    <dgm:cxn modelId="{D261AF24-2FF1-4160-9D4A-91B65276F828}" type="presParOf" srcId="{FE979790-A8D7-4D43-A67F-979B97EF29EE}" destId="{7669641B-C896-4689-A1C1-BA5C8ABFD3E4}" srcOrd="3" destOrd="0" presId="urn:microsoft.com/office/officeart/2005/8/layout/default"/>
    <dgm:cxn modelId="{605BC59C-618E-4322-B09E-D7EC57225648}" type="presParOf" srcId="{FE979790-A8D7-4D43-A67F-979B97EF29EE}" destId="{9EFA6AED-5039-4A96-B567-70E80F16B182}" srcOrd="4" destOrd="0" presId="urn:microsoft.com/office/officeart/2005/8/layout/default"/>
    <dgm:cxn modelId="{4A768BF2-6C8D-4ED3-A206-1A2FF4A80BB0}" type="presParOf" srcId="{FE979790-A8D7-4D43-A67F-979B97EF29EE}" destId="{A3769307-EAE8-4942-A240-F46B7049FDF1}" srcOrd="5" destOrd="0" presId="urn:microsoft.com/office/officeart/2005/8/layout/default"/>
    <dgm:cxn modelId="{6FCD689D-BF30-49AB-ABD1-D3A998011F0E}" type="presParOf" srcId="{FE979790-A8D7-4D43-A67F-979B97EF29EE}" destId="{77491F13-9929-40F9-AA0E-B6FE50C6B7DD}" srcOrd="6" destOrd="0" presId="urn:microsoft.com/office/officeart/2005/8/layout/default"/>
    <dgm:cxn modelId="{D8B38DB8-F58F-4A84-8CA1-C1D62AA4E86C}" type="presParOf" srcId="{FE979790-A8D7-4D43-A67F-979B97EF29EE}" destId="{C94572BF-AFF3-42D0-A038-CC56F9244573}" srcOrd="7" destOrd="0" presId="urn:microsoft.com/office/officeart/2005/8/layout/default"/>
    <dgm:cxn modelId="{C7D27409-9819-4833-BCDB-75650B087FDE}" type="presParOf" srcId="{FE979790-A8D7-4D43-A67F-979B97EF29EE}" destId="{B77977D3-6B56-42B4-8D03-C405AFB13141}" srcOrd="8" destOrd="0" presId="urn:microsoft.com/office/officeart/2005/8/layout/default"/>
    <dgm:cxn modelId="{1BA51F2E-8A19-4A55-AB00-A55EAB6C34AA}" type="presParOf" srcId="{FE979790-A8D7-4D43-A67F-979B97EF29EE}" destId="{9A34D480-25F4-4DAA-A34B-C657AD666D0F}" srcOrd="9" destOrd="0" presId="urn:microsoft.com/office/officeart/2005/8/layout/default"/>
    <dgm:cxn modelId="{C1E8720D-A278-464B-BEA9-E2656816B707}" type="presParOf" srcId="{FE979790-A8D7-4D43-A67F-979B97EF29EE}" destId="{354F8521-3AA8-4CC9-8329-DDD5D2F29B64}"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79EAD1-D9AC-428D-B75C-E05FBF9DDB0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A0257EC-B9A3-40EC-B486-8CC0E20D4F91}">
      <dgm:prSet/>
      <dgm:spPr/>
      <dgm:t>
        <a:bodyPr/>
        <a:lstStyle/>
        <a:p>
          <a:r>
            <a:rPr lang="en-US"/>
            <a:t>UC Irvine Machine Learning Repository</a:t>
          </a:r>
        </a:p>
      </dgm:t>
    </dgm:pt>
    <dgm:pt modelId="{1DE5097E-88AA-4D93-B9A6-E8353A74F381}" type="parTrans" cxnId="{E159C774-ACC4-4D33-970C-05851D4957E3}">
      <dgm:prSet/>
      <dgm:spPr/>
      <dgm:t>
        <a:bodyPr/>
        <a:lstStyle/>
        <a:p>
          <a:endParaRPr lang="en-US"/>
        </a:p>
      </dgm:t>
    </dgm:pt>
    <dgm:pt modelId="{4227B80D-3776-413F-89C4-A325B67FD06F}" type="sibTrans" cxnId="{E159C774-ACC4-4D33-970C-05851D4957E3}">
      <dgm:prSet/>
      <dgm:spPr/>
      <dgm:t>
        <a:bodyPr/>
        <a:lstStyle/>
        <a:p>
          <a:endParaRPr lang="en-US"/>
        </a:p>
      </dgm:t>
    </dgm:pt>
    <dgm:pt modelId="{9E30C95D-22F2-4BEC-BBA9-EC368806DEDB}">
      <dgm:prSet/>
      <dgm:spPr/>
      <dgm:t>
        <a:bodyPr/>
        <a:lstStyle/>
        <a:p>
          <a:r>
            <a:rPr lang="en-US"/>
            <a:t>2020 Data set- a synthetic dataset that reflects predictive maintenance in the industry</a:t>
          </a:r>
        </a:p>
      </dgm:t>
    </dgm:pt>
    <dgm:pt modelId="{4CC44EC3-CBF9-41B4-B863-F4B517AB2487}" type="parTrans" cxnId="{AA3477F8-0983-4454-AA7A-E82ED05D211C}">
      <dgm:prSet/>
      <dgm:spPr/>
      <dgm:t>
        <a:bodyPr/>
        <a:lstStyle/>
        <a:p>
          <a:endParaRPr lang="en-US"/>
        </a:p>
      </dgm:t>
    </dgm:pt>
    <dgm:pt modelId="{5A288D58-7C76-4AC2-9B06-1F9EAC010954}" type="sibTrans" cxnId="{AA3477F8-0983-4454-AA7A-E82ED05D211C}">
      <dgm:prSet/>
      <dgm:spPr/>
      <dgm:t>
        <a:bodyPr/>
        <a:lstStyle/>
        <a:p>
          <a:endParaRPr lang="en-US"/>
        </a:p>
      </dgm:t>
    </dgm:pt>
    <dgm:pt modelId="{BFBB1C9F-798C-46A8-A338-F7743248342D}">
      <dgm:prSet/>
      <dgm:spPr/>
      <dgm:t>
        <a:bodyPr/>
        <a:lstStyle/>
        <a:p>
          <a:r>
            <a:rPr lang="en-US"/>
            <a:t>Multivariate, Time-Series with 10000 instances and 14 columns</a:t>
          </a:r>
        </a:p>
      </dgm:t>
    </dgm:pt>
    <dgm:pt modelId="{124133FC-C135-48C7-8EEB-007C05229311}" type="parTrans" cxnId="{BF07615C-3837-45AE-B9CD-4D1F98619E30}">
      <dgm:prSet/>
      <dgm:spPr/>
      <dgm:t>
        <a:bodyPr/>
        <a:lstStyle/>
        <a:p>
          <a:endParaRPr lang="en-US"/>
        </a:p>
      </dgm:t>
    </dgm:pt>
    <dgm:pt modelId="{2E32F24C-FB0C-4D41-B132-C801CA526CF1}" type="sibTrans" cxnId="{BF07615C-3837-45AE-B9CD-4D1F98619E30}">
      <dgm:prSet/>
      <dgm:spPr/>
      <dgm:t>
        <a:bodyPr/>
        <a:lstStyle/>
        <a:p>
          <a:endParaRPr lang="en-US"/>
        </a:p>
      </dgm:t>
    </dgm:pt>
    <dgm:pt modelId="{A10F2CD8-144A-40A8-9301-54E28994E38A}" type="pres">
      <dgm:prSet presAssocID="{AB79EAD1-D9AC-428D-B75C-E05FBF9DDB0A}" presName="root" presStyleCnt="0">
        <dgm:presLayoutVars>
          <dgm:dir/>
          <dgm:resizeHandles val="exact"/>
        </dgm:presLayoutVars>
      </dgm:prSet>
      <dgm:spPr/>
    </dgm:pt>
    <dgm:pt modelId="{D7C02F30-A5F7-4C81-92BE-77A0BD816BD7}" type="pres">
      <dgm:prSet presAssocID="{4A0257EC-B9A3-40EC-B486-8CC0E20D4F91}" presName="compNode" presStyleCnt="0"/>
      <dgm:spPr/>
    </dgm:pt>
    <dgm:pt modelId="{8A689C65-0501-47BC-9C78-031CD7722AAB}" type="pres">
      <dgm:prSet presAssocID="{4A0257EC-B9A3-40EC-B486-8CC0E20D4F91}" presName="bgRect" presStyleLbl="bgShp" presStyleIdx="0" presStyleCnt="3"/>
      <dgm:spPr/>
    </dgm:pt>
    <dgm:pt modelId="{66D1356E-CBA9-484C-ADCD-93B34A45E803}" type="pres">
      <dgm:prSet presAssocID="{4A0257EC-B9A3-40EC-B486-8CC0E20D4F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0C67B3B-0088-47B0-937F-AB9F40EACC53}" type="pres">
      <dgm:prSet presAssocID="{4A0257EC-B9A3-40EC-B486-8CC0E20D4F91}" presName="spaceRect" presStyleCnt="0"/>
      <dgm:spPr/>
    </dgm:pt>
    <dgm:pt modelId="{4ECE93E5-78AB-4B8B-A633-639BE5B4B69E}" type="pres">
      <dgm:prSet presAssocID="{4A0257EC-B9A3-40EC-B486-8CC0E20D4F91}" presName="parTx" presStyleLbl="revTx" presStyleIdx="0" presStyleCnt="3">
        <dgm:presLayoutVars>
          <dgm:chMax val="0"/>
          <dgm:chPref val="0"/>
        </dgm:presLayoutVars>
      </dgm:prSet>
      <dgm:spPr/>
    </dgm:pt>
    <dgm:pt modelId="{57CA14D4-FB3C-4AAD-A324-22F4F9EE8A27}" type="pres">
      <dgm:prSet presAssocID="{4227B80D-3776-413F-89C4-A325B67FD06F}" presName="sibTrans" presStyleCnt="0"/>
      <dgm:spPr/>
    </dgm:pt>
    <dgm:pt modelId="{A74CA38E-D670-4D80-B240-0DB7F62E0E35}" type="pres">
      <dgm:prSet presAssocID="{9E30C95D-22F2-4BEC-BBA9-EC368806DEDB}" presName="compNode" presStyleCnt="0"/>
      <dgm:spPr/>
    </dgm:pt>
    <dgm:pt modelId="{656E780B-BF0B-42BA-AD55-BBA280B8C1AD}" type="pres">
      <dgm:prSet presAssocID="{9E30C95D-22F2-4BEC-BBA9-EC368806DEDB}" presName="bgRect" presStyleLbl="bgShp" presStyleIdx="1" presStyleCnt="3"/>
      <dgm:spPr/>
    </dgm:pt>
    <dgm:pt modelId="{630A7E6E-35E6-429B-9D60-91C1F30F6F14}" type="pres">
      <dgm:prSet presAssocID="{9E30C95D-22F2-4BEC-BBA9-EC368806DE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F5E621F4-A590-42F2-9E08-377035F40B63}" type="pres">
      <dgm:prSet presAssocID="{9E30C95D-22F2-4BEC-BBA9-EC368806DEDB}" presName="spaceRect" presStyleCnt="0"/>
      <dgm:spPr/>
    </dgm:pt>
    <dgm:pt modelId="{7089B45C-9438-4C10-9701-C8AF96755DB6}" type="pres">
      <dgm:prSet presAssocID="{9E30C95D-22F2-4BEC-BBA9-EC368806DEDB}" presName="parTx" presStyleLbl="revTx" presStyleIdx="1" presStyleCnt="3">
        <dgm:presLayoutVars>
          <dgm:chMax val="0"/>
          <dgm:chPref val="0"/>
        </dgm:presLayoutVars>
      </dgm:prSet>
      <dgm:spPr/>
    </dgm:pt>
    <dgm:pt modelId="{0271CAC7-50F6-4586-969E-8CB6F790D16B}" type="pres">
      <dgm:prSet presAssocID="{5A288D58-7C76-4AC2-9B06-1F9EAC010954}" presName="sibTrans" presStyleCnt="0"/>
      <dgm:spPr/>
    </dgm:pt>
    <dgm:pt modelId="{86E8A120-5DC3-42FC-A795-6D24FEB944F7}" type="pres">
      <dgm:prSet presAssocID="{BFBB1C9F-798C-46A8-A338-F7743248342D}" presName="compNode" presStyleCnt="0"/>
      <dgm:spPr/>
    </dgm:pt>
    <dgm:pt modelId="{2A9D8880-CE11-43F3-914F-A70A404DDDCC}" type="pres">
      <dgm:prSet presAssocID="{BFBB1C9F-798C-46A8-A338-F7743248342D}" presName="bgRect" presStyleLbl="bgShp" presStyleIdx="2" presStyleCnt="3"/>
      <dgm:spPr/>
    </dgm:pt>
    <dgm:pt modelId="{C4EB97FD-5098-40BE-B552-CB43BB14CF90}" type="pres">
      <dgm:prSet presAssocID="{BFBB1C9F-798C-46A8-A338-F774324834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FDFBC4FA-1788-4177-94C8-4006776AA3EE}" type="pres">
      <dgm:prSet presAssocID="{BFBB1C9F-798C-46A8-A338-F7743248342D}" presName="spaceRect" presStyleCnt="0"/>
      <dgm:spPr/>
    </dgm:pt>
    <dgm:pt modelId="{254A4B97-0B4D-485F-8729-E6CFCD92E9B6}" type="pres">
      <dgm:prSet presAssocID="{BFBB1C9F-798C-46A8-A338-F7743248342D}" presName="parTx" presStyleLbl="revTx" presStyleIdx="2" presStyleCnt="3">
        <dgm:presLayoutVars>
          <dgm:chMax val="0"/>
          <dgm:chPref val="0"/>
        </dgm:presLayoutVars>
      </dgm:prSet>
      <dgm:spPr/>
    </dgm:pt>
  </dgm:ptLst>
  <dgm:cxnLst>
    <dgm:cxn modelId="{BF07615C-3837-45AE-B9CD-4D1F98619E30}" srcId="{AB79EAD1-D9AC-428D-B75C-E05FBF9DDB0A}" destId="{BFBB1C9F-798C-46A8-A338-F7743248342D}" srcOrd="2" destOrd="0" parTransId="{124133FC-C135-48C7-8EEB-007C05229311}" sibTransId="{2E32F24C-FB0C-4D41-B132-C801CA526CF1}"/>
    <dgm:cxn modelId="{DDBE056B-D707-48D0-BD78-FF84180AF1CD}" type="presOf" srcId="{9E30C95D-22F2-4BEC-BBA9-EC368806DEDB}" destId="{7089B45C-9438-4C10-9701-C8AF96755DB6}" srcOrd="0" destOrd="0" presId="urn:microsoft.com/office/officeart/2018/2/layout/IconVerticalSolidList"/>
    <dgm:cxn modelId="{1138F371-B2EA-482A-9189-19A7441E2851}" type="presOf" srcId="{BFBB1C9F-798C-46A8-A338-F7743248342D}" destId="{254A4B97-0B4D-485F-8729-E6CFCD92E9B6}" srcOrd="0" destOrd="0" presId="urn:microsoft.com/office/officeart/2018/2/layout/IconVerticalSolidList"/>
    <dgm:cxn modelId="{E159C774-ACC4-4D33-970C-05851D4957E3}" srcId="{AB79EAD1-D9AC-428D-B75C-E05FBF9DDB0A}" destId="{4A0257EC-B9A3-40EC-B486-8CC0E20D4F91}" srcOrd="0" destOrd="0" parTransId="{1DE5097E-88AA-4D93-B9A6-E8353A74F381}" sibTransId="{4227B80D-3776-413F-89C4-A325B67FD06F}"/>
    <dgm:cxn modelId="{6E10609D-02EA-4695-979C-EE1924D6468A}" type="presOf" srcId="{AB79EAD1-D9AC-428D-B75C-E05FBF9DDB0A}" destId="{A10F2CD8-144A-40A8-9301-54E28994E38A}" srcOrd="0" destOrd="0" presId="urn:microsoft.com/office/officeart/2018/2/layout/IconVerticalSolidList"/>
    <dgm:cxn modelId="{2BF2B5F6-C534-4F69-92C4-78F20A44DCD3}" type="presOf" srcId="{4A0257EC-B9A3-40EC-B486-8CC0E20D4F91}" destId="{4ECE93E5-78AB-4B8B-A633-639BE5B4B69E}" srcOrd="0" destOrd="0" presId="urn:microsoft.com/office/officeart/2018/2/layout/IconVerticalSolidList"/>
    <dgm:cxn modelId="{AA3477F8-0983-4454-AA7A-E82ED05D211C}" srcId="{AB79EAD1-D9AC-428D-B75C-E05FBF9DDB0A}" destId="{9E30C95D-22F2-4BEC-BBA9-EC368806DEDB}" srcOrd="1" destOrd="0" parTransId="{4CC44EC3-CBF9-41B4-B863-F4B517AB2487}" sibTransId="{5A288D58-7C76-4AC2-9B06-1F9EAC010954}"/>
    <dgm:cxn modelId="{FE32B000-87A2-4617-9ECF-18F9F9FC35A7}" type="presParOf" srcId="{A10F2CD8-144A-40A8-9301-54E28994E38A}" destId="{D7C02F30-A5F7-4C81-92BE-77A0BD816BD7}" srcOrd="0" destOrd="0" presId="urn:microsoft.com/office/officeart/2018/2/layout/IconVerticalSolidList"/>
    <dgm:cxn modelId="{FBCF42E5-E7EB-4BEB-B77B-1B4D2E435F03}" type="presParOf" srcId="{D7C02F30-A5F7-4C81-92BE-77A0BD816BD7}" destId="{8A689C65-0501-47BC-9C78-031CD7722AAB}" srcOrd="0" destOrd="0" presId="urn:microsoft.com/office/officeart/2018/2/layout/IconVerticalSolidList"/>
    <dgm:cxn modelId="{B51B3D5A-F841-4FCF-9E0B-CD809E08602E}" type="presParOf" srcId="{D7C02F30-A5F7-4C81-92BE-77A0BD816BD7}" destId="{66D1356E-CBA9-484C-ADCD-93B34A45E803}" srcOrd="1" destOrd="0" presId="urn:microsoft.com/office/officeart/2018/2/layout/IconVerticalSolidList"/>
    <dgm:cxn modelId="{6F1E5EB1-7076-4721-89E1-8B6D0273071D}" type="presParOf" srcId="{D7C02F30-A5F7-4C81-92BE-77A0BD816BD7}" destId="{30C67B3B-0088-47B0-937F-AB9F40EACC53}" srcOrd="2" destOrd="0" presId="urn:microsoft.com/office/officeart/2018/2/layout/IconVerticalSolidList"/>
    <dgm:cxn modelId="{80983245-0257-4EDA-AD82-5C6C9FE159F9}" type="presParOf" srcId="{D7C02F30-A5F7-4C81-92BE-77A0BD816BD7}" destId="{4ECE93E5-78AB-4B8B-A633-639BE5B4B69E}" srcOrd="3" destOrd="0" presId="urn:microsoft.com/office/officeart/2018/2/layout/IconVerticalSolidList"/>
    <dgm:cxn modelId="{F016AFB9-A66B-4921-9376-8F7CABD0C5F1}" type="presParOf" srcId="{A10F2CD8-144A-40A8-9301-54E28994E38A}" destId="{57CA14D4-FB3C-4AAD-A324-22F4F9EE8A27}" srcOrd="1" destOrd="0" presId="urn:microsoft.com/office/officeart/2018/2/layout/IconVerticalSolidList"/>
    <dgm:cxn modelId="{8E23A599-14FF-4C78-8AC1-BECA98D38761}" type="presParOf" srcId="{A10F2CD8-144A-40A8-9301-54E28994E38A}" destId="{A74CA38E-D670-4D80-B240-0DB7F62E0E35}" srcOrd="2" destOrd="0" presId="urn:microsoft.com/office/officeart/2018/2/layout/IconVerticalSolidList"/>
    <dgm:cxn modelId="{45EDAB62-32BF-4C2D-BB7E-E28FE66A683C}" type="presParOf" srcId="{A74CA38E-D670-4D80-B240-0DB7F62E0E35}" destId="{656E780B-BF0B-42BA-AD55-BBA280B8C1AD}" srcOrd="0" destOrd="0" presId="urn:microsoft.com/office/officeart/2018/2/layout/IconVerticalSolidList"/>
    <dgm:cxn modelId="{A0D52506-DC86-4307-A6B3-32EEAB6C72AB}" type="presParOf" srcId="{A74CA38E-D670-4D80-B240-0DB7F62E0E35}" destId="{630A7E6E-35E6-429B-9D60-91C1F30F6F14}" srcOrd="1" destOrd="0" presId="urn:microsoft.com/office/officeart/2018/2/layout/IconVerticalSolidList"/>
    <dgm:cxn modelId="{7F73BEE2-17FF-495A-BF7D-0E83535B877F}" type="presParOf" srcId="{A74CA38E-D670-4D80-B240-0DB7F62E0E35}" destId="{F5E621F4-A590-42F2-9E08-377035F40B63}" srcOrd="2" destOrd="0" presId="urn:microsoft.com/office/officeart/2018/2/layout/IconVerticalSolidList"/>
    <dgm:cxn modelId="{34F5C1EE-3040-4B0F-9DFA-ED416D65CC02}" type="presParOf" srcId="{A74CA38E-D670-4D80-B240-0DB7F62E0E35}" destId="{7089B45C-9438-4C10-9701-C8AF96755DB6}" srcOrd="3" destOrd="0" presId="urn:microsoft.com/office/officeart/2018/2/layout/IconVerticalSolidList"/>
    <dgm:cxn modelId="{C12A1BFB-BEAF-48FF-A685-8300C73689A1}" type="presParOf" srcId="{A10F2CD8-144A-40A8-9301-54E28994E38A}" destId="{0271CAC7-50F6-4586-969E-8CB6F790D16B}" srcOrd="3" destOrd="0" presId="urn:microsoft.com/office/officeart/2018/2/layout/IconVerticalSolidList"/>
    <dgm:cxn modelId="{197AEB00-C807-48CC-9DFC-7A393DDE89AC}" type="presParOf" srcId="{A10F2CD8-144A-40A8-9301-54E28994E38A}" destId="{86E8A120-5DC3-42FC-A795-6D24FEB944F7}" srcOrd="4" destOrd="0" presId="urn:microsoft.com/office/officeart/2018/2/layout/IconVerticalSolidList"/>
    <dgm:cxn modelId="{188535DF-7921-4923-977D-FB526A403C7B}" type="presParOf" srcId="{86E8A120-5DC3-42FC-A795-6D24FEB944F7}" destId="{2A9D8880-CE11-43F3-914F-A70A404DDDCC}" srcOrd="0" destOrd="0" presId="urn:microsoft.com/office/officeart/2018/2/layout/IconVerticalSolidList"/>
    <dgm:cxn modelId="{5D1F2BEA-A9BA-46C5-8548-31F28D116326}" type="presParOf" srcId="{86E8A120-5DC3-42FC-A795-6D24FEB944F7}" destId="{C4EB97FD-5098-40BE-B552-CB43BB14CF90}" srcOrd="1" destOrd="0" presId="urn:microsoft.com/office/officeart/2018/2/layout/IconVerticalSolidList"/>
    <dgm:cxn modelId="{4BF34F76-C1F0-48C2-9092-AE8415F4D541}" type="presParOf" srcId="{86E8A120-5DC3-42FC-A795-6D24FEB944F7}" destId="{FDFBC4FA-1788-4177-94C8-4006776AA3EE}" srcOrd="2" destOrd="0" presId="urn:microsoft.com/office/officeart/2018/2/layout/IconVerticalSolidList"/>
    <dgm:cxn modelId="{BF1C7798-0EAD-4EA2-B5AA-3C94777EF40F}" type="presParOf" srcId="{86E8A120-5DC3-42FC-A795-6D24FEB944F7}" destId="{254A4B97-0B4D-485F-8729-E6CFCD92E9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1ABF62-1D42-4CB2-B8E3-DEE3B4B411F0}"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C1165FCE-5DC8-44F3-A89D-C067D1D9D7DC}">
      <dgm:prSet/>
      <dgm:spPr/>
      <dgm:t>
        <a:bodyPr/>
        <a:lstStyle/>
        <a:p>
          <a:r>
            <a:rPr lang="en-US"/>
            <a:t>Product ID (Object) consisting of a letter L, M, or H for low (50% of all products), medium (30%), and high (20%) as product quality variants and a variant-specific serial number</a:t>
          </a:r>
        </a:p>
      </dgm:t>
    </dgm:pt>
    <dgm:pt modelId="{35C63EBC-1DE8-40FB-8AA6-3C1EEB0C906B}" type="parTrans" cxnId="{CC4C2C09-427A-498A-B7B0-F7AE79C63539}">
      <dgm:prSet/>
      <dgm:spPr/>
      <dgm:t>
        <a:bodyPr/>
        <a:lstStyle/>
        <a:p>
          <a:endParaRPr lang="en-US"/>
        </a:p>
      </dgm:t>
    </dgm:pt>
    <dgm:pt modelId="{05661F09-D1A3-4A1E-939B-CCEDD66DAB4A}" type="sibTrans" cxnId="{CC4C2C09-427A-498A-B7B0-F7AE79C63539}">
      <dgm:prSet/>
      <dgm:spPr/>
      <dgm:t>
        <a:bodyPr/>
        <a:lstStyle/>
        <a:p>
          <a:endParaRPr lang="en-US"/>
        </a:p>
      </dgm:t>
    </dgm:pt>
    <dgm:pt modelId="{CE36814E-93AD-4844-A43F-FF55F0084826}">
      <dgm:prSet/>
      <dgm:spPr/>
      <dgm:t>
        <a:bodyPr/>
        <a:lstStyle/>
        <a:p>
          <a:r>
            <a:rPr lang="en-US"/>
            <a:t>Tool Wear(min) (int64) The quality variants H/M/L add 5/3/2 minutes of tool wear to the used tool in the process. and a 'machine failure' label that indicates whether the machine has failed in this particular data point for any of the following failure modes are true.</a:t>
          </a:r>
        </a:p>
      </dgm:t>
    </dgm:pt>
    <dgm:pt modelId="{91E04B46-188C-4D7F-B032-3F7006DB7D2B}" type="parTrans" cxnId="{C042008C-4192-425F-8FA9-AFB436DCA604}">
      <dgm:prSet/>
      <dgm:spPr/>
      <dgm:t>
        <a:bodyPr/>
        <a:lstStyle/>
        <a:p>
          <a:endParaRPr lang="en-US"/>
        </a:p>
      </dgm:t>
    </dgm:pt>
    <dgm:pt modelId="{35A48640-79FD-4B78-A28C-FBB36A50263C}" type="sibTrans" cxnId="{C042008C-4192-425F-8FA9-AFB436DCA604}">
      <dgm:prSet/>
      <dgm:spPr/>
      <dgm:t>
        <a:bodyPr/>
        <a:lstStyle/>
        <a:p>
          <a:endParaRPr lang="en-US"/>
        </a:p>
      </dgm:t>
    </dgm:pt>
    <dgm:pt modelId="{222845CA-1316-43A5-8BA8-3633D8AA8AAD}">
      <dgm:prSet/>
      <dgm:spPr/>
      <dgm:t>
        <a:bodyPr/>
        <a:lstStyle/>
        <a:p>
          <a:r>
            <a:rPr lang="en-US"/>
            <a:t>Air Temperature (K) (float64) generated using a random walk process later normalized to a standard deviation of 2 K around 300 K</a:t>
          </a:r>
        </a:p>
      </dgm:t>
    </dgm:pt>
    <dgm:pt modelId="{E034F334-4A4E-444C-AB6E-C965DFCBB218}" type="parTrans" cxnId="{3E611B12-A6F7-417D-82A9-F0EE3B2873A7}">
      <dgm:prSet/>
      <dgm:spPr/>
      <dgm:t>
        <a:bodyPr/>
        <a:lstStyle/>
        <a:p>
          <a:endParaRPr lang="en-US"/>
        </a:p>
      </dgm:t>
    </dgm:pt>
    <dgm:pt modelId="{1662B4A4-B7A2-47E9-A28F-C8B5AE8FDA58}" type="sibTrans" cxnId="{3E611B12-A6F7-417D-82A9-F0EE3B2873A7}">
      <dgm:prSet/>
      <dgm:spPr/>
      <dgm:t>
        <a:bodyPr/>
        <a:lstStyle/>
        <a:p>
          <a:endParaRPr lang="en-US"/>
        </a:p>
      </dgm:t>
    </dgm:pt>
    <dgm:pt modelId="{91F7E107-00C8-4B10-9762-DCA077DCD9CA}">
      <dgm:prSet/>
      <dgm:spPr/>
      <dgm:t>
        <a:bodyPr/>
        <a:lstStyle/>
        <a:p>
          <a:r>
            <a:rPr lang="en-US"/>
            <a:t>Process Temperature (K) (float64) generated using a random walk process normalized to a standard deviation of 1 K, added to the air temperature plus 10 K.</a:t>
          </a:r>
        </a:p>
      </dgm:t>
    </dgm:pt>
    <dgm:pt modelId="{FE22AB5C-65BA-4E50-9597-8641AC91B95E}" type="parTrans" cxnId="{165C589E-82B4-4DC4-82E8-E3B740117B40}">
      <dgm:prSet/>
      <dgm:spPr/>
      <dgm:t>
        <a:bodyPr/>
        <a:lstStyle/>
        <a:p>
          <a:endParaRPr lang="en-US"/>
        </a:p>
      </dgm:t>
    </dgm:pt>
    <dgm:pt modelId="{A9EC4FEC-9493-47F3-AF3C-0DC77DF4643A}" type="sibTrans" cxnId="{165C589E-82B4-4DC4-82E8-E3B740117B40}">
      <dgm:prSet/>
      <dgm:spPr/>
      <dgm:t>
        <a:bodyPr/>
        <a:lstStyle/>
        <a:p>
          <a:endParaRPr lang="en-US"/>
        </a:p>
      </dgm:t>
    </dgm:pt>
    <dgm:pt modelId="{1460DFAD-F086-4990-A9B9-7F79DEC4D9C7}">
      <dgm:prSet/>
      <dgm:spPr/>
      <dgm:t>
        <a:bodyPr/>
        <a:lstStyle/>
        <a:p>
          <a:r>
            <a:rPr lang="en-US"/>
            <a:t>Rotational Speed(rpm) (int64) calculated from the power of 2860 W, overlaid with a normally distributed noise</a:t>
          </a:r>
        </a:p>
      </dgm:t>
    </dgm:pt>
    <dgm:pt modelId="{F4DF7506-FD26-4D42-B744-B7CBD8A37043}" type="parTrans" cxnId="{FD6FA551-B226-422F-A40F-E6DDE8C8A7FA}">
      <dgm:prSet/>
      <dgm:spPr/>
      <dgm:t>
        <a:bodyPr/>
        <a:lstStyle/>
        <a:p>
          <a:endParaRPr lang="en-US"/>
        </a:p>
      </dgm:t>
    </dgm:pt>
    <dgm:pt modelId="{8066E9B2-699B-4C2C-8C37-ACE0A4801653}" type="sibTrans" cxnId="{FD6FA551-B226-422F-A40F-E6DDE8C8A7FA}">
      <dgm:prSet/>
      <dgm:spPr/>
      <dgm:t>
        <a:bodyPr/>
        <a:lstStyle/>
        <a:p>
          <a:endParaRPr lang="en-US"/>
        </a:p>
      </dgm:t>
    </dgm:pt>
    <dgm:pt modelId="{D7B8E90C-D062-4BC7-B151-309B57A2FAA9}">
      <dgm:prSet/>
      <dgm:spPr/>
      <dgm:t>
        <a:bodyPr/>
        <a:lstStyle/>
        <a:p>
          <a:r>
            <a:rPr lang="en-US"/>
            <a:t>Torque(Nm) (float) torque values are normally distributed around 40 Nm with an Ïƒ = 10 Nm and no negative values.</a:t>
          </a:r>
        </a:p>
      </dgm:t>
    </dgm:pt>
    <dgm:pt modelId="{6C299B53-CE6E-4A6F-9752-73B3B8099F72}" type="parTrans" cxnId="{976A242C-3D2D-4399-91BF-66461A0A7788}">
      <dgm:prSet/>
      <dgm:spPr/>
      <dgm:t>
        <a:bodyPr/>
        <a:lstStyle/>
        <a:p>
          <a:endParaRPr lang="en-US"/>
        </a:p>
      </dgm:t>
    </dgm:pt>
    <dgm:pt modelId="{165ADDDA-CD62-4714-8F01-C08E8293265C}" type="sibTrans" cxnId="{976A242C-3D2D-4399-91BF-66461A0A7788}">
      <dgm:prSet/>
      <dgm:spPr/>
      <dgm:t>
        <a:bodyPr/>
        <a:lstStyle/>
        <a:p>
          <a:endParaRPr lang="en-US"/>
        </a:p>
      </dgm:t>
    </dgm:pt>
    <dgm:pt modelId="{9BA12EC3-7DA9-4BE5-8D68-19961247E2CC}">
      <dgm:prSet/>
      <dgm:spPr/>
      <dgm:t>
        <a:bodyPr/>
        <a:lstStyle/>
        <a:p>
          <a:r>
            <a:rPr lang="en-US"/>
            <a:t>Machine Failure (int64)</a:t>
          </a:r>
          <a:r>
            <a:rPr lang="en-US" b="1"/>
            <a:t> :  </a:t>
          </a:r>
          <a:r>
            <a:rPr lang="en-US"/>
            <a:t>consists of five independent failure modes</a:t>
          </a:r>
        </a:p>
      </dgm:t>
    </dgm:pt>
    <dgm:pt modelId="{7BFE95B7-0DB5-4850-919A-7A969D96AFBF}" type="parTrans" cxnId="{672BCD20-4137-4428-A524-FFA0A8CB2E3F}">
      <dgm:prSet/>
      <dgm:spPr/>
      <dgm:t>
        <a:bodyPr/>
        <a:lstStyle/>
        <a:p>
          <a:endParaRPr lang="en-US"/>
        </a:p>
      </dgm:t>
    </dgm:pt>
    <dgm:pt modelId="{8611EC2C-A87B-4F47-91CB-AF5CFDDD9950}" type="sibTrans" cxnId="{672BCD20-4137-4428-A524-FFA0A8CB2E3F}">
      <dgm:prSet/>
      <dgm:spPr/>
      <dgm:t>
        <a:bodyPr/>
        <a:lstStyle/>
        <a:p>
          <a:endParaRPr lang="en-US"/>
        </a:p>
      </dgm:t>
    </dgm:pt>
    <dgm:pt modelId="{BECC7E22-F0CB-4077-A07A-2544E62131A4}">
      <dgm:prSet/>
      <dgm:spPr/>
      <dgm:t>
        <a:bodyPr/>
        <a:lstStyle/>
        <a:p>
          <a:r>
            <a:rPr lang="en-US"/>
            <a:t>TWF(Tool Wear Failure) </a:t>
          </a:r>
        </a:p>
      </dgm:t>
    </dgm:pt>
    <dgm:pt modelId="{9A6530DB-0321-474A-9593-1BB3AF7265C9}" type="parTrans" cxnId="{29891EF0-8A34-473C-BCE4-09293734BA7B}">
      <dgm:prSet/>
      <dgm:spPr/>
      <dgm:t>
        <a:bodyPr/>
        <a:lstStyle/>
        <a:p>
          <a:endParaRPr lang="en-US"/>
        </a:p>
      </dgm:t>
    </dgm:pt>
    <dgm:pt modelId="{A2970E01-C308-415E-BB90-A0D8C018CBA6}" type="sibTrans" cxnId="{29891EF0-8A34-473C-BCE4-09293734BA7B}">
      <dgm:prSet/>
      <dgm:spPr/>
      <dgm:t>
        <a:bodyPr/>
        <a:lstStyle/>
        <a:p>
          <a:endParaRPr lang="en-US"/>
        </a:p>
      </dgm:t>
    </dgm:pt>
    <dgm:pt modelId="{4BD2344A-671A-4803-B6E1-41BEDA940BBA}">
      <dgm:prSet/>
      <dgm:spPr/>
      <dgm:t>
        <a:bodyPr/>
        <a:lstStyle/>
        <a:p>
          <a:r>
            <a:rPr lang="en-US"/>
            <a:t>HDF(Heat Dissipation Failure) </a:t>
          </a:r>
        </a:p>
      </dgm:t>
    </dgm:pt>
    <dgm:pt modelId="{B2AB1C31-D34B-4354-83FD-BFBF69D6FB65}" type="parTrans" cxnId="{00D744C3-9297-423A-9F6B-923CC81398E7}">
      <dgm:prSet/>
      <dgm:spPr/>
      <dgm:t>
        <a:bodyPr/>
        <a:lstStyle/>
        <a:p>
          <a:endParaRPr lang="en-US"/>
        </a:p>
      </dgm:t>
    </dgm:pt>
    <dgm:pt modelId="{E14FBF45-DB4C-4A48-8317-082BD8417E22}" type="sibTrans" cxnId="{00D744C3-9297-423A-9F6B-923CC81398E7}">
      <dgm:prSet/>
      <dgm:spPr/>
      <dgm:t>
        <a:bodyPr/>
        <a:lstStyle/>
        <a:p>
          <a:endParaRPr lang="en-US"/>
        </a:p>
      </dgm:t>
    </dgm:pt>
    <dgm:pt modelId="{E545A166-C276-44F7-9B4E-7AC081FC7CAF}">
      <dgm:prSet/>
      <dgm:spPr/>
      <dgm:t>
        <a:bodyPr/>
        <a:lstStyle/>
        <a:p>
          <a:r>
            <a:rPr lang="en-US"/>
            <a:t>PWF (Power Failure)</a:t>
          </a:r>
        </a:p>
      </dgm:t>
    </dgm:pt>
    <dgm:pt modelId="{1958BB04-FC1E-4202-A637-6DA5111387D8}" type="parTrans" cxnId="{925AA017-FDA7-4EBB-AE4F-688B58AD3CF3}">
      <dgm:prSet/>
      <dgm:spPr/>
      <dgm:t>
        <a:bodyPr/>
        <a:lstStyle/>
        <a:p>
          <a:endParaRPr lang="en-US"/>
        </a:p>
      </dgm:t>
    </dgm:pt>
    <dgm:pt modelId="{294A24BC-FA90-4C40-B6A8-D9F4DAF80247}" type="sibTrans" cxnId="{925AA017-FDA7-4EBB-AE4F-688B58AD3CF3}">
      <dgm:prSet/>
      <dgm:spPr/>
      <dgm:t>
        <a:bodyPr/>
        <a:lstStyle/>
        <a:p>
          <a:endParaRPr lang="en-US"/>
        </a:p>
      </dgm:t>
    </dgm:pt>
    <dgm:pt modelId="{75A2E41A-B4AF-4538-98A5-C0ACE03A7895}">
      <dgm:prSet/>
      <dgm:spPr/>
      <dgm:t>
        <a:bodyPr/>
        <a:lstStyle/>
        <a:p>
          <a:r>
            <a:rPr lang="en-US"/>
            <a:t>OSF (Overstrain Failure) </a:t>
          </a:r>
        </a:p>
      </dgm:t>
    </dgm:pt>
    <dgm:pt modelId="{9B8FA720-E671-4766-A1D7-B9E374C756B3}" type="parTrans" cxnId="{5198C3AD-E802-422D-9E23-19F8B159A6E3}">
      <dgm:prSet/>
      <dgm:spPr/>
      <dgm:t>
        <a:bodyPr/>
        <a:lstStyle/>
        <a:p>
          <a:endParaRPr lang="en-US"/>
        </a:p>
      </dgm:t>
    </dgm:pt>
    <dgm:pt modelId="{593C9E71-70F1-48B7-B2CB-6FD3FAAD4078}" type="sibTrans" cxnId="{5198C3AD-E802-422D-9E23-19F8B159A6E3}">
      <dgm:prSet/>
      <dgm:spPr/>
      <dgm:t>
        <a:bodyPr/>
        <a:lstStyle/>
        <a:p>
          <a:endParaRPr lang="en-US"/>
        </a:p>
      </dgm:t>
    </dgm:pt>
    <dgm:pt modelId="{AABC15FA-1CED-4182-84A1-BDF8ECE1BE3F}">
      <dgm:prSet/>
      <dgm:spPr/>
      <dgm:t>
        <a:bodyPr/>
        <a:lstStyle/>
        <a:p>
          <a:r>
            <a:rPr lang="en-US"/>
            <a:t>RNF (Random Failures) </a:t>
          </a:r>
        </a:p>
      </dgm:t>
    </dgm:pt>
    <dgm:pt modelId="{36DC1C69-8294-4BEF-9A82-2E8C4299CBAC}" type="parTrans" cxnId="{17869E24-55C6-42BD-924B-713A21DB0495}">
      <dgm:prSet/>
      <dgm:spPr/>
      <dgm:t>
        <a:bodyPr/>
        <a:lstStyle/>
        <a:p>
          <a:endParaRPr lang="en-US"/>
        </a:p>
      </dgm:t>
    </dgm:pt>
    <dgm:pt modelId="{93172894-9BE4-4388-8E94-112BCB97E276}" type="sibTrans" cxnId="{17869E24-55C6-42BD-924B-713A21DB0495}">
      <dgm:prSet/>
      <dgm:spPr/>
      <dgm:t>
        <a:bodyPr/>
        <a:lstStyle/>
        <a:p>
          <a:endParaRPr lang="en-US"/>
        </a:p>
      </dgm:t>
    </dgm:pt>
    <dgm:pt modelId="{1D3ECC2D-6C84-448E-9197-EB9671DE3070}" type="pres">
      <dgm:prSet presAssocID="{951ABF62-1D42-4CB2-B8E3-DEE3B4B411F0}" presName="Name0" presStyleCnt="0">
        <dgm:presLayoutVars>
          <dgm:dir/>
          <dgm:resizeHandles val="exact"/>
        </dgm:presLayoutVars>
      </dgm:prSet>
      <dgm:spPr/>
    </dgm:pt>
    <dgm:pt modelId="{7F42CDAF-89B8-430E-82BB-9224397F72B1}" type="pres">
      <dgm:prSet presAssocID="{C1165FCE-5DC8-44F3-A89D-C067D1D9D7DC}" presName="node" presStyleLbl="node1" presStyleIdx="0" presStyleCnt="7">
        <dgm:presLayoutVars>
          <dgm:bulletEnabled val="1"/>
        </dgm:presLayoutVars>
      </dgm:prSet>
      <dgm:spPr/>
    </dgm:pt>
    <dgm:pt modelId="{82CD08EB-8C06-49AF-8B4B-3617EB6D6B2A}" type="pres">
      <dgm:prSet presAssocID="{05661F09-D1A3-4A1E-939B-CCEDD66DAB4A}" presName="sibTrans" presStyleLbl="sibTrans1D1" presStyleIdx="0" presStyleCnt="6"/>
      <dgm:spPr/>
    </dgm:pt>
    <dgm:pt modelId="{8506DB76-5E5A-46EE-BD5B-BB4A7DB897CF}" type="pres">
      <dgm:prSet presAssocID="{05661F09-D1A3-4A1E-939B-CCEDD66DAB4A}" presName="connectorText" presStyleLbl="sibTrans1D1" presStyleIdx="0" presStyleCnt="6"/>
      <dgm:spPr/>
    </dgm:pt>
    <dgm:pt modelId="{4636A84D-4647-48FD-9982-5513AEDEC9FB}" type="pres">
      <dgm:prSet presAssocID="{CE36814E-93AD-4844-A43F-FF55F0084826}" presName="node" presStyleLbl="node1" presStyleIdx="1" presStyleCnt="7">
        <dgm:presLayoutVars>
          <dgm:bulletEnabled val="1"/>
        </dgm:presLayoutVars>
      </dgm:prSet>
      <dgm:spPr/>
    </dgm:pt>
    <dgm:pt modelId="{FE3E5B22-D8BA-40B3-8536-AD592E3C601E}" type="pres">
      <dgm:prSet presAssocID="{35A48640-79FD-4B78-A28C-FBB36A50263C}" presName="sibTrans" presStyleLbl="sibTrans1D1" presStyleIdx="1" presStyleCnt="6"/>
      <dgm:spPr/>
    </dgm:pt>
    <dgm:pt modelId="{BEE11C61-EE66-492B-AE7B-49EA190E9EA8}" type="pres">
      <dgm:prSet presAssocID="{35A48640-79FD-4B78-A28C-FBB36A50263C}" presName="connectorText" presStyleLbl="sibTrans1D1" presStyleIdx="1" presStyleCnt="6"/>
      <dgm:spPr/>
    </dgm:pt>
    <dgm:pt modelId="{7EC0B7DE-46D3-4C26-AFEA-693B5D459192}" type="pres">
      <dgm:prSet presAssocID="{222845CA-1316-43A5-8BA8-3633D8AA8AAD}" presName="node" presStyleLbl="node1" presStyleIdx="2" presStyleCnt="7">
        <dgm:presLayoutVars>
          <dgm:bulletEnabled val="1"/>
        </dgm:presLayoutVars>
      </dgm:prSet>
      <dgm:spPr/>
    </dgm:pt>
    <dgm:pt modelId="{797E7950-1F31-4790-BA0E-FF29188577D8}" type="pres">
      <dgm:prSet presAssocID="{1662B4A4-B7A2-47E9-A28F-C8B5AE8FDA58}" presName="sibTrans" presStyleLbl="sibTrans1D1" presStyleIdx="2" presStyleCnt="6"/>
      <dgm:spPr/>
    </dgm:pt>
    <dgm:pt modelId="{BFC8AD4B-76A3-4C48-8CE1-36041569AFA7}" type="pres">
      <dgm:prSet presAssocID="{1662B4A4-B7A2-47E9-A28F-C8B5AE8FDA58}" presName="connectorText" presStyleLbl="sibTrans1D1" presStyleIdx="2" presStyleCnt="6"/>
      <dgm:spPr/>
    </dgm:pt>
    <dgm:pt modelId="{D4AA7F99-8A81-43BA-A636-0C33FA1C986C}" type="pres">
      <dgm:prSet presAssocID="{91F7E107-00C8-4B10-9762-DCA077DCD9CA}" presName="node" presStyleLbl="node1" presStyleIdx="3" presStyleCnt="7">
        <dgm:presLayoutVars>
          <dgm:bulletEnabled val="1"/>
        </dgm:presLayoutVars>
      </dgm:prSet>
      <dgm:spPr/>
    </dgm:pt>
    <dgm:pt modelId="{18FDC2F5-EBE2-4AEA-BCA2-CBA17CDBFDFC}" type="pres">
      <dgm:prSet presAssocID="{A9EC4FEC-9493-47F3-AF3C-0DC77DF4643A}" presName="sibTrans" presStyleLbl="sibTrans1D1" presStyleIdx="3" presStyleCnt="6"/>
      <dgm:spPr/>
    </dgm:pt>
    <dgm:pt modelId="{CEF99171-93A4-448A-9759-AE98EDEFA5A2}" type="pres">
      <dgm:prSet presAssocID="{A9EC4FEC-9493-47F3-AF3C-0DC77DF4643A}" presName="connectorText" presStyleLbl="sibTrans1D1" presStyleIdx="3" presStyleCnt="6"/>
      <dgm:spPr/>
    </dgm:pt>
    <dgm:pt modelId="{6502CA1E-5632-47BD-96DB-BDEF1AD9166C}" type="pres">
      <dgm:prSet presAssocID="{1460DFAD-F086-4990-A9B9-7F79DEC4D9C7}" presName="node" presStyleLbl="node1" presStyleIdx="4" presStyleCnt="7">
        <dgm:presLayoutVars>
          <dgm:bulletEnabled val="1"/>
        </dgm:presLayoutVars>
      </dgm:prSet>
      <dgm:spPr/>
    </dgm:pt>
    <dgm:pt modelId="{E5F94668-F650-4DA4-99E2-061F93C5F62C}" type="pres">
      <dgm:prSet presAssocID="{8066E9B2-699B-4C2C-8C37-ACE0A4801653}" presName="sibTrans" presStyleLbl="sibTrans1D1" presStyleIdx="4" presStyleCnt="6"/>
      <dgm:spPr/>
    </dgm:pt>
    <dgm:pt modelId="{2C09B647-1BE6-4056-83AC-419AB1855607}" type="pres">
      <dgm:prSet presAssocID="{8066E9B2-699B-4C2C-8C37-ACE0A4801653}" presName="connectorText" presStyleLbl="sibTrans1D1" presStyleIdx="4" presStyleCnt="6"/>
      <dgm:spPr/>
    </dgm:pt>
    <dgm:pt modelId="{ABB3C533-DBCB-4903-BED7-87D23BC6F835}" type="pres">
      <dgm:prSet presAssocID="{D7B8E90C-D062-4BC7-B151-309B57A2FAA9}" presName="node" presStyleLbl="node1" presStyleIdx="5" presStyleCnt="7">
        <dgm:presLayoutVars>
          <dgm:bulletEnabled val="1"/>
        </dgm:presLayoutVars>
      </dgm:prSet>
      <dgm:spPr/>
    </dgm:pt>
    <dgm:pt modelId="{5184E24C-4F06-4395-AF81-65AA6B105A28}" type="pres">
      <dgm:prSet presAssocID="{165ADDDA-CD62-4714-8F01-C08E8293265C}" presName="sibTrans" presStyleLbl="sibTrans1D1" presStyleIdx="5" presStyleCnt="6"/>
      <dgm:spPr/>
    </dgm:pt>
    <dgm:pt modelId="{AD143026-4FA3-430A-B929-A948729A2D27}" type="pres">
      <dgm:prSet presAssocID="{165ADDDA-CD62-4714-8F01-C08E8293265C}" presName="connectorText" presStyleLbl="sibTrans1D1" presStyleIdx="5" presStyleCnt="6"/>
      <dgm:spPr/>
    </dgm:pt>
    <dgm:pt modelId="{48663557-E934-41DF-A1C1-DEB7A0C5A637}" type="pres">
      <dgm:prSet presAssocID="{9BA12EC3-7DA9-4BE5-8D68-19961247E2CC}" presName="node" presStyleLbl="node1" presStyleIdx="6" presStyleCnt="7">
        <dgm:presLayoutVars>
          <dgm:bulletEnabled val="1"/>
        </dgm:presLayoutVars>
      </dgm:prSet>
      <dgm:spPr/>
    </dgm:pt>
  </dgm:ptLst>
  <dgm:cxnLst>
    <dgm:cxn modelId="{C1766904-670F-4D20-9226-5188EED22B27}" type="presOf" srcId="{1662B4A4-B7A2-47E9-A28F-C8B5AE8FDA58}" destId="{BFC8AD4B-76A3-4C48-8CE1-36041569AFA7}" srcOrd="1" destOrd="0" presId="urn:microsoft.com/office/officeart/2016/7/layout/RepeatingBendingProcessNew"/>
    <dgm:cxn modelId="{CC4C2C09-427A-498A-B7B0-F7AE79C63539}" srcId="{951ABF62-1D42-4CB2-B8E3-DEE3B4B411F0}" destId="{C1165FCE-5DC8-44F3-A89D-C067D1D9D7DC}" srcOrd="0" destOrd="0" parTransId="{35C63EBC-1DE8-40FB-8AA6-3C1EEB0C906B}" sibTransId="{05661F09-D1A3-4A1E-939B-CCEDD66DAB4A}"/>
    <dgm:cxn modelId="{B799E50F-B55F-4D91-A245-69CBC4888F4B}" type="presOf" srcId="{E545A166-C276-44F7-9B4E-7AC081FC7CAF}" destId="{48663557-E934-41DF-A1C1-DEB7A0C5A637}" srcOrd="0" destOrd="3" presId="urn:microsoft.com/office/officeart/2016/7/layout/RepeatingBendingProcessNew"/>
    <dgm:cxn modelId="{3E611B12-A6F7-417D-82A9-F0EE3B2873A7}" srcId="{951ABF62-1D42-4CB2-B8E3-DEE3B4B411F0}" destId="{222845CA-1316-43A5-8BA8-3633D8AA8AAD}" srcOrd="2" destOrd="0" parTransId="{E034F334-4A4E-444C-AB6E-C965DFCBB218}" sibTransId="{1662B4A4-B7A2-47E9-A28F-C8B5AE8FDA58}"/>
    <dgm:cxn modelId="{925AA017-FDA7-4EBB-AE4F-688B58AD3CF3}" srcId="{9BA12EC3-7DA9-4BE5-8D68-19961247E2CC}" destId="{E545A166-C276-44F7-9B4E-7AC081FC7CAF}" srcOrd="2" destOrd="0" parTransId="{1958BB04-FC1E-4202-A637-6DA5111387D8}" sibTransId="{294A24BC-FA90-4C40-B6A8-D9F4DAF80247}"/>
    <dgm:cxn modelId="{672BCD20-4137-4428-A524-FFA0A8CB2E3F}" srcId="{951ABF62-1D42-4CB2-B8E3-DEE3B4B411F0}" destId="{9BA12EC3-7DA9-4BE5-8D68-19961247E2CC}" srcOrd="6" destOrd="0" parTransId="{7BFE95B7-0DB5-4850-919A-7A969D96AFBF}" sibTransId="{8611EC2C-A87B-4F47-91CB-AF5CFDDD9950}"/>
    <dgm:cxn modelId="{17869E24-55C6-42BD-924B-713A21DB0495}" srcId="{9BA12EC3-7DA9-4BE5-8D68-19961247E2CC}" destId="{AABC15FA-1CED-4182-84A1-BDF8ECE1BE3F}" srcOrd="4" destOrd="0" parTransId="{36DC1C69-8294-4BEF-9A82-2E8C4299CBAC}" sibTransId="{93172894-9BE4-4388-8E94-112BCB97E276}"/>
    <dgm:cxn modelId="{976A242C-3D2D-4399-91BF-66461A0A7788}" srcId="{951ABF62-1D42-4CB2-B8E3-DEE3B4B411F0}" destId="{D7B8E90C-D062-4BC7-B151-309B57A2FAA9}" srcOrd="5" destOrd="0" parTransId="{6C299B53-CE6E-4A6F-9752-73B3B8099F72}" sibTransId="{165ADDDA-CD62-4714-8F01-C08E8293265C}"/>
    <dgm:cxn modelId="{648AF92F-CA4F-4FFF-BAE7-8942B3C996F3}" type="presOf" srcId="{165ADDDA-CD62-4714-8F01-C08E8293265C}" destId="{AD143026-4FA3-430A-B929-A948729A2D27}" srcOrd="1" destOrd="0" presId="urn:microsoft.com/office/officeart/2016/7/layout/RepeatingBendingProcessNew"/>
    <dgm:cxn modelId="{7C5D2234-0481-4478-B73B-0DB62E389F92}" type="presOf" srcId="{1460DFAD-F086-4990-A9B9-7F79DEC4D9C7}" destId="{6502CA1E-5632-47BD-96DB-BDEF1AD9166C}" srcOrd="0" destOrd="0" presId="urn:microsoft.com/office/officeart/2016/7/layout/RepeatingBendingProcessNew"/>
    <dgm:cxn modelId="{0CE1AD36-0851-4E45-8555-962139DE6887}" type="presOf" srcId="{4BD2344A-671A-4803-B6E1-41BEDA940BBA}" destId="{48663557-E934-41DF-A1C1-DEB7A0C5A637}" srcOrd="0" destOrd="2" presId="urn:microsoft.com/office/officeart/2016/7/layout/RepeatingBendingProcessNew"/>
    <dgm:cxn modelId="{3D08313F-3700-43D0-BDBE-DD595E61BCC1}" type="presOf" srcId="{75A2E41A-B4AF-4538-98A5-C0ACE03A7895}" destId="{48663557-E934-41DF-A1C1-DEB7A0C5A637}" srcOrd="0" destOrd="4" presId="urn:microsoft.com/office/officeart/2016/7/layout/RepeatingBendingProcessNew"/>
    <dgm:cxn modelId="{5E748E3F-83EA-403D-8F37-D6946BADB5A1}" type="presOf" srcId="{05661F09-D1A3-4A1E-939B-CCEDD66DAB4A}" destId="{82CD08EB-8C06-49AF-8B4B-3617EB6D6B2A}" srcOrd="0" destOrd="0" presId="urn:microsoft.com/office/officeart/2016/7/layout/RepeatingBendingProcessNew"/>
    <dgm:cxn modelId="{8EFAB140-9417-4FA5-8ED4-972708A081E1}" type="presOf" srcId="{D7B8E90C-D062-4BC7-B151-309B57A2FAA9}" destId="{ABB3C533-DBCB-4903-BED7-87D23BC6F835}" srcOrd="0" destOrd="0" presId="urn:microsoft.com/office/officeart/2016/7/layout/RepeatingBendingProcessNew"/>
    <dgm:cxn modelId="{0F90325C-FD81-43BD-9417-9E8CE4C12C4E}" type="presOf" srcId="{222845CA-1316-43A5-8BA8-3633D8AA8AAD}" destId="{7EC0B7DE-46D3-4C26-AFEA-693B5D459192}" srcOrd="0" destOrd="0" presId="urn:microsoft.com/office/officeart/2016/7/layout/RepeatingBendingProcessNew"/>
    <dgm:cxn modelId="{61D57C63-3618-4488-9DE0-531640C852A7}" type="presOf" srcId="{35A48640-79FD-4B78-A28C-FBB36A50263C}" destId="{BEE11C61-EE66-492B-AE7B-49EA190E9EA8}" srcOrd="1" destOrd="0" presId="urn:microsoft.com/office/officeart/2016/7/layout/RepeatingBendingProcessNew"/>
    <dgm:cxn modelId="{0D1D3C64-D576-413F-894E-7BC345E53338}" type="presOf" srcId="{91F7E107-00C8-4B10-9762-DCA077DCD9CA}" destId="{D4AA7F99-8A81-43BA-A636-0C33FA1C986C}" srcOrd="0" destOrd="0" presId="urn:microsoft.com/office/officeart/2016/7/layout/RepeatingBendingProcessNew"/>
    <dgm:cxn modelId="{B6884068-3732-4819-876B-ECE2E1BBC664}" type="presOf" srcId="{9BA12EC3-7DA9-4BE5-8D68-19961247E2CC}" destId="{48663557-E934-41DF-A1C1-DEB7A0C5A637}" srcOrd="0" destOrd="0" presId="urn:microsoft.com/office/officeart/2016/7/layout/RepeatingBendingProcessNew"/>
    <dgm:cxn modelId="{FA24BC4D-1CF7-4AB5-AB17-B3CA9F08ED5E}" type="presOf" srcId="{951ABF62-1D42-4CB2-B8E3-DEE3B4B411F0}" destId="{1D3ECC2D-6C84-448E-9197-EB9671DE3070}" srcOrd="0" destOrd="0" presId="urn:microsoft.com/office/officeart/2016/7/layout/RepeatingBendingProcessNew"/>
    <dgm:cxn modelId="{FD6FA551-B226-422F-A40F-E6DDE8C8A7FA}" srcId="{951ABF62-1D42-4CB2-B8E3-DEE3B4B411F0}" destId="{1460DFAD-F086-4990-A9B9-7F79DEC4D9C7}" srcOrd="4" destOrd="0" parTransId="{F4DF7506-FD26-4D42-B744-B7CBD8A37043}" sibTransId="{8066E9B2-699B-4C2C-8C37-ACE0A4801653}"/>
    <dgm:cxn modelId="{B0C38973-4309-4B85-8A5F-BDA4837417F2}" type="presOf" srcId="{CE36814E-93AD-4844-A43F-FF55F0084826}" destId="{4636A84D-4647-48FD-9982-5513AEDEC9FB}" srcOrd="0" destOrd="0" presId="urn:microsoft.com/office/officeart/2016/7/layout/RepeatingBendingProcessNew"/>
    <dgm:cxn modelId="{538ECC56-21F1-47A7-9CD9-B569E27BC1B0}" type="presOf" srcId="{165ADDDA-CD62-4714-8F01-C08E8293265C}" destId="{5184E24C-4F06-4395-AF81-65AA6B105A28}" srcOrd="0" destOrd="0" presId="urn:microsoft.com/office/officeart/2016/7/layout/RepeatingBendingProcessNew"/>
    <dgm:cxn modelId="{DB3A767A-5C5A-4AE2-8607-DE753C8825AE}" type="presOf" srcId="{05661F09-D1A3-4A1E-939B-CCEDD66DAB4A}" destId="{8506DB76-5E5A-46EE-BD5B-BB4A7DB897CF}" srcOrd="1" destOrd="0" presId="urn:microsoft.com/office/officeart/2016/7/layout/RepeatingBendingProcessNew"/>
    <dgm:cxn modelId="{C042008C-4192-425F-8FA9-AFB436DCA604}" srcId="{951ABF62-1D42-4CB2-B8E3-DEE3B4B411F0}" destId="{CE36814E-93AD-4844-A43F-FF55F0084826}" srcOrd="1" destOrd="0" parTransId="{91E04B46-188C-4D7F-B032-3F7006DB7D2B}" sibTransId="{35A48640-79FD-4B78-A28C-FBB36A50263C}"/>
    <dgm:cxn modelId="{F3F7AC98-7A90-4F0D-B972-831CB1180131}" type="presOf" srcId="{1662B4A4-B7A2-47E9-A28F-C8B5AE8FDA58}" destId="{797E7950-1F31-4790-BA0E-FF29188577D8}" srcOrd="0" destOrd="0" presId="urn:microsoft.com/office/officeart/2016/7/layout/RepeatingBendingProcessNew"/>
    <dgm:cxn modelId="{165C589E-82B4-4DC4-82E8-E3B740117B40}" srcId="{951ABF62-1D42-4CB2-B8E3-DEE3B4B411F0}" destId="{91F7E107-00C8-4B10-9762-DCA077DCD9CA}" srcOrd="3" destOrd="0" parTransId="{FE22AB5C-65BA-4E50-9597-8641AC91B95E}" sibTransId="{A9EC4FEC-9493-47F3-AF3C-0DC77DF4643A}"/>
    <dgm:cxn modelId="{B579DFAB-C7EC-4B2F-BC58-8C2EF99A7814}" type="presOf" srcId="{BECC7E22-F0CB-4077-A07A-2544E62131A4}" destId="{48663557-E934-41DF-A1C1-DEB7A0C5A637}" srcOrd="0" destOrd="1" presId="urn:microsoft.com/office/officeart/2016/7/layout/RepeatingBendingProcessNew"/>
    <dgm:cxn modelId="{5198C3AD-E802-422D-9E23-19F8B159A6E3}" srcId="{9BA12EC3-7DA9-4BE5-8D68-19961247E2CC}" destId="{75A2E41A-B4AF-4538-98A5-C0ACE03A7895}" srcOrd="3" destOrd="0" parTransId="{9B8FA720-E671-4766-A1D7-B9E374C756B3}" sibTransId="{593C9E71-70F1-48B7-B2CB-6FD3FAAD4078}"/>
    <dgm:cxn modelId="{C7FA7BB4-85D0-452C-8098-71E13641BA3C}" type="presOf" srcId="{AABC15FA-1CED-4182-84A1-BDF8ECE1BE3F}" destId="{48663557-E934-41DF-A1C1-DEB7A0C5A637}" srcOrd="0" destOrd="5" presId="urn:microsoft.com/office/officeart/2016/7/layout/RepeatingBendingProcessNew"/>
    <dgm:cxn modelId="{5842F2BC-9CA6-473D-B529-C63CB9A988C9}" type="presOf" srcId="{C1165FCE-5DC8-44F3-A89D-C067D1D9D7DC}" destId="{7F42CDAF-89B8-430E-82BB-9224397F72B1}" srcOrd="0" destOrd="0" presId="urn:microsoft.com/office/officeart/2016/7/layout/RepeatingBendingProcessNew"/>
    <dgm:cxn modelId="{00D744C3-9297-423A-9F6B-923CC81398E7}" srcId="{9BA12EC3-7DA9-4BE5-8D68-19961247E2CC}" destId="{4BD2344A-671A-4803-B6E1-41BEDA940BBA}" srcOrd="1" destOrd="0" parTransId="{B2AB1C31-D34B-4354-83FD-BFBF69D6FB65}" sibTransId="{E14FBF45-DB4C-4A48-8317-082BD8417E22}"/>
    <dgm:cxn modelId="{C3ADC7CE-7A63-40B1-B3F2-BE6461C401C4}" type="presOf" srcId="{8066E9B2-699B-4C2C-8C37-ACE0A4801653}" destId="{E5F94668-F650-4DA4-99E2-061F93C5F62C}" srcOrd="0" destOrd="0" presId="urn:microsoft.com/office/officeart/2016/7/layout/RepeatingBendingProcessNew"/>
    <dgm:cxn modelId="{5B02D2D1-31E4-4E6D-AE8D-82D43B6FACE6}" type="presOf" srcId="{8066E9B2-699B-4C2C-8C37-ACE0A4801653}" destId="{2C09B647-1BE6-4056-83AC-419AB1855607}" srcOrd="1" destOrd="0" presId="urn:microsoft.com/office/officeart/2016/7/layout/RepeatingBendingProcessNew"/>
    <dgm:cxn modelId="{16DF7EE3-C76F-4C34-9714-88182A2178B0}" type="presOf" srcId="{A9EC4FEC-9493-47F3-AF3C-0DC77DF4643A}" destId="{CEF99171-93A4-448A-9759-AE98EDEFA5A2}" srcOrd="1" destOrd="0" presId="urn:microsoft.com/office/officeart/2016/7/layout/RepeatingBendingProcessNew"/>
    <dgm:cxn modelId="{29891EF0-8A34-473C-BCE4-09293734BA7B}" srcId="{9BA12EC3-7DA9-4BE5-8D68-19961247E2CC}" destId="{BECC7E22-F0CB-4077-A07A-2544E62131A4}" srcOrd="0" destOrd="0" parTransId="{9A6530DB-0321-474A-9593-1BB3AF7265C9}" sibTransId="{A2970E01-C308-415E-BB90-A0D8C018CBA6}"/>
    <dgm:cxn modelId="{791ACFF0-291F-46F6-A816-FFBABB7408DC}" type="presOf" srcId="{35A48640-79FD-4B78-A28C-FBB36A50263C}" destId="{FE3E5B22-D8BA-40B3-8536-AD592E3C601E}" srcOrd="0" destOrd="0" presId="urn:microsoft.com/office/officeart/2016/7/layout/RepeatingBendingProcessNew"/>
    <dgm:cxn modelId="{9DB980F2-3741-4676-B240-F460B4205985}" type="presOf" srcId="{A9EC4FEC-9493-47F3-AF3C-0DC77DF4643A}" destId="{18FDC2F5-EBE2-4AEA-BCA2-CBA17CDBFDFC}" srcOrd="0" destOrd="0" presId="urn:microsoft.com/office/officeart/2016/7/layout/RepeatingBendingProcessNew"/>
    <dgm:cxn modelId="{2954396E-138A-4D64-9FE3-3A5FCC77DFB0}" type="presParOf" srcId="{1D3ECC2D-6C84-448E-9197-EB9671DE3070}" destId="{7F42CDAF-89B8-430E-82BB-9224397F72B1}" srcOrd="0" destOrd="0" presId="urn:microsoft.com/office/officeart/2016/7/layout/RepeatingBendingProcessNew"/>
    <dgm:cxn modelId="{AAD14079-22D6-4C6C-8E06-F761B91F8922}" type="presParOf" srcId="{1D3ECC2D-6C84-448E-9197-EB9671DE3070}" destId="{82CD08EB-8C06-49AF-8B4B-3617EB6D6B2A}" srcOrd="1" destOrd="0" presId="urn:microsoft.com/office/officeart/2016/7/layout/RepeatingBendingProcessNew"/>
    <dgm:cxn modelId="{B15128D4-CC52-47EA-ACE5-630926C77216}" type="presParOf" srcId="{82CD08EB-8C06-49AF-8B4B-3617EB6D6B2A}" destId="{8506DB76-5E5A-46EE-BD5B-BB4A7DB897CF}" srcOrd="0" destOrd="0" presId="urn:microsoft.com/office/officeart/2016/7/layout/RepeatingBendingProcessNew"/>
    <dgm:cxn modelId="{0C1D8746-917E-49EB-B18A-81F433D8B22F}" type="presParOf" srcId="{1D3ECC2D-6C84-448E-9197-EB9671DE3070}" destId="{4636A84D-4647-48FD-9982-5513AEDEC9FB}" srcOrd="2" destOrd="0" presId="urn:microsoft.com/office/officeart/2016/7/layout/RepeatingBendingProcessNew"/>
    <dgm:cxn modelId="{1AB85230-EDB6-4B6E-91F7-8111A49F10EA}" type="presParOf" srcId="{1D3ECC2D-6C84-448E-9197-EB9671DE3070}" destId="{FE3E5B22-D8BA-40B3-8536-AD592E3C601E}" srcOrd="3" destOrd="0" presId="urn:microsoft.com/office/officeart/2016/7/layout/RepeatingBendingProcessNew"/>
    <dgm:cxn modelId="{01055209-4076-4E17-AD30-C38DB91543BC}" type="presParOf" srcId="{FE3E5B22-D8BA-40B3-8536-AD592E3C601E}" destId="{BEE11C61-EE66-492B-AE7B-49EA190E9EA8}" srcOrd="0" destOrd="0" presId="urn:microsoft.com/office/officeart/2016/7/layout/RepeatingBendingProcessNew"/>
    <dgm:cxn modelId="{5EE6990A-0487-408D-AC28-F4D3CC3D2F1B}" type="presParOf" srcId="{1D3ECC2D-6C84-448E-9197-EB9671DE3070}" destId="{7EC0B7DE-46D3-4C26-AFEA-693B5D459192}" srcOrd="4" destOrd="0" presId="urn:microsoft.com/office/officeart/2016/7/layout/RepeatingBendingProcessNew"/>
    <dgm:cxn modelId="{AAB417B0-4C23-4E75-B9C3-6B0388F8E74D}" type="presParOf" srcId="{1D3ECC2D-6C84-448E-9197-EB9671DE3070}" destId="{797E7950-1F31-4790-BA0E-FF29188577D8}" srcOrd="5" destOrd="0" presId="urn:microsoft.com/office/officeart/2016/7/layout/RepeatingBendingProcessNew"/>
    <dgm:cxn modelId="{92D757FD-1547-4553-822B-E17423C2BB12}" type="presParOf" srcId="{797E7950-1F31-4790-BA0E-FF29188577D8}" destId="{BFC8AD4B-76A3-4C48-8CE1-36041569AFA7}" srcOrd="0" destOrd="0" presId="urn:microsoft.com/office/officeart/2016/7/layout/RepeatingBendingProcessNew"/>
    <dgm:cxn modelId="{2DA275BE-95BD-4F72-82DC-B933070E7F07}" type="presParOf" srcId="{1D3ECC2D-6C84-448E-9197-EB9671DE3070}" destId="{D4AA7F99-8A81-43BA-A636-0C33FA1C986C}" srcOrd="6" destOrd="0" presId="urn:microsoft.com/office/officeart/2016/7/layout/RepeatingBendingProcessNew"/>
    <dgm:cxn modelId="{E74611FD-9328-40D0-B7FC-A24EBE0EF90E}" type="presParOf" srcId="{1D3ECC2D-6C84-448E-9197-EB9671DE3070}" destId="{18FDC2F5-EBE2-4AEA-BCA2-CBA17CDBFDFC}" srcOrd="7" destOrd="0" presId="urn:microsoft.com/office/officeart/2016/7/layout/RepeatingBendingProcessNew"/>
    <dgm:cxn modelId="{CB962BA9-88A2-42A4-AD94-E3C22296D54F}" type="presParOf" srcId="{18FDC2F5-EBE2-4AEA-BCA2-CBA17CDBFDFC}" destId="{CEF99171-93A4-448A-9759-AE98EDEFA5A2}" srcOrd="0" destOrd="0" presId="urn:microsoft.com/office/officeart/2016/7/layout/RepeatingBendingProcessNew"/>
    <dgm:cxn modelId="{0A2CA56F-B30A-4E7F-B861-A08499BCB17D}" type="presParOf" srcId="{1D3ECC2D-6C84-448E-9197-EB9671DE3070}" destId="{6502CA1E-5632-47BD-96DB-BDEF1AD9166C}" srcOrd="8" destOrd="0" presId="urn:microsoft.com/office/officeart/2016/7/layout/RepeatingBendingProcessNew"/>
    <dgm:cxn modelId="{222132E0-2D53-4FC3-8621-340AE1E38962}" type="presParOf" srcId="{1D3ECC2D-6C84-448E-9197-EB9671DE3070}" destId="{E5F94668-F650-4DA4-99E2-061F93C5F62C}" srcOrd="9" destOrd="0" presId="urn:microsoft.com/office/officeart/2016/7/layout/RepeatingBendingProcessNew"/>
    <dgm:cxn modelId="{3B84C211-7336-429D-8494-B828E34CBB84}" type="presParOf" srcId="{E5F94668-F650-4DA4-99E2-061F93C5F62C}" destId="{2C09B647-1BE6-4056-83AC-419AB1855607}" srcOrd="0" destOrd="0" presId="urn:microsoft.com/office/officeart/2016/7/layout/RepeatingBendingProcessNew"/>
    <dgm:cxn modelId="{C11B098A-1438-46D9-B6B0-41C316A04341}" type="presParOf" srcId="{1D3ECC2D-6C84-448E-9197-EB9671DE3070}" destId="{ABB3C533-DBCB-4903-BED7-87D23BC6F835}" srcOrd="10" destOrd="0" presId="urn:microsoft.com/office/officeart/2016/7/layout/RepeatingBendingProcessNew"/>
    <dgm:cxn modelId="{62C4C6C6-16C7-451C-A4E1-DDA88457821F}" type="presParOf" srcId="{1D3ECC2D-6C84-448E-9197-EB9671DE3070}" destId="{5184E24C-4F06-4395-AF81-65AA6B105A28}" srcOrd="11" destOrd="0" presId="urn:microsoft.com/office/officeart/2016/7/layout/RepeatingBendingProcessNew"/>
    <dgm:cxn modelId="{B4BE5AC3-9E60-401F-965D-1356FA78FB16}" type="presParOf" srcId="{5184E24C-4F06-4395-AF81-65AA6B105A28}" destId="{AD143026-4FA3-430A-B929-A948729A2D27}" srcOrd="0" destOrd="0" presId="urn:microsoft.com/office/officeart/2016/7/layout/RepeatingBendingProcessNew"/>
    <dgm:cxn modelId="{D6B4968B-416B-4F3D-8D2C-84DB0B12EF7C}" type="presParOf" srcId="{1D3ECC2D-6C84-448E-9197-EB9671DE3070}" destId="{48663557-E934-41DF-A1C1-DEB7A0C5A637}"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B55740-A4BA-4D8E-A801-A5E15E7147A1}" type="doc">
      <dgm:prSet loTypeId="urn:microsoft.com/office/officeart/2005/8/layout/process5" loCatId="process" qsTypeId="urn:microsoft.com/office/officeart/2005/8/quickstyle/simple1" qsCatId="simple" csTypeId="urn:microsoft.com/office/officeart/2005/8/colors/accent0_3" csCatId="mainScheme"/>
      <dgm:spPr/>
      <dgm:t>
        <a:bodyPr/>
        <a:lstStyle/>
        <a:p>
          <a:endParaRPr lang="en-US"/>
        </a:p>
      </dgm:t>
    </dgm:pt>
    <dgm:pt modelId="{9B528D87-9792-4274-8101-13C1E87D2120}">
      <dgm:prSet/>
      <dgm:spPr/>
      <dgm:t>
        <a:bodyPr/>
        <a:lstStyle/>
        <a:p>
          <a:r>
            <a:rPr lang="en-US"/>
            <a:t>Logistic Regression</a:t>
          </a:r>
        </a:p>
      </dgm:t>
    </dgm:pt>
    <dgm:pt modelId="{554B3424-A35A-412A-AAF5-D0E07529B25E}" type="parTrans" cxnId="{B081BD38-250A-4E94-8BB4-3B1F6FDCB6D8}">
      <dgm:prSet/>
      <dgm:spPr/>
      <dgm:t>
        <a:bodyPr/>
        <a:lstStyle/>
        <a:p>
          <a:endParaRPr lang="en-US"/>
        </a:p>
      </dgm:t>
    </dgm:pt>
    <dgm:pt modelId="{40C89E91-CCD4-4F53-8E36-8720E6340FB1}" type="sibTrans" cxnId="{B081BD38-250A-4E94-8BB4-3B1F6FDCB6D8}">
      <dgm:prSet/>
      <dgm:spPr/>
      <dgm:t>
        <a:bodyPr/>
        <a:lstStyle/>
        <a:p>
          <a:endParaRPr lang="en-US"/>
        </a:p>
      </dgm:t>
    </dgm:pt>
    <dgm:pt modelId="{7BA59E82-3A14-42A8-88CD-BCABC856182E}">
      <dgm:prSet/>
      <dgm:spPr/>
      <dgm:t>
        <a:bodyPr/>
        <a:lstStyle/>
        <a:p>
          <a:r>
            <a:rPr lang="en-US"/>
            <a:t>Gradient Boosting</a:t>
          </a:r>
        </a:p>
      </dgm:t>
    </dgm:pt>
    <dgm:pt modelId="{BF573186-E716-4C9A-8A06-C33F11D0054F}" type="parTrans" cxnId="{884A2A4F-E2DA-4A10-817B-FB81F43D5B5F}">
      <dgm:prSet/>
      <dgm:spPr/>
      <dgm:t>
        <a:bodyPr/>
        <a:lstStyle/>
        <a:p>
          <a:endParaRPr lang="en-US"/>
        </a:p>
      </dgm:t>
    </dgm:pt>
    <dgm:pt modelId="{F6D71A1C-31A4-40EC-ABA9-97EDA01029F6}" type="sibTrans" cxnId="{884A2A4F-E2DA-4A10-817B-FB81F43D5B5F}">
      <dgm:prSet/>
      <dgm:spPr/>
      <dgm:t>
        <a:bodyPr/>
        <a:lstStyle/>
        <a:p>
          <a:endParaRPr lang="en-US"/>
        </a:p>
      </dgm:t>
    </dgm:pt>
    <dgm:pt modelId="{EB2EF012-ECE1-40D3-B6B0-849118455F21}">
      <dgm:prSet/>
      <dgm:spPr/>
      <dgm:t>
        <a:bodyPr/>
        <a:lstStyle/>
        <a:p>
          <a:r>
            <a:rPr lang="en-US"/>
            <a:t>Decision Tree Classifier</a:t>
          </a:r>
        </a:p>
      </dgm:t>
    </dgm:pt>
    <dgm:pt modelId="{C5C78576-1FF9-4EA7-B772-A9F6733860F0}" type="parTrans" cxnId="{BE537F69-C934-47CF-9440-4653EA5A9913}">
      <dgm:prSet/>
      <dgm:spPr/>
      <dgm:t>
        <a:bodyPr/>
        <a:lstStyle/>
        <a:p>
          <a:endParaRPr lang="en-US"/>
        </a:p>
      </dgm:t>
    </dgm:pt>
    <dgm:pt modelId="{B94F1DC2-E890-40E9-9637-B3AD6A6404BB}" type="sibTrans" cxnId="{BE537F69-C934-47CF-9440-4653EA5A9913}">
      <dgm:prSet/>
      <dgm:spPr/>
      <dgm:t>
        <a:bodyPr/>
        <a:lstStyle/>
        <a:p>
          <a:endParaRPr lang="en-US"/>
        </a:p>
      </dgm:t>
    </dgm:pt>
    <dgm:pt modelId="{A3847586-84DE-445E-8DD2-DEC89B9964CD}">
      <dgm:prSet/>
      <dgm:spPr/>
      <dgm:t>
        <a:bodyPr/>
        <a:lstStyle/>
        <a:p>
          <a:r>
            <a:rPr lang="en-US"/>
            <a:t>MPL Classifier</a:t>
          </a:r>
        </a:p>
      </dgm:t>
    </dgm:pt>
    <dgm:pt modelId="{31AC1228-6D0B-4B8E-BCD9-49A7E70318C0}" type="parTrans" cxnId="{537ADD21-A49D-4C97-B4AF-44A574B710F9}">
      <dgm:prSet/>
      <dgm:spPr/>
      <dgm:t>
        <a:bodyPr/>
        <a:lstStyle/>
        <a:p>
          <a:endParaRPr lang="en-US"/>
        </a:p>
      </dgm:t>
    </dgm:pt>
    <dgm:pt modelId="{4450E36A-6FF9-41C8-85B5-40C4FD27DD0D}" type="sibTrans" cxnId="{537ADD21-A49D-4C97-B4AF-44A574B710F9}">
      <dgm:prSet/>
      <dgm:spPr/>
      <dgm:t>
        <a:bodyPr/>
        <a:lstStyle/>
        <a:p>
          <a:endParaRPr lang="en-US"/>
        </a:p>
      </dgm:t>
    </dgm:pt>
    <dgm:pt modelId="{62F7DF1C-5785-4E69-AE88-AABA420E5E9F}">
      <dgm:prSet/>
      <dgm:spPr/>
      <dgm:t>
        <a:bodyPr/>
        <a:lstStyle/>
        <a:p>
          <a:r>
            <a:rPr lang="en-US"/>
            <a:t>Random Forest</a:t>
          </a:r>
        </a:p>
      </dgm:t>
    </dgm:pt>
    <dgm:pt modelId="{F6A76018-5995-4720-AB90-2722299580E3}" type="parTrans" cxnId="{57632451-8673-4318-A7E8-5AC5452319BA}">
      <dgm:prSet/>
      <dgm:spPr/>
      <dgm:t>
        <a:bodyPr/>
        <a:lstStyle/>
        <a:p>
          <a:endParaRPr lang="en-US"/>
        </a:p>
      </dgm:t>
    </dgm:pt>
    <dgm:pt modelId="{5EF712EA-E862-4704-B49A-16739D4E72B5}" type="sibTrans" cxnId="{57632451-8673-4318-A7E8-5AC5452319BA}">
      <dgm:prSet/>
      <dgm:spPr/>
      <dgm:t>
        <a:bodyPr/>
        <a:lstStyle/>
        <a:p>
          <a:endParaRPr lang="en-US"/>
        </a:p>
      </dgm:t>
    </dgm:pt>
    <dgm:pt modelId="{69845A88-2D53-48D5-8FFB-58BDA804FFCA}" type="pres">
      <dgm:prSet presAssocID="{EFB55740-A4BA-4D8E-A801-A5E15E7147A1}" presName="diagram" presStyleCnt="0">
        <dgm:presLayoutVars>
          <dgm:dir/>
          <dgm:resizeHandles val="exact"/>
        </dgm:presLayoutVars>
      </dgm:prSet>
      <dgm:spPr/>
    </dgm:pt>
    <dgm:pt modelId="{364640AE-B0C1-4110-AADD-107A3DB95B20}" type="pres">
      <dgm:prSet presAssocID="{9B528D87-9792-4274-8101-13C1E87D2120}" presName="node" presStyleLbl="node1" presStyleIdx="0" presStyleCnt="5">
        <dgm:presLayoutVars>
          <dgm:bulletEnabled val="1"/>
        </dgm:presLayoutVars>
      </dgm:prSet>
      <dgm:spPr/>
    </dgm:pt>
    <dgm:pt modelId="{76F154E3-7E11-4469-8211-18A66362C467}" type="pres">
      <dgm:prSet presAssocID="{40C89E91-CCD4-4F53-8E36-8720E6340FB1}" presName="sibTrans" presStyleLbl="sibTrans2D1" presStyleIdx="0" presStyleCnt="4"/>
      <dgm:spPr/>
    </dgm:pt>
    <dgm:pt modelId="{B1A0B867-11D2-4B5F-B6DB-E54B81B97889}" type="pres">
      <dgm:prSet presAssocID="{40C89E91-CCD4-4F53-8E36-8720E6340FB1}" presName="connectorText" presStyleLbl="sibTrans2D1" presStyleIdx="0" presStyleCnt="4"/>
      <dgm:spPr/>
    </dgm:pt>
    <dgm:pt modelId="{C4AD47B7-75FB-408E-A763-7D6C36C15EF5}" type="pres">
      <dgm:prSet presAssocID="{7BA59E82-3A14-42A8-88CD-BCABC856182E}" presName="node" presStyleLbl="node1" presStyleIdx="1" presStyleCnt="5">
        <dgm:presLayoutVars>
          <dgm:bulletEnabled val="1"/>
        </dgm:presLayoutVars>
      </dgm:prSet>
      <dgm:spPr/>
    </dgm:pt>
    <dgm:pt modelId="{FD8C5138-8FC4-41D1-940C-DBF49B54BCEC}" type="pres">
      <dgm:prSet presAssocID="{F6D71A1C-31A4-40EC-ABA9-97EDA01029F6}" presName="sibTrans" presStyleLbl="sibTrans2D1" presStyleIdx="1" presStyleCnt="4"/>
      <dgm:spPr/>
    </dgm:pt>
    <dgm:pt modelId="{E11E08FD-8A6D-463C-B89F-F74177E75979}" type="pres">
      <dgm:prSet presAssocID="{F6D71A1C-31A4-40EC-ABA9-97EDA01029F6}" presName="connectorText" presStyleLbl="sibTrans2D1" presStyleIdx="1" presStyleCnt="4"/>
      <dgm:spPr/>
    </dgm:pt>
    <dgm:pt modelId="{0BE2CBA9-75EB-4A97-80DD-36E845FBC326}" type="pres">
      <dgm:prSet presAssocID="{EB2EF012-ECE1-40D3-B6B0-849118455F21}" presName="node" presStyleLbl="node1" presStyleIdx="2" presStyleCnt="5">
        <dgm:presLayoutVars>
          <dgm:bulletEnabled val="1"/>
        </dgm:presLayoutVars>
      </dgm:prSet>
      <dgm:spPr/>
    </dgm:pt>
    <dgm:pt modelId="{A80AE866-161F-4BA2-9596-D58B71EF97C8}" type="pres">
      <dgm:prSet presAssocID="{B94F1DC2-E890-40E9-9637-B3AD6A6404BB}" presName="sibTrans" presStyleLbl="sibTrans2D1" presStyleIdx="2" presStyleCnt="4"/>
      <dgm:spPr/>
    </dgm:pt>
    <dgm:pt modelId="{42A34F1E-72B5-48E5-A7E6-5859EF9C4482}" type="pres">
      <dgm:prSet presAssocID="{B94F1DC2-E890-40E9-9637-B3AD6A6404BB}" presName="connectorText" presStyleLbl="sibTrans2D1" presStyleIdx="2" presStyleCnt="4"/>
      <dgm:spPr/>
    </dgm:pt>
    <dgm:pt modelId="{309198EE-A44C-4905-B48E-92FC5C806408}" type="pres">
      <dgm:prSet presAssocID="{A3847586-84DE-445E-8DD2-DEC89B9964CD}" presName="node" presStyleLbl="node1" presStyleIdx="3" presStyleCnt="5">
        <dgm:presLayoutVars>
          <dgm:bulletEnabled val="1"/>
        </dgm:presLayoutVars>
      </dgm:prSet>
      <dgm:spPr/>
    </dgm:pt>
    <dgm:pt modelId="{975A25A4-157E-457F-858C-0E5D04CA9644}" type="pres">
      <dgm:prSet presAssocID="{4450E36A-6FF9-41C8-85B5-40C4FD27DD0D}" presName="sibTrans" presStyleLbl="sibTrans2D1" presStyleIdx="3" presStyleCnt="4"/>
      <dgm:spPr/>
    </dgm:pt>
    <dgm:pt modelId="{4AE56BDA-C383-44D6-9880-D30C300FBCD5}" type="pres">
      <dgm:prSet presAssocID="{4450E36A-6FF9-41C8-85B5-40C4FD27DD0D}" presName="connectorText" presStyleLbl="sibTrans2D1" presStyleIdx="3" presStyleCnt="4"/>
      <dgm:spPr/>
    </dgm:pt>
    <dgm:pt modelId="{FCD3647E-A119-4284-829B-7704905B9D45}" type="pres">
      <dgm:prSet presAssocID="{62F7DF1C-5785-4E69-AE88-AABA420E5E9F}" presName="node" presStyleLbl="node1" presStyleIdx="4" presStyleCnt="5">
        <dgm:presLayoutVars>
          <dgm:bulletEnabled val="1"/>
        </dgm:presLayoutVars>
      </dgm:prSet>
      <dgm:spPr/>
    </dgm:pt>
  </dgm:ptLst>
  <dgm:cxnLst>
    <dgm:cxn modelId="{07BCBC01-DD28-4A4B-B4D5-44072C9D13F4}" type="presOf" srcId="{9B528D87-9792-4274-8101-13C1E87D2120}" destId="{364640AE-B0C1-4110-AADD-107A3DB95B20}" srcOrd="0" destOrd="0" presId="urn:microsoft.com/office/officeart/2005/8/layout/process5"/>
    <dgm:cxn modelId="{A56E6D1C-A19B-4E9D-9FFA-40B78D3F7494}" type="presOf" srcId="{62F7DF1C-5785-4E69-AE88-AABA420E5E9F}" destId="{FCD3647E-A119-4284-829B-7704905B9D45}" srcOrd="0" destOrd="0" presId="urn:microsoft.com/office/officeart/2005/8/layout/process5"/>
    <dgm:cxn modelId="{537ADD21-A49D-4C97-B4AF-44A574B710F9}" srcId="{EFB55740-A4BA-4D8E-A801-A5E15E7147A1}" destId="{A3847586-84DE-445E-8DD2-DEC89B9964CD}" srcOrd="3" destOrd="0" parTransId="{31AC1228-6D0B-4B8E-BCD9-49A7E70318C0}" sibTransId="{4450E36A-6FF9-41C8-85B5-40C4FD27DD0D}"/>
    <dgm:cxn modelId="{34945D2C-1067-4193-8509-F263E20B188D}" type="presOf" srcId="{4450E36A-6FF9-41C8-85B5-40C4FD27DD0D}" destId="{4AE56BDA-C383-44D6-9880-D30C300FBCD5}" srcOrd="1" destOrd="0" presId="urn:microsoft.com/office/officeart/2005/8/layout/process5"/>
    <dgm:cxn modelId="{B081BD38-250A-4E94-8BB4-3B1F6FDCB6D8}" srcId="{EFB55740-A4BA-4D8E-A801-A5E15E7147A1}" destId="{9B528D87-9792-4274-8101-13C1E87D2120}" srcOrd="0" destOrd="0" parTransId="{554B3424-A35A-412A-AAF5-D0E07529B25E}" sibTransId="{40C89E91-CCD4-4F53-8E36-8720E6340FB1}"/>
    <dgm:cxn modelId="{960A5965-82C9-4BC9-A6CA-E3F8BC3D05D6}" type="presOf" srcId="{EB2EF012-ECE1-40D3-B6B0-849118455F21}" destId="{0BE2CBA9-75EB-4A97-80DD-36E845FBC326}" srcOrd="0" destOrd="0" presId="urn:microsoft.com/office/officeart/2005/8/layout/process5"/>
    <dgm:cxn modelId="{BE537F69-C934-47CF-9440-4653EA5A9913}" srcId="{EFB55740-A4BA-4D8E-A801-A5E15E7147A1}" destId="{EB2EF012-ECE1-40D3-B6B0-849118455F21}" srcOrd="2" destOrd="0" parTransId="{C5C78576-1FF9-4EA7-B772-A9F6733860F0}" sibTransId="{B94F1DC2-E890-40E9-9637-B3AD6A6404BB}"/>
    <dgm:cxn modelId="{884A2A4F-E2DA-4A10-817B-FB81F43D5B5F}" srcId="{EFB55740-A4BA-4D8E-A801-A5E15E7147A1}" destId="{7BA59E82-3A14-42A8-88CD-BCABC856182E}" srcOrd="1" destOrd="0" parTransId="{BF573186-E716-4C9A-8A06-C33F11D0054F}" sibTransId="{F6D71A1C-31A4-40EC-ABA9-97EDA01029F6}"/>
    <dgm:cxn modelId="{57632451-8673-4318-A7E8-5AC5452319BA}" srcId="{EFB55740-A4BA-4D8E-A801-A5E15E7147A1}" destId="{62F7DF1C-5785-4E69-AE88-AABA420E5E9F}" srcOrd="4" destOrd="0" parTransId="{F6A76018-5995-4720-AB90-2722299580E3}" sibTransId="{5EF712EA-E862-4704-B49A-16739D4E72B5}"/>
    <dgm:cxn modelId="{5450BD73-0D62-4DD7-A93B-E62A26FCA204}" type="presOf" srcId="{F6D71A1C-31A4-40EC-ABA9-97EDA01029F6}" destId="{FD8C5138-8FC4-41D1-940C-DBF49B54BCEC}" srcOrd="0" destOrd="0" presId="urn:microsoft.com/office/officeart/2005/8/layout/process5"/>
    <dgm:cxn modelId="{86526C7D-804A-417F-AFD9-CE94B8AC1BE6}" type="presOf" srcId="{7BA59E82-3A14-42A8-88CD-BCABC856182E}" destId="{C4AD47B7-75FB-408E-A763-7D6C36C15EF5}" srcOrd="0" destOrd="0" presId="urn:microsoft.com/office/officeart/2005/8/layout/process5"/>
    <dgm:cxn modelId="{BC6E847D-132A-4373-90C8-99239B449E37}" type="presOf" srcId="{40C89E91-CCD4-4F53-8E36-8720E6340FB1}" destId="{B1A0B867-11D2-4B5F-B6DB-E54B81B97889}" srcOrd="1" destOrd="0" presId="urn:microsoft.com/office/officeart/2005/8/layout/process5"/>
    <dgm:cxn modelId="{145096AD-E6E7-4563-873C-0B7945C4ED01}" type="presOf" srcId="{F6D71A1C-31A4-40EC-ABA9-97EDA01029F6}" destId="{E11E08FD-8A6D-463C-B89F-F74177E75979}" srcOrd="1" destOrd="0" presId="urn:microsoft.com/office/officeart/2005/8/layout/process5"/>
    <dgm:cxn modelId="{6ED448B1-02A1-4530-A5EE-BBB5D9420195}" type="presOf" srcId="{4450E36A-6FF9-41C8-85B5-40C4FD27DD0D}" destId="{975A25A4-157E-457F-858C-0E5D04CA9644}" srcOrd="0" destOrd="0" presId="urn:microsoft.com/office/officeart/2005/8/layout/process5"/>
    <dgm:cxn modelId="{E34C7DD7-741C-4F95-8274-692ADBCBA7FA}" type="presOf" srcId="{EFB55740-A4BA-4D8E-A801-A5E15E7147A1}" destId="{69845A88-2D53-48D5-8FFB-58BDA804FFCA}" srcOrd="0" destOrd="0" presId="urn:microsoft.com/office/officeart/2005/8/layout/process5"/>
    <dgm:cxn modelId="{A338DCD8-F686-4D61-B8E6-20B340435271}" type="presOf" srcId="{A3847586-84DE-445E-8DD2-DEC89B9964CD}" destId="{309198EE-A44C-4905-B48E-92FC5C806408}" srcOrd="0" destOrd="0" presId="urn:microsoft.com/office/officeart/2005/8/layout/process5"/>
    <dgm:cxn modelId="{45D201DA-D022-4D2F-B843-D6DECBE94BDF}" type="presOf" srcId="{B94F1DC2-E890-40E9-9637-B3AD6A6404BB}" destId="{A80AE866-161F-4BA2-9596-D58B71EF97C8}" srcOrd="0" destOrd="0" presId="urn:microsoft.com/office/officeart/2005/8/layout/process5"/>
    <dgm:cxn modelId="{EE6A04DA-5260-480A-AB3B-80E7B248A996}" type="presOf" srcId="{B94F1DC2-E890-40E9-9637-B3AD6A6404BB}" destId="{42A34F1E-72B5-48E5-A7E6-5859EF9C4482}" srcOrd="1" destOrd="0" presId="urn:microsoft.com/office/officeart/2005/8/layout/process5"/>
    <dgm:cxn modelId="{92CC5BF6-6774-4651-B93B-413176D42F5C}" type="presOf" srcId="{40C89E91-CCD4-4F53-8E36-8720E6340FB1}" destId="{76F154E3-7E11-4469-8211-18A66362C467}" srcOrd="0" destOrd="0" presId="urn:microsoft.com/office/officeart/2005/8/layout/process5"/>
    <dgm:cxn modelId="{7441A07A-A4EA-43DD-8E86-31571D543E41}" type="presParOf" srcId="{69845A88-2D53-48D5-8FFB-58BDA804FFCA}" destId="{364640AE-B0C1-4110-AADD-107A3DB95B20}" srcOrd="0" destOrd="0" presId="urn:microsoft.com/office/officeart/2005/8/layout/process5"/>
    <dgm:cxn modelId="{D553DCFB-E088-48B2-BBE9-66D66E08D0D4}" type="presParOf" srcId="{69845A88-2D53-48D5-8FFB-58BDA804FFCA}" destId="{76F154E3-7E11-4469-8211-18A66362C467}" srcOrd="1" destOrd="0" presId="urn:microsoft.com/office/officeart/2005/8/layout/process5"/>
    <dgm:cxn modelId="{127D452B-EDEC-4F4B-B34B-D08177F2CAC8}" type="presParOf" srcId="{76F154E3-7E11-4469-8211-18A66362C467}" destId="{B1A0B867-11D2-4B5F-B6DB-E54B81B97889}" srcOrd="0" destOrd="0" presId="urn:microsoft.com/office/officeart/2005/8/layout/process5"/>
    <dgm:cxn modelId="{8ED6FCED-B1ED-48E0-A58D-67742170FDB3}" type="presParOf" srcId="{69845A88-2D53-48D5-8FFB-58BDA804FFCA}" destId="{C4AD47B7-75FB-408E-A763-7D6C36C15EF5}" srcOrd="2" destOrd="0" presId="urn:microsoft.com/office/officeart/2005/8/layout/process5"/>
    <dgm:cxn modelId="{15E6AFE9-8E78-4116-9736-63AA8273C11A}" type="presParOf" srcId="{69845A88-2D53-48D5-8FFB-58BDA804FFCA}" destId="{FD8C5138-8FC4-41D1-940C-DBF49B54BCEC}" srcOrd="3" destOrd="0" presId="urn:microsoft.com/office/officeart/2005/8/layout/process5"/>
    <dgm:cxn modelId="{6B357400-689C-4D51-9F66-FC78464BEEF1}" type="presParOf" srcId="{FD8C5138-8FC4-41D1-940C-DBF49B54BCEC}" destId="{E11E08FD-8A6D-463C-B89F-F74177E75979}" srcOrd="0" destOrd="0" presId="urn:microsoft.com/office/officeart/2005/8/layout/process5"/>
    <dgm:cxn modelId="{05C86D8A-95D1-4471-88CD-F61B4B90A395}" type="presParOf" srcId="{69845A88-2D53-48D5-8FFB-58BDA804FFCA}" destId="{0BE2CBA9-75EB-4A97-80DD-36E845FBC326}" srcOrd="4" destOrd="0" presId="urn:microsoft.com/office/officeart/2005/8/layout/process5"/>
    <dgm:cxn modelId="{B6D617E0-D8B3-484C-B0E5-5114ECD67CB2}" type="presParOf" srcId="{69845A88-2D53-48D5-8FFB-58BDA804FFCA}" destId="{A80AE866-161F-4BA2-9596-D58B71EF97C8}" srcOrd="5" destOrd="0" presId="urn:microsoft.com/office/officeart/2005/8/layout/process5"/>
    <dgm:cxn modelId="{EA3AC90A-28C3-4134-B3B5-FEB7C4A71EC2}" type="presParOf" srcId="{A80AE866-161F-4BA2-9596-D58B71EF97C8}" destId="{42A34F1E-72B5-48E5-A7E6-5859EF9C4482}" srcOrd="0" destOrd="0" presId="urn:microsoft.com/office/officeart/2005/8/layout/process5"/>
    <dgm:cxn modelId="{59B2AED3-C63A-4169-A4B2-21FEE232551F}" type="presParOf" srcId="{69845A88-2D53-48D5-8FFB-58BDA804FFCA}" destId="{309198EE-A44C-4905-B48E-92FC5C806408}" srcOrd="6" destOrd="0" presId="urn:microsoft.com/office/officeart/2005/8/layout/process5"/>
    <dgm:cxn modelId="{58624CB5-C8BB-4D46-BAEC-50CFF5589A01}" type="presParOf" srcId="{69845A88-2D53-48D5-8FFB-58BDA804FFCA}" destId="{975A25A4-157E-457F-858C-0E5D04CA9644}" srcOrd="7" destOrd="0" presId="urn:microsoft.com/office/officeart/2005/8/layout/process5"/>
    <dgm:cxn modelId="{74A36B88-D27D-43CB-A0FB-2E63DD549146}" type="presParOf" srcId="{975A25A4-157E-457F-858C-0E5D04CA9644}" destId="{4AE56BDA-C383-44D6-9880-D30C300FBCD5}" srcOrd="0" destOrd="0" presId="urn:microsoft.com/office/officeart/2005/8/layout/process5"/>
    <dgm:cxn modelId="{E9A5972B-619B-4B17-96F6-8ED8809332F4}" type="presParOf" srcId="{69845A88-2D53-48D5-8FFB-58BDA804FFCA}" destId="{FCD3647E-A119-4284-829B-7704905B9D45}"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3FEEEB-58E0-43C8-BD1C-F17F3DD147F1}"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07FB8D2-7AF1-47A2-94A9-EBAE4D624CCE}">
      <dgm:prSet/>
      <dgm:spPr/>
      <dgm:t>
        <a:bodyPr/>
        <a:lstStyle/>
        <a:p>
          <a:r>
            <a:rPr lang="en-US"/>
            <a:t>Random Forest was the most accurate model for predicting Machine Failures</a:t>
          </a:r>
        </a:p>
      </dgm:t>
    </dgm:pt>
    <dgm:pt modelId="{50460CA3-9DF4-4AE8-A3EB-8DD90BCF13B7}" type="parTrans" cxnId="{1BC1AD27-1011-4E21-81FF-702500415505}">
      <dgm:prSet/>
      <dgm:spPr/>
      <dgm:t>
        <a:bodyPr/>
        <a:lstStyle/>
        <a:p>
          <a:endParaRPr lang="en-US"/>
        </a:p>
      </dgm:t>
    </dgm:pt>
    <dgm:pt modelId="{B95EBCF6-2723-498B-9F26-9B2F40514264}" type="sibTrans" cxnId="{1BC1AD27-1011-4E21-81FF-702500415505}">
      <dgm:prSet/>
      <dgm:spPr/>
      <dgm:t>
        <a:bodyPr/>
        <a:lstStyle/>
        <a:p>
          <a:endParaRPr lang="en-US"/>
        </a:p>
      </dgm:t>
    </dgm:pt>
    <dgm:pt modelId="{9192AA0C-F935-4907-97A9-413B91CE42CF}">
      <dgm:prSet/>
      <dgm:spPr/>
      <dgm:t>
        <a:bodyPr/>
        <a:lstStyle/>
        <a:p>
          <a:r>
            <a:rPr lang="en-US"/>
            <a:t>The decision tree was accurate, but the ROC-AUC score was the lowest. </a:t>
          </a:r>
        </a:p>
      </dgm:t>
    </dgm:pt>
    <dgm:pt modelId="{E4BC86BC-3466-4E63-A361-0755C6513CBB}" type="parTrans" cxnId="{339A4F15-D7A1-471A-95A7-ED0FDF0DF347}">
      <dgm:prSet/>
      <dgm:spPr/>
      <dgm:t>
        <a:bodyPr/>
        <a:lstStyle/>
        <a:p>
          <a:endParaRPr lang="en-US"/>
        </a:p>
      </dgm:t>
    </dgm:pt>
    <dgm:pt modelId="{B1D681F4-8D03-4792-ADB5-53D135250A5E}" type="sibTrans" cxnId="{339A4F15-D7A1-471A-95A7-ED0FDF0DF347}">
      <dgm:prSet/>
      <dgm:spPr/>
      <dgm:t>
        <a:bodyPr/>
        <a:lstStyle/>
        <a:p>
          <a:endParaRPr lang="en-US"/>
        </a:p>
      </dgm:t>
    </dgm:pt>
    <dgm:pt modelId="{307DFAE5-7828-44D7-956E-E60EADE86998}">
      <dgm:prSet/>
      <dgm:spPr/>
      <dgm:t>
        <a:bodyPr/>
        <a:lstStyle/>
        <a:p>
          <a:r>
            <a:rPr lang="en-US" b="0" i="0"/>
            <a:t>The higher the AUC, the better the model's performance at distinguishing between the positive and negative classes.</a:t>
          </a:r>
          <a:endParaRPr lang="en-US"/>
        </a:p>
      </dgm:t>
    </dgm:pt>
    <dgm:pt modelId="{D56345D3-84A4-4D6A-A16A-F158DEB79DC1}" type="parTrans" cxnId="{99B77F47-9092-4986-9DD4-56EFF36BCCFB}">
      <dgm:prSet/>
      <dgm:spPr/>
      <dgm:t>
        <a:bodyPr/>
        <a:lstStyle/>
        <a:p>
          <a:endParaRPr lang="en-US"/>
        </a:p>
      </dgm:t>
    </dgm:pt>
    <dgm:pt modelId="{9174CF92-F925-419C-9435-8582E3280CDD}" type="sibTrans" cxnId="{99B77F47-9092-4986-9DD4-56EFF36BCCFB}">
      <dgm:prSet/>
      <dgm:spPr/>
      <dgm:t>
        <a:bodyPr/>
        <a:lstStyle/>
        <a:p>
          <a:endParaRPr lang="en-US"/>
        </a:p>
      </dgm:t>
    </dgm:pt>
    <dgm:pt modelId="{50ED3326-6348-4010-8EA2-E2F7EE68993D}">
      <dgm:prSet/>
      <dgm:spPr/>
      <dgm:t>
        <a:bodyPr/>
        <a:lstStyle/>
        <a:p>
          <a:r>
            <a:rPr lang="en-US"/>
            <a:t>The goal was to build a predictive model that can anticipate type of machine failures to minimize downtime and maintenance costs. I think looking at the results has indicated that should be able to answer my question.</a:t>
          </a:r>
        </a:p>
      </dgm:t>
    </dgm:pt>
    <dgm:pt modelId="{A2576F70-8C22-4A65-8893-747DCD5AB90D}" type="parTrans" cxnId="{DA131B39-799B-4672-9453-E8DDD73E3CD4}">
      <dgm:prSet/>
      <dgm:spPr/>
      <dgm:t>
        <a:bodyPr/>
        <a:lstStyle/>
        <a:p>
          <a:endParaRPr lang="en-US"/>
        </a:p>
      </dgm:t>
    </dgm:pt>
    <dgm:pt modelId="{4051FCAC-B6E3-460A-8E69-9D6F622B8242}" type="sibTrans" cxnId="{DA131B39-799B-4672-9453-E8DDD73E3CD4}">
      <dgm:prSet/>
      <dgm:spPr/>
      <dgm:t>
        <a:bodyPr/>
        <a:lstStyle/>
        <a:p>
          <a:endParaRPr lang="en-US"/>
        </a:p>
      </dgm:t>
    </dgm:pt>
    <dgm:pt modelId="{73707F28-3ED4-4C07-B096-4A31880F3195}">
      <dgm:prSet/>
      <dgm:spPr/>
      <dgm:t>
        <a:bodyPr/>
        <a:lstStyle/>
        <a:p>
          <a:r>
            <a:rPr lang="en-US"/>
            <a:t>The Random Forest model was the most accurate model to predict machine failures.</a:t>
          </a:r>
        </a:p>
      </dgm:t>
    </dgm:pt>
    <dgm:pt modelId="{0AA7627B-05D3-4980-96FA-1F4869456AFE}" type="parTrans" cxnId="{D7BBEE96-552A-4B5C-8C54-38C77F577FDD}">
      <dgm:prSet/>
      <dgm:spPr/>
      <dgm:t>
        <a:bodyPr/>
        <a:lstStyle/>
        <a:p>
          <a:endParaRPr lang="en-US"/>
        </a:p>
      </dgm:t>
    </dgm:pt>
    <dgm:pt modelId="{3FCEFDA0-23FE-48E0-8EF6-B2A2B321D97C}" type="sibTrans" cxnId="{D7BBEE96-552A-4B5C-8C54-38C77F577FDD}">
      <dgm:prSet/>
      <dgm:spPr/>
      <dgm:t>
        <a:bodyPr/>
        <a:lstStyle/>
        <a:p>
          <a:endParaRPr lang="en-US"/>
        </a:p>
      </dgm:t>
    </dgm:pt>
    <dgm:pt modelId="{EB7110D7-5CCC-4F92-8817-F49F8D8AC5E9}" type="pres">
      <dgm:prSet presAssocID="{453FEEEB-58E0-43C8-BD1C-F17F3DD147F1}" presName="diagram" presStyleCnt="0">
        <dgm:presLayoutVars>
          <dgm:dir/>
          <dgm:resizeHandles val="exact"/>
        </dgm:presLayoutVars>
      </dgm:prSet>
      <dgm:spPr/>
    </dgm:pt>
    <dgm:pt modelId="{5FCB93F8-0605-46CF-A828-6C69A3F18546}" type="pres">
      <dgm:prSet presAssocID="{C07FB8D2-7AF1-47A2-94A9-EBAE4D624CCE}" presName="node" presStyleLbl="node1" presStyleIdx="0" presStyleCnt="5">
        <dgm:presLayoutVars>
          <dgm:bulletEnabled val="1"/>
        </dgm:presLayoutVars>
      </dgm:prSet>
      <dgm:spPr/>
    </dgm:pt>
    <dgm:pt modelId="{CD1EDC86-A54F-4866-A6D1-43E7F5A7065F}" type="pres">
      <dgm:prSet presAssocID="{B95EBCF6-2723-498B-9F26-9B2F40514264}" presName="sibTrans" presStyleCnt="0"/>
      <dgm:spPr/>
    </dgm:pt>
    <dgm:pt modelId="{CF3553DE-A27C-4D28-A7DD-24DD71ABCFE9}" type="pres">
      <dgm:prSet presAssocID="{9192AA0C-F935-4907-97A9-413B91CE42CF}" presName="node" presStyleLbl="node1" presStyleIdx="1" presStyleCnt="5">
        <dgm:presLayoutVars>
          <dgm:bulletEnabled val="1"/>
        </dgm:presLayoutVars>
      </dgm:prSet>
      <dgm:spPr/>
    </dgm:pt>
    <dgm:pt modelId="{59117432-378A-4D46-99C0-DA4B337F95EB}" type="pres">
      <dgm:prSet presAssocID="{B1D681F4-8D03-4792-ADB5-53D135250A5E}" presName="sibTrans" presStyleCnt="0"/>
      <dgm:spPr/>
    </dgm:pt>
    <dgm:pt modelId="{73BB744A-AC09-4452-B738-796BBCF103B2}" type="pres">
      <dgm:prSet presAssocID="{307DFAE5-7828-44D7-956E-E60EADE86998}" presName="node" presStyleLbl="node1" presStyleIdx="2" presStyleCnt="5">
        <dgm:presLayoutVars>
          <dgm:bulletEnabled val="1"/>
        </dgm:presLayoutVars>
      </dgm:prSet>
      <dgm:spPr/>
    </dgm:pt>
    <dgm:pt modelId="{AEB9E840-FEF0-436E-AF53-44A7A266CD09}" type="pres">
      <dgm:prSet presAssocID="{9174CF92-F925-419C-9435-8582E3280CDD}" presName="sibTrans" presStyleCnt="0"/>
      <dgm:spPr/>
    </dgm:pt>
    <dgm:pt modelId="{CBB7780E-F66D-4C6A-82FC-F8B7491CD4E8}" type="pres">
      <dgm:prSet presAssocID="{50ED3326-6348-4010-8EA2-E2F7EE68993D}" presName="node" presStyleLbl="node1" presStyleIdx="3" presStyleCnt="5">
        <dgm:presLayoutVars>
          <dgm:bulletEnabled val="1"/>
        </dgm:presLayoutVars>
      </dgm:prSet>
      <dgm:spPr/>
    </dgm:pt>
    <dgm:pt modelId="{266228DC-40DD-44D9-AC36-06F551332FE0}" type="pres">
      <dgm:prSet presAssocID="{4051FCAC-B6E3-460A-8E69-9D6F622B8242}" presName="sibTrans" presStyleCnt="0"/>
      <dgm:spPr/>
    </dgm:pt>
    <dgm:pt modelId="{5CCC9979-2E20-49F2-A0EF-0C0008CAB3B3}" type="pres">
      <dgm:prSet presAssocID="{73707F28-3ED4-4C07-B096-4A31880F3195}" presName="node" presStyleLbl="node1" presStyleIdx="4" presStyleCnt="5">
        <dgm:presLayoutVars>
          <dgm:bulletEnabled val="1"/>
        </dgm:presLayoutVars>
      </dgm:prSet>
      <dgm:spPr/>
    </dgm:pt>
  </dgm:ptLst>
  <dgm:cxnLst>
    <dgm:cxn modelId="{F2F61207-FCD7-41E7-8706-E6990D2E9638}" type="presOf" srcId="{50ED3326-6348-4010-8EA2-E2F7EE68993D}" destId="{CBB7780E-F66D-4C6A-82FC-F8B7491CD4E8}" srcOrd="0" destOrd="0" presId="urn:microsoft.com/office/officeart/2005/8/layout/default"/>
    <dgm:cxn modelId="{DF93FC0B-E6AA-4BCE-B50F-8733D8DCAA8E}" type="presOf" srcId="{9192AA0C-F935-4907-97A9-413B91CE42CF}" destId="{CF3553DE-A27C-4D28-A7DD-24DD71ABCFE9}" srcOrd="0" destOrd="0" presId="urn:microsoft.com/office/officeart/2005/8/layout/default"/>
    <dgm:cxn modelId="{339A4F15-D7A1-471A-95A7-ED0FDF0DF347}" srcId="{453FEEEB-58E0-43C8-BD1C-F17F3DD147F1}" destId="{9192AA0C-F935-4907-97A9-413B91CE42CF}" srcOrd="1" destOrd="0" parTransId="{E4BC86BC-3466-4E63-A361-0755C6513CBB}" sibTransId="{B1D681F4-8D03-4792-ADB5-53D135250A5E}"/>
    <dgm:cxn modelId="{1BC1AD27-1011-4E21-81FF-702500415505}" srcId="{453FEEEB-58E0-43C8-BD1C-F17F3DD147F1}" destId="{C07FB8D2-7AF1-47A2-94A9-EBAE4D624CCE}" srcOrd="0" destOrd="0" parTransId="{50460CA3-9DF4-4AE8-A3EB-8DD90BCF13B7}" sibTransId="{B95EBCF6-2723-498B-9F26-9B2F40514264}"/>
    <dgm:cxn modelId="{77D3672E-8BBA-49DF-8D72-79B9E358E9CE}" type="presOf" srcId="{C07FB8D2-7AF1-47A2-94A9-EBAE4D624CCE}" destId="{5FCB93F8-0605-46CF-A828-6C69A3F18546}" srcOrd="0" destOrd="0" presId="urn:microsoft.com/office/officeart/2005/8/layout/default"/>
    <dgm:cxn modelId="{DA131B39-799B-4672-9453-E8DDD73E3CD4}" srcId="{453FEEEB-58E0-43C8-BD1C-F17F3DD147F1}" destId="{50ED3326-6348-4010-8EA2-E2F7EE68993D}" srcOrd="3" destOrd="0" parTransId="{A2576F70-8C22-4A65-8893-747DCD5AB90D}" sibTransId="{4051FCAC-B6E3-460A-8E69-9D6F622B8242}"/>
    <dgm:cxn modelId="{97188766-1DF2-4A85-80B7-FF78D6B2747C}" type="presOf" srcId="{307DFAE5-7828-44D7-956E-E60EADE86998}" destId="{73BB744A-AC09-4452-B738-796BBCF103B2}" srcOrd="0" destOrd="0" presId="urn:microsoft.com/office/officeart/2005/8/layout/default"/>
    <dgm:cxn modelId="{99B77F47-9092-4986-9DD4-56EFF36BCCFB}" srcId="{453FEEEB-58E0-43C8-BD1C-F17F3DD147F1}" destId="{307DFAE5-7828-44D7-956E-E60EADE86998}" srcOrd="2" destOrd="0" parTransId="{D56345D3-84A4-4D6A-A16A-F158DEB79DC1}" sibTransId="{9174CF92-F925-419C-9435-8582E3280CDD}"/>
    <dgm:cxn modelId="{7D964682-BDEC-467A-A9A2-FA0E0A0B8EE2}" type="presOf" srcId="{453FEEEB-58E0-43C8-BD1C-F17F3DD147F1}" destId="{EB7110D7-5CCC-4F92-8817-F49F8D8AC5E9}" srcOrd="0" destOrd="0" presId="urn:microsoft.com/office/officeart/2005/8/layout/default"/>
    <dgm:cxn modelId="{D7BBEE96-552A-4B5C-8C54-38C77F577FDD}" srcId="{453FEEEB-58E0-43C8-BD1C-F17F3DD147F1}" destId="{73707F28-3ED4-4C07-B096-4A31880F3195}" srcOrd="4" destOrd="0" parTransId="{0AA7627B-05D3-4980-96FA-1F4869456AFE}" sibTransId="{3FCEFDA0-23FE-48E0-8EF6-B2A2B321D97C}"/>
    <dgm:cxn modelId="{2DFEFDC1-658D-42DB-8B6D-D20A11961403}" type="presOf" srcId="{73707F28-3ED4-4C07-B096-4A31880F3195}" destId="{5CCC9979-2E20-49F2-A0EF-0C0008CAB3B3}" srcOrd="0" destOrd="0" presId="urn:microsoft.com/office/officeart/2005/8/layout/default"/>
    <dgm:cxn modelId="{556C146F-12C7-402A-9787-582627F5AF32}" type="presParOf" srcId="{EB7110D7-5CCC-4F92-8817-F49F8D8AC5E9}" destId="{5FCB93F8-0605-46CF-A828-6C69A3F18546}" srcOrd="0" destOrd="0" presId="urn:microsoft.com/office/officeart/2005/8/layout/default"/>
    <dgm:cxn modelId="{401259E4-0283-4DAB-89A7-E0426A6D8785}" type="presParOf" srcId="{EB7110D7-5CCC-4F92-8817-F49F8D8AC5E9}" destId="{CD1EDC86-A54F-4866-A6D1-43E7F5A7065F}" srcOrd="1" destOrd="0" presId="urn:microsoft.com/office/officeart/2005/8/layout/default"/>
    <dgm:cxn modelId="{278A2299-FD7D-4F6A-8F24-0BCD2A9F5549}" type="presParOf" srcId="{EB7110D7-5CCC-4F92-8817-F49F8D8AC5E9}" destId="{CF3553DE-A27C-4D28-A7DD-24DD71ABCFE9}" srcOrd="2" destOrd="0" presId="urn:microsoft.com/office/officeart/2005/8/layout/default"/>
    <dgm:cxn modelId="{4FD87D6A-1311-484F-92F2-7AC1A5F4D702}" type="presParOf" srcId="{EB7110D7-5CCC-4F92-8817-F49F8D8AC5E9}" destId="{59117432-378A-4D46-99C0-DA4B337F95EB}" srcOrd="3" destOrd="0" presId="urn:microsoft.com/office/officeart/2005/8/layout/default"/>
    <dgm:cxn modelId="{B9472E03-1658-4395-8CC4-83B2025F82D1}" type="presParOf" srcId="{EB7110D7-5CCC-4F92-8817-F49F8D8AC5E9}" destId="{73BB744A-AC09-4452-B738-796BBCF103B2}" srcOrd="4" destOrd="0" presId="urn:microsoft.com/office/officeart/2005/8/layout/default"/>
    <dgm:cxn modelId="{971881F5-0C7B-423D-9986-B44D712A6B96}" type="presParOf" srcId="{EB7110D7-5CCC-4F92-8817-F49F8D8AC5E9}" destId="{AEB9E840-FEF0-436E-AF53-44A7A266CD09}" srcOrd="5" destOrd="0" presId="urn:microsoft.com/office/officeart/2005/8/layout/default"/>
    <dgm:cxn modelId="{14F6FDDC-4594-45D3-9350-8953157A4EF3}" type="presParOf" srcId="{EB7110D7-5CCC-4F92-8817-F49F8D8AC5E9}" destId="{CBB7780E-F66D-4C6A-82FC-F8B7491CD4E8}" srcOrd="6" destOrd="0" presId="urn:microsoft.com/office/officeart/2005/8/layout/default"/>
    <dgm:cxn modelId="{200709F7-1177-4508-99B6-FFF85E56BF72}" type="presParOf" srcId="{EB7110D7-5CCC-4F92-8817-F49F8D8AC5E9}" destId="{266228DC-40DD-44D9-AC36-06F551332FE0}" srcOrd="7" destOrd="0" presId="urn:microsoft.com/office/officeart/2005/8/layout/default"/>
    <dgm:cxn modelId="{87FF42BB-1E3A-46F0-808A-DBE9E81E01FD}" type="presParOf" srcId="{EB7110D7-5CCC-4F92-8817-F49F8D8AC5E9}" destId="{5CCC9979-2E20-49F2-A0EF-0C0008CAB3B3}"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2348EB6-FB72-446A-A9A2-7ED332E5A5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C99605-6E63-4ED9-B020-E7916EE038C1}">
      <dgm:prSet/>
      <dgm:spPr/>
      <dgm:t>
        <a:bodyPr/>
        <a:lstStyle/>
        <a:p>
          <a:r>
            <a:rPr lang="en-US"/>
            <a:t>UCI Machine Learning Repository</a:t>
          </a:r>
        </a:p>
      </dgm:t>
    </dgm:pt>
    <dgm:pt modelId="{4BE03349-229C-4F5D-9A93-BDD3B54A0F88}" type="parTrans" cxnId="{27AC88A0-04F5-4E49-BB6B-7E9196155409}">
      <dgm:prSet/>
      <dgm:spPr/>
      <dgm:t>
        <a:bodyPr/>
        <a:lstStyle/>
        <a:p>
          <a:endParaRPr lang="en-US"/>
        </a:p>
      </dgm:t>
    </dgm:pt>
    <dgm:pt modelId="{81C62F1C-7230-45FD-B3EE-9208D9845BBC}" type="sibTrans" cxnId="{27AC88A0-04F5-4E49-BB6B-7E9196155409}">
      <dgm:prSet/>
      <dgm:spPr/>
      <dgm:t>
        <a:bodyPr/>
        <a:lstStyle/>
        <a:p>
          <a:endParaRPr lang="en-US"/>
        </a:p>
      </dgm:t>
    </dgm:pt>
    <dgm:pt modelId="{1623DD98-B6A1-49B6-AF25-3F68A5C12C51}">
      <dgm:prSet/>
      <dgm:spPr/>
      <dgm:t>
        <a:bodyPr/>
        <a:lstStyle/>
        <a:p>
          <a:r>
            <a:rPr lang="en-US"/>
            <a:t>https://archive.ics.uci.edu/datasets?search=AI4I%202020%20Predictive%20Maintenance%20Dataset</a:t>
          </a:r>
        </a:p>
      </dgm:t>
    </dgm:pt>
    <dgm:pt modelId="{79CC05AC-E0EB-430B-9A56-19B194B7476F}" type="parTrans" cxnId="{BBB9263E-0927-4DA5-AA0E-348EBB23B576}">
      <dgm:prSet/>
      <dgm:spPr/>
      <dgm:t>
        <a:bodyPr/>
        <a:lstStyle/>
        <a:p>
          <a:endParaRPr lang="en-US"/>
        </a:p>
      </dgm:t>
    </dgm:pt>
    <dgm:pt modelId="{06FBF07B-D96B-480B-8C95-97B5B68D6B27}" type="sibTrans" cxnId="{BBB9263E-0927-4DA5-AA0E-348EBB23B576}">
      <dgm:prSet/>
      <dgm:spPr/>
      <dgm:t>
        <a:bodyPr/>
        <a:lstStyle/>
        <a:p>
          <a:endParaRPr lang="en-US"/>
        </a:p>
      </dgm:t>
    </dgm:pt>
    <dgm:pt modelId="{95A1B5AC-E28A-4DE0-8F05-5F1186BE35CD}">
      <dgm:prSet/>
      <dgm:spPr/>
      <dgm:t>
        <a:bodyPr/>
        <a:lstStyle/>
        <a:p>
          <a:r>
            <a:rPr lang="en-US"/>
            <a:t>Kaggle- Predictive Maintenance </a:t>
          </a:r>
        </a:p>
      </dgm:t>
    </dgm:pt>
    <dgm:pt modelId="{C12DA64F-5A1C-4D68-A06B-DA6FAA8E01B9}" type="parTrans" cxnId="{A15BF584-2F58-46C6-95C2-C386AFFE4046}">
      <dgm:prSet/>
      <dgm:spPr/>
      <dgm:t>
        <a:bodyPr/>
        <a:lstStyle/>
        <a:p>
          <a:endParaRPr lang="en-US"/>
        </a:p>
      </dgm:t>
    </dgm:pt>
    <dgm:pt modelId="{5463FE94-560C-4D41-BFEB-F1C2DB1A67D2}" type="sibTrans" cxnId="{A15BF584-2F58-46C6-95C2-C386AFFE4046}">
      <dgm:prSet/>
      <dgm:spPr/>
      <dgm:t>
        <a:bodyPr/>
        <a:lstStyle/>
        <a:p>
          <a:endParaRPr lang="en-US"/>
        </a:p>
      </dgm:t>
    </dgm:pt>
    <dgm:pt modelId="{88DE1506-E725-4DF7-833C-E57499A1DCBF}">
      <dgm:prSet/>
      <dgm:spPr/>
      <dgm:t>
        <a:bodyPr/>
        <a:lstStyle/>
        <a:p>
          <a:r>
            <a:rPr lang="en-US"/>
            <a:t>Predictive Maintenance: A Deep Dive into the Role of AI and Machine Learning </a:t>
          </a:r>
        </a:p>
      </dgm:t>
    </dgm:pt>
    <dgm:pt modelId="{BCE77FF8-1283-4B31-B3D9-9177B44A9005}" type="parTrans" cxnId="{4DE265D5-8E7A-47AB-8F03-7688FC10CBE2}">
      <dgm:prSet/>
      <dgm:spPr/>
      <dgm:t>
        <a:bodyPr/>
        <a:lstStyle/>
        <a:p>
          <a:endParaRPr lang="en-US"/>
        </a:p>
      </dgm:t>
    </dgm:pt>
    <dgm:pt modelId="{91CBA17B-0B9B-401D-8791-2CF51AE2EBE5}" type="sibTrans" cxnId="{4DE265D5-8E7A-47AB-8F03-7688FC10CBE2}">
      <dgm:prSet/>
      <dgm:spPr/>
      <dgm:t>
        <a:bodyPr/>
        <a:lstStyle/>
        <a:p>
          <a:endParaRPr lang="en-US"/>
        </a:p>
      </dgm:t>
    </dgm:pt>
    <dgm:pt modelId="{87863D9C-5E12-4BBC-80E8-D536529D6BE5}">
      <dgm:prSet/>
      <dgm:spPr/>
      <dgm:t>
        <a:bodyPr/>
        <a:lstStyle/>
        <a:p>
          <a:r>
            <a:rPr lang="en-US">
              <a:hlinkClick xmlns:r="http://schemas.openxmlformats.org/officeDocument/2006/relationships" r:id="rId1"/>
            </a:rPr>
            <a:t>https://medium.com/@AIreporter/predictive-maintenance-a-deep-dive-into-the-role-of-ai-and-machine-learning-97ab00038449</a:t>
          </a:r>
          <a:endParaRPr lang="en-US"/>
        </a:p>
      </dgm:t>
    </dgm:pt>
    <dgm:pt modelId="{587D3484-7CE2-4E38-B3E9-6165DEA05D80}" type="parTrans" cxnId="{2F29472D-0E81-4534-9627-5A6014D9D47F}">
      <dgm:prSet/>
      <dgm:spPr/>
      <dgm:t>
        <a:bodyPr/>
        <a:lstStyle/>
        <a:p>
          <a:endParaRPr lang="en-US"/>
        </a:p>
      </dgm:t>
    </dgm:pt>
    <dgm:pt modelId="{65599519-E87F-41DF-AC7D-9AEEADDD8A3B}" type="sibTrans" cxnId="{2F29472D-0E81-4534-9627-5A6014D9D47F}">
      <dgm:prSet/>
      <dgm:spPr/>
      <dgm:t>
        <a:bodyPr/>
        <a:lstStyle/>
        <a:p>
          <a:endParaRPr lang="en-US"/>
        </a:p>
      </dgm:t>
    </dgm:pt>
    <dgm:pt modelId="{E43D3210-8A3A-4B0B-BFFE-CC151BE30F02}">
      <dgm:prSet/>
      <dgm:spPr/>
      <dgm:t>
        <a:bodyPr/>
        <a:lstStyle/>
        <a:p>
          <a:r>
            <a:rPr lang="en-US"/>
            <a:t>Getting to know your Data </a:t>
          </a:r>
        </a:p>
      </dgm:t>
    </dgm:pt>
    <dgm:pt modelId="{FAB85A19-6E4C-4737-ADAD-B7F656E697B9}" type="parTrans" cxnId="{38E2D095-5484-481D-A868-AF7C772FF1D9}">
      <dgm:prSet/>
      <dgm:spPr/>
      <dgm:t>
        <a:bodyPr/>
        <a:lstStyle/>
        <a:p>
          <a:endParaRPr lang="en-US"/>
        </a:p>
      </dgm:t>
    </dgm:pt>
    <dgm:pt modelId="{ED20B599-0ED7-4A63-B349-23002A004B0F}" type="sibTrans" cxnId="{38E2D095-5484-481D-A868-AF7C772FF1D9}">
      <dgm:prSet/>
      <dgm:spPr/>
      <dgm:t>
        <a:bodyPr/>
        <a:lstStyle/>
        <a:p>
          <a:endParaRPr lang="en-US"/>
        </a:p>
      </dgm:t>
    </dgm:pt>
    <dgm:pt modelId="{54C28AEB-FC9C-4E2B-A851-A21ECFC5D25D}" type="pres">
      <dgm:prSet presAssocID="{12348EB6-FB72-446A-A9A2-7ED332E5A5A6}" presName="root" presStyleCnt="0">
        <dgm:presLayoutVars>
          <dgm:dir/>
          <dgm:resizeHandles val="exact"/>
        </dgm:presLayoutVars>
      </dgm:prSet>
      <dgm:spPr/>
    </dgm:pt>
    <dgm:pt modelId="{F9F8F110-5762-4A9D-9FB3-E9F5B6061D91}" type="pres">
      <dgm:prSet presAssocID="{9AC99605-6E63-4ED9-B020-E7916EE038C1}" presName="compNode" presStyleCnt="0"/>
      <dgm:spPr/>
    </dgm:pt>
    <dgm:pt modelId="{23967285-1793-42A4-A392-0E8CFA8FB1BB}" type="pres">
      <dgm:prSet presAssocID="{9AC99605-6E63-4ED9-B020-E7916EE038C1}" presName="bgRect" presStyleLbl="bgShp" presStyleIdx="0" presStyleCnt="5"/>
      <dgm:spPr/>
    </dgm:pt>
    <dgm:pt modelId="{939A34BB-3D48-412D-B8D4-01382128CA2C}" type="pres">
      <dgm:prSet presAssocID="{9AC99605-6E63-4ED9-B020-E7916EE038C1}"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atabase"/>
        </a:ext>
      </dgm:extLst>
    </dgm:pt>
    <dgm:pt modelId="{895EB70B-9A17-414D-95E2-8C79D3F8E6EC}" type="pres">
      <dgm:prSet presAssocID="{9AC99605-6E63-4ED9-B020-E7916EE038C1}" presName="spaceRect" presStyleCnt="0"/>
      <dgm:spPr/>
    </dgm:pt>
    <dgm:pt modelId="{F3628890-F954-4BDB-BE55-553FBC049CAA}" type="pres">
      <dgm:prSet presAssocID="{9AC99605-6E63-4ED9-B020-E7916EE038C1}" presName="parTx" presStyleLbl="revTx" presStyleIdx="0" presStyleCnt="6">
        <dgm:presLayoutVars>
          <dgm:chMax val="0"/>
          <dgm:chPref val="0"/>
        </dgm:presLayoutVars>
      </dgm:prSet>
      <dgm:spPr/>
    </dgm:pt>
    <dgm:pt modelId="{C25E60CC-D217-4D0A-93A9-A41DA87CA5B4}" type="pres">
      <dgm:prSet presAssocID="{9AC99605-6E63-4ED9-B020-E7916EE038C1}" presName="desTx" presStyleLbl="revTx" presStyleIdx="1" presStyleCnt="6">
        <dgm:presLayoutVars/>
      </dgm:prSet>
      <dgm:spPr/>
    </dgm:pt>
    <dgm:pt modelId="{86CE0A96-CED2-40B4-9162-399E3B7A831C}" type="pres">
      <dgm:prSet presAssocID="{81C62F1C-7230-45FD-B3EE-9208D9845BBC}" presName="sibTrans" presStyleCnt="0"/>
      <dgm:spPr/>
    </dgm:pt>
    <dgm:pt modelId="{3F78B680-6A33-4577-9B69-FB7FA030C6C5}" type="pres">
      <dgm:prSet presAssocID="{95A1B5AC-E28A-4DE0-8F05-5F1186BE35CD}" presName="compNode" presStyleCnt="0"/>
      <dgm:spPr/>
    </dgm:pt>
    <dgm:pt modelId="{EB4C4DB0-3F74-429E-990B-FAB352C27D2A}" type="pres">
      <dgm:prSet presAssocID="{95A1B5AC-E28A-4DE0-8F05-5F1186BE35CD}" presName="bgRect" presStyleLbl="bgShp" presStyleIdx="1" presStyleCnt="5"/>
      <dgm:spPr/>
    </dgm:pt>
    <dgm:pt modelId="{51578E60-CE37-42B3-BF01-D1F0351A936C}" type="pres">
      <dgm:prSet presAssocID="{95A1B5AC-E28A-4DE0-8F05-5F1186BE35CD}"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aze"/>
        </a:ext>
      </dgm:extLst>
    </dgm:pt>
    <dgm:pt modelId="{C654DD8B-9B1F-4B9A-B822-CAC6254837E0}" type="pres">
      <dgm:prSet presAssocID="{95A1B5AC-E28A-4DE0-8F05-5F1186BE35CD}" presName="spaceRect" presStyleCnt="0"/>
      <dgm:spPr/>
    </dgm:pt>
    <dgm:pt modelId="{352EFD1B-017B-4EA8-9728-E17BD4AF5246}" type="pres">
      <dgm:prSet presAssocID="{95A1B5AC-E28A-4DE0-8F05-5F1186BE35CD}" presName="parTx" presStyleLbl="revTx" presStyleIdx="2" presStyleCnt="6">
        <dgm:presLayoutVars>
          <dgm:chMax val="0"/>
          <dgm:chPref val="0"/>
        </dgm:presLayoutVars>
      </dgm:prSet>
      <dgm:spPr/>
    </dgm:pt>
    <dgm:pt modelId="{B74081D2-4E67-4460-BE46-46750CB7CE22}" type="pres">
      <dgm:prSet presAssocID="{5463FE94-560C-4D41-BFEB-F1C2DB1A67D2}" presName="sibTrans" presStyleCnt="0"/>
      <dgm:spPr/>
    </dgm:pt>
    <dgm:pt modelId="{715BE124-7560-4567-9D2A-F8BC7D7B9E35}" type="pres">
      <dgm:prSet presAssocID="{88DE1506-E725-4DF7-833C-E57499A1DCBF}" presName="compNode" presStyleCnt="0"/>
      <dgm:spPr/>
    </dgm:pt>
    <dgm:pt modelId="{40CA4D39-3B69-4586-B4AF-ABBB4DA54897}" type="pres">
      <dgm:prSet presAssocID="{88DE1506-E725-4DF7-833C-E57499A1DCBF}" presName="bgRect" presStyleLbl="bgShp" presStyleIdx="2" presStyleCnt="5"/>
      <dgm:spPr/>
    </dgm:pt>
    <dgm:pt modelId="{CE0C7CCC-7972-4FAF-9BB7-AB084D1C8672}" type="pres">
      <dgm:prSet presAssocID="{88DE1506-E725-4DF7-833C-E57499A1DCBF}"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Robot"/>
        </a:ext>
      </dgm:extLst>
    </dgm:pt>
    <dgm:pt modelId="{765292E5-D3AB-45A8-B73F-9FCA6CCFEED6}" type="pres">
      <dgm:prSet presAssocID="{88DE1506-E725-4DF7-833C-E57499A1DCBF}" presName="spaceRect" presStyleCnt="0"/>
      <dgm:spPr/>
    </dgm:pt>
    <dgm:pt modelId="{D66D4DA3-E4BC-4FF8-8AA3-77C5400FD7C5}" type="pres">
      <dgm:prSet presAssocID="{88DE1506-E725-4DF7-833C-E57499A1DCBF}" presName="parTx" presStyleLbl="revTx" presStyleIdx="3" presStyleCnt="6">
        <dgm:presLayoutVars>
          <dgm:chMax val="0"/>
          <dgm:chPref val="0"/>
        </dgm:presLayoutVars>
      </dgm:prSet>
      <dgm:spPr/>
    </dgm:pt>
    <dgm:pt modelId="{2405565C-B7CC-40CE-B9F6-7B12B942BBED}" type="pres">
      <dgm:prSet presAssocID="{91CBA17B-0B9B-401D-8791-2CF51AE2EBE5}" presName="sibTrans" presStyleCnt="0"/>
      <dgm:spPr/>
    </dgm:pt>
    <dgm:pt modelId="{83DC24C3-A346-4CEC-8582-92F3832528B4}" type="pres">
      <dgm:prSet presAssocID="{87863D9C-5E12-4BBC-80E8-D536529D6BE5}" presName="compNode" presStyleCnt="0"/>
      <dgm:spPr/>
    </dgm:pt>
    <dgm:pt modelId="{346B7B49-A267-4A7A-9813-77DD53A96951}" type="pres">
      <dgm:prSet presAssocID="{87863D9C-5E12-4BBC-80E8-D536529D6BE5}" presName="bgRect" presStyleLbl="bgShp" presStyleIdx="3" presStyleCnt="5"/>
      <dgm:spPr/>
    </dgm:pt>
    <dgm:pt modelId="{4361560D-C82C-4B3E-8723-B7F4531AACBB}" type="pres">
      <dgm:prSet presAssocID="{87863D9C-5E12-4BBC-80E8-D536529D6BE5}"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Earth Globe Americas"/>
        </a:ext>
      </dgm:extLst>
    </dgm:pt>
    <dgm:pt modelId="{1EB01821-D7EB-4599-8F4E-178C275771D6}" type="pres">
      <dgm:prSet presAssocID="{87863D9C-5E12-4BBC-80E8-D536529D6BE5}" presName="spaceRect" presStyleCnt="0"/>
      <dgm:spPr/>
    </dgm:pt>
    <dgm:pt modelId="{F1EA91CE-D31E-4B23-9097-E85D7C25872F}" type="pres">
      <dgm:prSet presAssocID="{87863D9C-5E12-4BBC-80E8-D536529D6BE5}" presName="parTx" presStyleLbl="revTx" presStyleIdx="4" presStyleCnt="6">
        <dgm:presLayoutVars>
          <dgm:chMax val="0"/>
          <dgm:chPref val="0"/>
        </dgm:presLayoutVars>
      </dgm:prSet>
      <dgm:spPr/>
    </dgm:pt>
    <dgm:pt modelId="{29B19BF3-F2AD-47AD-AD27-E0ABE67CB137}" type="pres">
      <dgm:prSet presAssocID="{65599519-E87F-41DF-AC7D-9AEEADDD8A3B}" presName="sibTrans" presStyleCnt="0"/>
      <dgm:spPr/>
    </dgm:pt>
    <dgm:pt modelId="{B1A0403A-A884-4DF4-98B6-3FF55C9E2EC0}" type="pres">
      <dgm:prSet presAssocID="{E43D3210-8A3A-4B0B-BFFE-CC151BE30F02}" presName="compNode" presStyleCnt="0"/>
      <dgm:spPr/>
    </dgm:pt>
    <dgm:pt modelId="{10582AA1-5C5F-4D2D-B108-B5A94794396C}" type="pres">
      <dgm:prSet presAssocID="{E43D3210-8A3A-4B0B-BFFE-CC151BE30F02}" presName="bgRect" presStyleLbl="bgShp" presStyleIdx="4" presStyleCnt="5"/>
      <dgm:spPr/>
    </dgm:pt>
    <dgm:pt modelId="{AA1CEA6A-C89E-4D44-94CB-42A0D87A44FB}" type="pres">
      <dgm:prSet presAssocID="{E43D3210-8A3A-4B0B-BFFE-CC151BE30F02}"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Statistics"/>
        </a:ext>
      </dgm:extLst>
    </dgm:pt>
    <dgm:pt modelId="{C4E07CE1-87DF-4C19-8AB1-6D3401CD7610}" type="pres">
      <dgm:prSet presAssocID="{E43D3210-8A3A-4B0B-BFFE-CC151BE30F02}" presName="spaceRect" presStyleCnt="0"/>
      <dgm:spPr/>
    </dgm:pt>
    <dgm:pt modelId="{6D10EFC8-370E-43F2-B210-8DF6037A9F5C}" type="pres">
      <dgm:prSet presAssocID="{E43D3210-8A3A-4B0B-BFFE-CC151BE30F02}" presName="parTx" presStyleLbl="revTx" presStyleIdx="5" presStyleCnt="6">
        <dgm:presLayoutVars>
          <dgm:chMax val="0"/>
          <dgm:chPref val="0"/>
        </dgm:presLayoutVars>
      </dgm:prSet>
      <dgm:spPr/>
    </dgm:pt>
  </dgm:ptLst>
  <dgm:cxnLst>
    <dgm:cxn modelId="{2F29472D-0E81-4534-9627-5A6014D9D47F}" srcId="{12348EB6-FB72-446A-A9A2-7ED332E5A5A6}" destId="{87863D9C-5E12-4BBC-80E8-D536529D6BE5}" srcOrd="3" destOrd="0" parTransId="{587D3484-7CE2-4E38-B3E9-6165DEA05D80}" sibTransId="{65599519-E87F-41DF-AC7D-9AEEADDD8A3B}"/>
    <dgm:cxn modelId="{BBB9263E-0927-4DA5-AA0E-348EBB23B576}" srcId="{9AC99605-6E63-4ED9-B020-E7916EE038C1}" destId="{1623DD98-B6A1-49B6-AF25-3F68A5C12C51}" srcOrd="0" destOrd="0" parTransId="{79CC05AC-E0EB-430B-9A56-19B194B7476F}" sibTransId="{06FBF07B-D96B-480B-8C95-97B5B68D6B27}"/>
    <dgm:cxn modelId="{03511A4A-5C04-4ABA-B79D-17E05F171974}" type="presOf" srcId="{87863D9C-5E12-4BBC-80E8-D536529D6BE5}" destId="{F1EA91CE-D31E-4B23-9097-E85D7C25872F}" srcOrd="0" destOrd="0" presId="urn:microsoft.com/office/officeart/2018/2/layout/IconVerticalSolidList"/>
    <dgm:cxn modelId="{96F3B970-5B5A-45CC-BF15-1849CD191498}" type="presOf" srcId="{95A1B5AC-E28A-4DE0-8F05-5F1186BE35CD}" destId="{352EFD1B-017B-4EA8-9728-E17BD4AF5246}" srcOrd="0" destOrd="0" presId="urn:microsoft.com/office/officeart/2018/2/layout/IconVerticalSolidList"/>
    <dgm:cxn modelId="{B0B9B482-73BB-43D6-8A09-43CFD26B7DDD}" type="presOf" srcId="{1623DD98-B6A1-49B6-AF25-3F68A5C12C51}" destId="{C25E60CC-D217-4D0A-93A9-A41DA87CA5B4}" srcOrd="0" destOrd="0" presId="urn:microsoft.com/office/officeart/2018/2/layout/IconVerticalSolidList"/>
    <dgm:cxn modelId="{A15BF584-2F58-46C6-95C2-C386AFFE4046}" srcId="{12348EB6-FB72-446A-A9A2-7ED332E5A5A6}" destId="{95A1B5AC-E28A-4DE0-8F05-5F1186BE35CD}" srcOrd="1" destOrd="0" parTransId="{C12DA64F-5A1C-4D68-A06B-DA6FAA8E01B9}" sibTransId="{5463FE94-560C-4D41-BFEB-F1C2DB1A67D2}"/>
    <dgm:cxn modelId="{03769D8B-CF5D-45EA-9DE0-E3CB6E2034B9}" type="presOf" srcId="{12348EB6-FB72-446A-A9A2-7ED332E5A5A6}" destId="{54C28AEB-FC9C-4E2B-A851-A21ECFC5D25D}" srcOrd="0" destOrd="0" presId="urn:microsoft.com/office/officeart/2018/2/layout/IconVerticalSolidList"/>
    <dgm:cxn modelId="{38E2D095-5484-481D-A868-AF7C772FF1D9}" srcId="{12348EB6-FB72-446A-A9A2-7ED332E5A5A6}" destId="{E43D3210-8A3A-4B0B-BFFE-CC151BE30F02}" srcOrd="4" destOrd="0" parTransId="{FAB85A19-6E4C-4737-ADAD-B7F656E697B9}" sibTransId="{ED20B599-0ED7-4A63-B349-23002A004B0F}"/>
    <dgm:cxn modelId="{9B134F99-2772-4915-98F4-A0D89E518098}" type="presOf" srcId="{88DE1506-E725-4DF7-833C-E57499A1DCBF}" destId="{D66D4DA3-E4BC-4FF8-8AA3-77C5400FD7C5}" srcOrd="0" destOrd="0" presId="urn:microsoft.com/office/officeart/2018/2/layout/IconVerticalSolidList"/>
    <dgm:cxn modelId="{27AC88A0-04F5-4E49-BB6B-7E9196155409}" srcId="{12348EB6-FB72-446A-A9A2-7ED332E5A5A6}" destId="{9AC99605-6E63-4ED9-B020-E7916EE038C1}" srcOrd="0" destOrd="0" parTransId="{4BE03349-229C-4F5D-9A93-BDD3B54A0F88}" sibTransId="{81C62F1C-7230-45FD-B3EE-9208D9845BBC}"/>
    <dgm:cxn modelId="{4DE265D5-8E7A-47AB-8F03-7688FC10CBE2}" srcId="{12348EB6-FB72-446A-A9A2-7ED332E5A5A6}" destId="{88DE1506-E725-4DF7-833C-E57499A1DCBF}" srcOrd="2" destOrd="0" parTransId="{BCE77FF8-1283-4B31-B3D9-9177B44A9005}" sibTransId="{91CBA17B-0B9B-401D-8791-2CF51AE2EBE5}"/>
    <dgm:cxn modelId="{F79678D5-D51B-4624-8C6E-56FE1DF62777}" type="presOf" srcId="{9AC99605-6E63-4ED9-B020-E7916EE038C1}" destId="{F3628890-F954-4BDB-BE55-553FBC049CAA}" srcOrd="0" destOrd="0" presId="urn:microsoft.com/office/officeart/2018/2/layout/IconVerticalSolidList"/>
    <dgm:cxn modelId="{0B2918F6-3F98-4A98-B9C1-46AA098A6E81}" type="presOf" srcId="{E43D3210-8A3A-4B0B-BFFE-CC151BE30F02}" destId="{6D10EFC8-370E-43F2-B210-8DF6037A9F5C}" srcOrd="0" destOrd="0" presId="urn:microsoft.com/office/officeart/2018/2/layout/IconVerticalSolidList"/>
    <dgm:cxn modelId="{8392DD70-F69F-448F-BB9C-D2E2319B75E7}" type="presParOf" srcId="{54C28AEB-FC9C-4E2B-A851-A21ECFC5D25D}" destId="{F9F8F110-5762-4A9D-9FB3-E9F5B6061D91}" srcOrd="0" destOrd="0" presId="urn:microsoft.com/office/officeart/2018/2/layout/IconVerticalSolidList"/>
    <dgm:cxn modelId="{F6AEF006-BCE6-4B22-A77E-D4852089AC25}" type="presParOf" srcId="{F9F8F110-5762-4A9D-9FB3-E9F5B6061D91}" destId="{23967285-1793-42A4-A392-0E8CFA8FB1BB}" srcOrd="0" destOrd="0" presId="urn:microsoft.com/office/officeart/2018/2/layout/IconVerticalSolidList"/>
    <dgm:cxn modelId="{BE7EDD82-899A-419B-BBDC-55918847DF8D}" type="presParOf" srcId="{F9F8F110-5762-4A9D-9FB3-E9F5B6061D91}" destId="{939A34BB-3D48-412D-B8D4-01382128CA2C}" srcOrd="1" destOrd="0" presId="urn:microsoft.com/office/officeart/2018/2/layout/IconVerticalSolidList"/>
    <dgm:cxn modelId="{7C27AD19-FAF7-47BA-9E48-1B6EABDA2AB4}" type="presParOf" srcId="{F9F8F110-5762-4A9D-9FB3-E9F5B6061D91}" destId="{895EB70B-9A17-414D-95E2-8C79D3F8E6EC}" srcOrd="2" destOrd="0" presId="urn:microsoft.com/office/officeart/2018/2/layout/IconVerticalSolidList"/>
    <dgm:cxn modelId="{FCE2D121-6862-4857-86DF-647D508899A8}" type="presParOf" srcId="{F9F8F110-5762-4A9D-9FB3-E9F5B6061D91}" destId="{F3628890-F954-4BDB-BE55-553FBC049CAA}" srcOrd="3" destOrd="0" presId="urn:microsoft.com/office/officeart/2018/2/layout/IconVerticalSolidList"/>
    <dgm:cxn modelId="{36F84052-7B2A-42B9-9C5A-3258709E0B64}" type="presParOf" srcId="{F9F8F110-5762-4A9D-9FB3-E9F5B6061D91}" destId="{C25E60CC-D217-4D0A-93A9-A41DA87CA5B4}" srcOrd="4" destOrd="0" presId="urn:microsoft.com/office/officeart/2018/2/layout/IconVerticalSolidList"/>
    <dgm:cxn modelId="{1A9EBEA8-C348-4841-A2CD-FDEE0C0F5365}" type="presParOf" srcId="{54C28AEB-FC9C-4E2B-A851-A21ECFC5D25D}" destId="{86CE0A96-CED2-40B4-9162-399E3B7A831C}" srcOrd="1" destOrd="0" presId="urn:microsoft.com/office/officeart/2018/2/layout/IconVerticalSolidList"/>
    <dgm:cxn modelId="{9C981688-72F2-4B8F-B949-5DD2AB4BFDAD}" type="presParOf" srcId="{54C28AEB-FC9C-4E2B-A851-A21ECFC5D25D}" destId="{3F78B680-6A33-4577-9B69-FB7FA030C6C5}" srcOrd="2" destOrd="0" presId="urn:microsoft.com/office/officeart/2018/2/layout/IconVerticalSolidList"/>
    <dgm:cxn modelId="{4864D4ED-2156-4E24-9181-2BFD3E306FAB}" type="presParOf" srcId="{3F78B680-6A33-4577-9B69-FB7FA030C6C5}" destId="{EB4C4DB0-3F74-429E-990B-FAB352C27D2A}" srcOrd="0" destOrd="0" presId="urn:microsoft.com/office/officeart/2018/2/layout/IconVerticalSolidList"/>
    <dgm:cxn modelId="{664BD129-F834-4F25-94A1-8CD6755F06A8}" type="presParOf" srcId="{3F78B680-6A33-4577-9B69-FB7FA030C6C5}" destId="{51578E60-CE37-42B3-BF01-D1F0351A936C}" srcOrd="1" destOrd="0" presId="urn:microsoft.com/office/officeart/2018/2/layout/IconVerticalSolidList"/>
    <dgm:cxn modelId="{5D630DAB-8B97-4CD0-A6A9-35DAF44362DC}" type="presParOf" srcId="{3F78B680-6A33-4577-9B69-FB7FA030C6C5}" destId="{C654DD8B-9B1F-4B9A-B822-CAC6254837E0}" srcOrd="2" destOrd="0" presId="urn:microsoft.com/office/officeart/2018/2/layout/IconVerticalSolidList"/>
    <dgm:cxn modelId="{082B4943-B170-497C-86AF-8C83A4425090}" type="presParOf" srcId="{3F78B680-6A33-4577-9B69-FB7FA030C6C5}" destId="{352EFD1B-017B-4EA8-9728-E17BD4AF5246}" srcOrd="3" destOrd="0" presId="urn:microsoft.com/office/officeart/2018/2/layout/IconVerticalSolidList"/>
    <dgm:cxn modelId="{5EEDBBF5-8C82-4CC5-BADE-CAA20740EB63}" type="presParOf" srcId="{54C28AEB-FC9C-4E2B-A851-A21ECFC5D25D}" destId="{B74081D2-4E67-4460-BE46-46750CB7CE22}" srcOrd="3" destOrd="0" presId="urn:microsoft.com/office/officeart/2018/2/layout/IconVerticalSolidList"/>
    <dgm:cxn modelId="{09109326-FCCF-47D3-82CD-29F92145735D}" type="presParOf" srcId="{54C28AEB-FC9C-4E2B-A851-A21ECFC5D25D}" destId="{715BE124-7560-4567-9D2A-F8BC7D7B9E35}" srcOrd="4" destOrd="0" presId="urn:microsoft.com/office/officeart/2018/2/layout/IconVerticalSolidList"/>
    <dgm:cxn modelId="{761FFC37-66A6-4C35-A111-961B2A30D618}" type="presParOf" srcId="{715BE124-7560-4567-9D2A-F8BC7D7B9E35}" destId="{40CA4D39-3B69-4586-B4AF-ABBB4DA54897}" srcOrd="0" destOrd="0" presId="urn:microsoft.com/office/officeart/2018/2/layout/IconVerticalSolidList"/>
    <dgm:cxn modelId="{148033FD-3A34-45FE-B12B-06E7101C6E8C}" type="presParOf" srcId="{715BE124-7560-4567-9D2A-F8BC7D7B9E35}" destId="{CE0C7CCC-7972-4FAF-9BB7-AB084D1C8672}" srcOrd="1" destOrd="0" presId="urn:microsoft.com/office/officeart/2018/2/layout/IconVerticalSolidList"/>
    <dgm:cxn modelId="{E3A36AAF-345E-4285-83A2-63542401FBEB}" type="presParOf" srcId="{715BE124-7560-4567-9D2A-F8BC7D7B9E35}" destId="{765292E5-D3AB-45A8-B73F-9FCA6CCFEED6}" srcOrd="2" destOrd="0" presId="urn:microsoft.com/office/officeart/2018/2/layout/IconVerticalSolidList"/>
    <dgm:cxn modelId="{E0FADF5C-C327-402F-A087-941B7D9A9BEF}" type="presParOf" srcId="{715BE124-7560-4567-9D2A-F8BC7D7B9E35}" destId="{D66D4DA3-E4BC-4FF8-8AA3-77C5400FD7C5}" srcOrd="3" destOrd="0" presId="urn:microsoft.com/office/officeart/2018/2/layout/IconVerticalSolidList"/>
    <dgm:cxn modelId="{70996C8F-C7E5-47C2-99DA-D27F37A9E05F}" type="presParOf" srcId="{54C28AEB-FC9C-4E2B-A851-A21ECFC5D25D}" destId="{2405565C-B7CC-40CE-B9F6-7B12B942BBED}" srcOrd="5" destOrd="0" presId="urn:microsoft.com/office/officeart/2018/2/layout/IconVerticalSolidList"/>
    <dgm:cxn modelId="{CD6EE153-F235-40A3-97A0-F3EE9A6057AF}" type="presParOf" srcId="{54C28AEB-FC9C-4E2B-A851-A21ECFC5D25D}" destId="{83DC24C3-A346-4CEC-8582-92F3832528B4}" srcOrd="6" destOrd="0" presId="urn:microsoft.com/office/officeart/2018/2/layout/IconVerticalSolidList"/>
    <dgm:cxn modelId="{DAD26840-26CB-460D-A59C-0C7F9269F987}" type="presParOf" srcId="{83DC24C3-A346-4CEC-8582-92F3832528B4}" destId="{346B7B49-A267-4A7A-9813-77DD53A96951}" srcOrd="0" destOrd="0" presId="urn:microsoft.com/office/officeart/2018/2/layout/IconVerticalSolidList"/>
    <dgm:cxn modelId="{BAF1D55B-83CC-4F32-976A-473699D8EBC6}" type="presParOf" srcId="{83DC24C3-A346-4CEC-8582-92F3832528B4}" destId="{4361560D-C82C-4B3E-8723-B7F4531AACBB}" srcOrd="1" destOrd="0" presId="urn:microsoft.com/office/officeart/2018/2/layout/IconVerticalSolidList"/>
    <dgm:cxn modelId="{CA9FD4C7-2D70-48B1-8B2C-67634C8C0A40}" type="presParOf" srcId="{83DC24C3-A346-4CEC-8582-92F3832528B4}" destId="{1EB01821-D7EB-4599-8F4E-178C275771D6}" srcOrd="2" destOrd="0" presId="urn:microsoft.com/office/officeart/2018/2/layout/IconVerticalSolidList"/>
    <dgm:cxn modelId="{2646ED17-59A8-415F-8045-9AF22F37D4A9}" type="presParOf" srcId="{83DC24C3-A346-4CEC-8582-92F3832528B4}" destId="{F1EA91CE-D31E-4B23-9097-E85D7C25872F}" srcOrd="3" destOrd="0" presId="urn:microsoft.com/office/officeart/2018/2/layout/IconVerticalSolidList"/>
    <dgm:cxn modelId="{7E8ED360-44BB-4ED0-9B35-FDBCD6F90190}" type="presParOf" srcId="{54C28AEB-FC9C-4E2B-A851-A21ECFC5D25D}" destId="{29B19BF3-F2AD-47AD-AD27-E0ABE67CB137}" srcOrd="7" destOrd="0" presId="urn:microsoft.com/office/officeart/2018/2/layout/IconVerticalSolidList"/>
    <dgm:cxn modelId="{F6D17649-4ED6-47F5-B2C7-EC9921ED209F}" type="presParOf" srcId="{54C28AEB-FC9C-4E2B-A851-A21ECFC5D25D}" destId="{B1A0403A-A884-4DF4-98B6-3FF55C9E2EC0}" srcOrd="8" destOrd="0" presId="urn:microsoft.com/office/officeart/2018/2/layout/IconVerticalSolidList"/>
    <dgm:cxn modelId="{226AB205-B577-4CC7-B4B3-4F6025B9A4E3}" type="presParOf" srcId="{B1A0403A-A884-4DF4-98B6-3FF55C9E2EC0}" destId="{10582AA1-5C5F-4D2D-B108-B5A94794396C}" srcOrd="0" destOrd="0" presId="urn:microsoft.com/office/officeart/2018/2/layout/IconVerticalSolidList"/>
    <dgm:cxn modelId="{E68679C8-BD8B-4679-9B5F-8A1C6577736D}" type="presParOf" srcId="{B1A0403A-A884-4DF4-98B6-3FF55C9E2EC0}" destId="{AA1CEA6A-C89E-4D44-94CB-42A0D87A44FB}" srcOrd="1" destOrd="0" presId="urn:microsoft.com/office/officeart/2018/2/layout/IconVerticalSolidList"/>
    <dgm:cxn modelId="{C2ACE589-AE51-4F85-8F6F-19AE514A5D30}" type="presParOf" srcId="{B1A0403A-A884-4DF4-98B6-3FF55C9E2EC0}" destId="{C4E07CE1-87DF-4C19-8AB1-6D3401CD7610}" srcOrd="2" destOrd="0" presId="urn:microsoft.com/office/officeart/2018/2/layout/IconVerticalSolidList"/>
    <dgm:cxn modelId="{629328E6-6E80-4271-B848-885CE6584DEF}" type="presParOf" srcId="{B1A0403A-A884-4DF4-98B6-3FF55C9E2EC0}" destId="{6D10EFC8-370E-43F2-B210-8DF6037A9F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4AD2D-3A85-4A90-A924-5DB098CAD5BE}">
      <dsp:nvSpPr>
        <dsp:cNvPr id="0" name=""/>
        <dsp:cNvSpPr/>
      </dsp:nvSpPr>
      <dsp:spPr>
        <a:xfrm>
          <a:off x="269955" y="3019"/>
          <a:ext cx="2916484" cy="174989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Ultimately to reduce the current expenses </a:t>
          </a:r>
        </a:p>
      </dsp:txBody>
      <dsp:txXfrm>
        <a:off x="269955" y="3019"/>
        <a:ext cx="2916484" cy="1749890"/>
      </dsp:txXfrm>
    </dsp:sp>
    <dsp:sp modelId="{5E3C4A80-6F7A-4100-AEFD-2B12F8822C82}">
      <dsp:nvSpPr>
        <dsp:cNvPr id="0" name=""/>
        <dsp:cNvSpPr/>
      </dsp:nvSpPr>
      <dsp:spPr>
        <a:xfrm>
          <a:off x="3478089" y="3019"/>
          <a:ext cx="2916484" cy="174989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To keep the plant equipment running on the optimum conditions</a:t>
          </a:r>
        </a:p>
      </dsp:txBody>
      <dsp:txXfrm>
        <a:off x="3478089" y="3019"/>
        <a:ext cx="2916484" cy="1749890"/>
      </dsp:txXfrm>
    </dsp:sp>
    <dsp:sp modelId="{41816D23-CD3C-4B8A-AA56-1CED4F6BC92C}">
      <dsp:nvSpPr>
        <dsp:cNvPr id="0" name=""/>
        <dsp:cNvSpPr/>
      </dsp:nvSpPr>
      <dsp:spPr>
        <a:xfrm>
          <a:off x="6686222" y="3019"/>
          <a:ext cx="2916484" cy="174989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To keep the plant operating with a high safety level</a:t>
          </a:r>
        </a:p>
      </dsp:txBody>
      <dsp:txXfrm>
        <a:off x="6686222" y="3019"/>
        <a:ext cx="2916484" cy="1749890"/>
      </dsp:txXfrm>
    </dsp:sp>
    <dsp:sp modelId="{3C6CE6F6-436A-45CA-8032-9054760F4B1E}">
      <dsp:nvSpPr>
        <dsp:cNvPr id="0" name=""/>
        <dsp:cNvSpPr/>
      </dsp:nvSpPr>
      <dsp:spPr>
        <a:xfrm>
          <a:off x="269955" y="2044559"/>
          <a:ext cx="2916484" cy="1749890"/>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Improve the equipment performance against the existing conditions through corrective maintenance</a:t>
          </a:r>
        </a:p>
      </dsp:txBody>
      <dsp:txXfrm>
        <a:off x="269955" y="2044559"/>
        <a:ext cx="2916484" cy="1749890"/>
      </dsp:txXfrm>
    </dsp:sp>
    <dsp:sp modelId="{8FEE8BD7-9EE9-4374-A062-2F5F3EC4F5A4}">
      <dsp:nvSpPr>
        <dsp:cNvPr id="0" name=""/>
        <dsp:cNvSpPr/>
      </dsp:nvSpPr>
      <dsp:spPr>
        <a:xfrm>
          <a:off x="3478089" y="2044559"/>
          <a:ext cx="2916484" cy="1749890"/>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To build up clear and precise data for the vendor qualification, through the maintenance historical data and equipment failure analysis.</a:t>
          </a:r>
        </a:p>
      </dsp:txBody>
      <dsp:txXfrm>
        <a:off x="3478089" y="2044559"/>
        <a:ext cx="2916484" cy="1749890"/>
      </dsp:txXfrm>
    </dsp:sp>
    <dsp:sp modelId="{FAB0A0BD-59DA-4C6A-8A3C-63EC5CF9F6C7}">
      <dsp:nvSpPr>
        <dsp:cNvPr id="0" name=""/>
        <dsp:cNvSpPr/>
      </dsp:nvSpPr>
      <dsp:spPr>
        <a:xfrm>
          <a:off x="6686222" y="2044559"/>
          <a:ext cx="2916484" cy="174989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data could be used to help guide any future projects from various vendor quotes </a:t>
          </a:r>
        </a:p>
      </dsp:txBody>
      <dsp:txXfrm>
        <a:off x="6686222" y="2044559"/>
        <a:ext cx="2916484" cy="1749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4FC1D-4987-4042-8FF9-3A3C860BF36E}">
      <dsp:nvSpPr>
        <dsp:cNvPr id="0" name=""/>
        <dsp:cNvSpPr/>
      </dsp:nvSpPr>
      <dsp:spPr>
        <a:xfrm>
          <a:off x="2308249" y="765772"/>
          <a:ext cx="500215" cy="91440"/>
        </a:xfrm>
        <a:custGeom>
          <a:avLst/>
          <a:gdLst/>
          <a:ahLst/>
          <a:cxnLst/>
          <a:rect l="0" t="0" r="0" b="0"/>
          <a:pathLst>
            <a:path>
              <a:moveTo>
                <a:pt x="0" y="45720"/>
              </a:moveTo>
              <a:lnTo>
                <a:pt x="500215" y="45720"/>
              </a:lnTo>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5087" y="808837"/>
        <a:ext cx="26540" cy="5308"/>
      </dsp:txXfrm>
    </dsp:sp>
    <dsp:sp modelId="{95E49CCD-E06A-4E3E-A4FE-DD179F85C325}">
      <dsp:nvSpPr>
        <dsp:cNvPr id="0" name=""/>
        <dsp:cNvSpPr/>
      </dsp:nvSpPr>
      <dsp:spPr>
        <a:xfrm>
          <a:off x="2154" y="119123"/>
          <a:ext cx="2307895" cy="1384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089" tIns="118707" rIns="113089" bIns="118707" numCol="1" spcCol="1270" anchor="ctr" anchorCtr="0">
          <a:noAutofit/>
        </a:bodyPr>
        <a:lstStyle/>
        <a:p>
          <a:pPr marL="0" lvl="0" indent="0" algn="ctr" defTabSz="622300">
            <a:lnSpc>
              <a:spcPct val="90000"/>
            </a:lnSpc>
            <a:spcBef>
              <a:spcPct val="0"/>
            </a:spcBef>
            <a:spcAft>
              <a:spcPct val="35000"/>
            </a:spcAft>
            <a:buNone/>
          </a:pPr>
          <a:r>
            <a:rPr lang="en-US" sz="1400" kern="1200"/>
            <a:t>Extends machine life</a:t>
          </a:r>
        </a:p>
      </dsp:txBody>
      <dsp:txXfrm>
        <a:off x="2154" y="119123"/>
        <a:ext cx="2307895" cy="1384737"/>
      </dsp:txXfrm>
    </dsp:sp>
    <dsp:sp modelId="{2D1EB921-5F77-4EBF-A14D-52119D7FD6BB}">
      <dsp:nvSpPr>
        <dsp:cNvPr id="0" name=""/>
        <dsp:cNvSpPr/>
      </dsp:nvSpPr>
      <dsp:spPr>
        <a:xfrm>
          <a:off x="5146960" y="765772"/>
          <a:ext cx="500215" cy="91440"/>
        </a:xfrm>
        <a:custGeom>
          <a:avLst/>
          <a:gdLst/>
          <a:ahLst/>
          <a:cxnLst/>
          <a:rect l="0" t="0" r="0" b="0"/>
          <a:pathLst>
            <a:path>
              <a:moveTo>
                <a:pt x="0" y="45720"/>
              </a:moveTo>
              <a:lnTo>
                <a:pt x="500215" y="45720"/>
              </a:lnTo>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83798" y="808837"/>
        <a:ext cx="26540" cy="5308"/>
      </dsp:txXfrm>
    </dsp:sp>
    <dsp:sp modelId="{28C338E2-C392-462B-BD9B-02347EBF64DD}">
      <dsp:nvSpPr>
        <dsp:cNvPr id="0" name=""/>
        <dsp:cNvSpPr/>
      </dsp:nvSpPr>
      <dsp:spPr>
        <a:xfrm>
          <a:off x="2840865" y="119123"/>
          <a:ext cx="2307895" cy="1384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089" tIns="118707" rIns="113089" bIns="118707" numCol="1" spcCol="1270" anchor="ctr" anchorCtr="0">
          <a:noAutofit/>
        </a:bodyPr>
        <a:lstStyle/>
        <a:p>
          <a:pPr marL="0" lvl="0" indent="0" algn="ctr" defTabSz="622300">
            <a:lnSpc>
              <a:spcPct val="90000"/>
            </a:lnSpc>
            <a:spcBef>
              <a:spcPct val="0"/>
            </a:spcBef>
            <a:spcAft>
              <a:spcPct val="35000"/>
            </a:spcAft>
            <a:buNone/>
          </a:pPr>
          <a:r>
            <a:rPr lang="en-US" sz="1400" kern="1200"/>
            <a:t>Increase productivity</a:t>
          </a:r>
        </a:p>
      </dsp:txBody>
      <dsp:txXfrm>
        <a:off x="2840865" y="119123"/>
        <a:ext cx="2307895" cy="1384737"/>
      </dsp:txXfrm>
    </dsp:sp>
    <dsp:sp modelId="{0279DB61-1BB8-47A7-8385-9E636C2F5C6E}">
      <dsp:nvSpPr>
        <dsp:cNvPr id="0" name=""/>
        <dsp:cNvSpPr/>
      </dsp:nvSpPr>
      <dsp:spPr>
        <a:xfrm>
          <a:off x="7985671" y="765772"/>
          <a:ext cx="500215" cy="91440"/>
        </a:xfrm>
        <a:custGeom>
          <a:avLst/>
          <a:gdLst/>
          <a:ahLst/>
          <a:cxnLst/>
          <a:rect l="0" t="0" r="0" b="0"/>
          <a:pathLst>
            <a:path>
              <a:moveTo>
                <a:pt x="0" y="45720"/>
              </a:moveTo>
              <a:lnTo>
                <a:pt x="500215" y="45720"/>
              </a:lnTo>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22509" y="808837"/>
        <a:ext cx="26540" cy="5308"/>
      </dsp:txXfrm>
    </dsp:sp>
    <dsp:sp modelId="{4D319366-F2EE-4ACF-87A3-874D4E9E94FA}">
      <dsp:nvSpPr>
        <dsp:cNvPr id="0" name=""/>
        <dsp:cNvSpPr/>
      </dsp:nvSpPr>
      <dsp:spPr>
        <a:xfrm>
          <a:off x="5679576" y="119123"/>
          <a:ext cx="2307895" cy="1384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089" tIns="118707" rIns="113089" bIns="118707" numCol="1" spcCol="1270" anchor="ctr" anchorCtr="0">
          <a:noAutofit/>
        </a:bodyPr>
        <a:lstStyle/>
        <a:p>
          <a:pPr marL="0" lvl="0" indent="0" algn="ctr" defTabSz="622300">
            <a:lnSpc>
              <a:spcPct val="90000"/>
            </a:lnSpc>
            <a:spcBef>
              <a:spcPct val="0"/>
            </a:spcBef>
            <a:spcAft>
              <a:spcPct val="35000"/>
            </a:spcAft>
            <a:buNone/>
          </a:pPr>
          <a:r>
            <a:rPr lang="en-US" sz="1400" kern="1200"/>
            <a:t>Lower daily operating costs </a:t>
          </a:r>
        </a:p>
      </dsp:txBody>
      <dsp:txXfrm>
        <a:off x="5679576" y="119123"/>
        <a:ext cx="2307895" cy="1384737"/>
      </dsp:txXfrm>
    </dsp:sp>
    <dsp:sp modelId="{271FE92F-4C61-43AF-8CEB-D328F79EA07A}">
      <dsp:nvSpPr>
        <dsp:cNvPr id="0" name=""/>
        <dsp:cNvSpPr/>
      </dsp:nvSpPr>
      <dsp:spPr>
        <a:xfrm>
          <a:off x="1156102" y="1502060"/>
          <a:ext cx="8516132" cy="500215"/>
        </a:xfrm>
        <a:custGeom>
          <a:avLst/>
          <a:gdLst/>
          <a:ahLst/>
          <a:cxnLst/>
          <a:rect l="0" t="0" r="0" b="0"/>
          <a:pathLst>
            <a:path>
              <a:moveTo>
                <a:pt x="8516132" y="0"/>
              </a:moveTo>
              <a:lnTo>
                <a:pt x="8516132" y="267207"/>
              </a:lnTo>
              <a:lnTo>
                <a:pt x="0" y="267207"/>
              </a:lnTo>
              <a:lnTo>
                <a:pt x="0" y="500215"/>
              </a:lnTo>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00852" y="1749514"/>
        <a:ext cx="426632" cy="5308"/>
      </dsp:txXfrm>
    </dsp:sp>
    <dsp:sp modelId="{63E4421A-0717-4821-8866-E108B8E92151}">
      <dsp:nvSpPr>
        <dsp:cNvPr id="0" name=""/>
        <dsp:cNvSpPr/>
      </dsp:nvSpPr>
      <dsp:spPr>
        <a:xfrm>
          <a:off x="8518287" y="119123"/>
          <a:ext cx="2307895" cy="1384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089" tIns="118707" rIns="113089" bIns="118707" numCol="1" spcCol="1270" anchor="ctr" anchorCtr="0">
          <a:noAutofit/>
        </a:bodyPr>
        <a:lstStyle/>
        <a:p>
          <a:pPr marL="0" lvl="0" indent="0" algn="ctr" defTabSz="622300">
            <a:lnSpc>
              <a:spcPct val="90000"/>
            </a:lnSpc>
            <a:spcBef>
              <a:spcPct val="0"/>
            </a:spcBef>
            <a:spcAft>
              <a:spcPct val="35000"/>
            </a:spcAft>
            <a:buNone/>
          </a:pPr>
          <a:r>
            <a:rPr lang="en-US" sz="1400" kern="1200"/>
            <a:t>Improve system reliability </a:t>
          </a:r>
        </a:p>
      </dsp:txBody>
      <dsp:txXfrm>
        <a:off x="8518287" y="119123"/>
        <a:ext cx="2307895" cy="1384737"/>
      </dsp:txXfrm>
    </dsp:sp>
    <dsp:sp modelId="{E94A8D30-BFDA-4107-B94F-31CB7E7903A9}">
      <dsp:nvSpPr>
        <dsp:cNvPr id="0" name=""/>
        <dsp:cNvSpPr/>
      </dsp:nvSpPr>
      <dsp:spPr>
        <a:xfrm>
          <a:off x="2308249" y="2681324"/>
          <a:ext cx="500215" cy="91440"/>
        </a:xfrm>
        <a:custGeom>
          <a:avLst/>
          <a:gdLst/>
          <a:ahLst/>
          <a:cxnLst/>
          <a:rect l="0" t="0" r="0" b="0"/>
          <a:pathLst>
            <a:path>
              <a:moveTo>
                <a:pt x="0" y="45720"/>
              </a:moveTo>
              <a:lnTo>
                <a:pt x="500215" y="45720"/>
              </a:lnTo>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5087" y="2724390"/>
        <a:ext cx="26540" cy="5308"/>
      </dsp:txXfrm>
    </dsp:sp>
    <dsp:sp modelId="{1D3BB7E7-4876-4C38-9D86-822A7F158BF5}">
      <dsp:nvSpPr>
        <dsp:cNvPr id="0" name=""/>
        <dsp:cNvSpPr/>
      </dsp:nvSpPr>
      <dsp:spPr>
        <a:xfrm>
          <a:off x="2154" y="2034676"/>
          <a:ext cx="2307895" cy="1384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089" tIns="118707" rIns="113089" bIns="118707" numCol="1" spcCol="1270" anchor="ctr" anchorCtr="0">
          <a:noAutofit/>
        </a:bodyPr>
        <a:lstStyle/>
        <a:p>
          <a:pPr marL="0" lvl="0" indent="0" algn="ctr" defTabSz="622300">
            <a:lnSpc>
              <a:spcPct val="90000"/>
            </a:lnSpc>
            <a:spcBef>
              <a:spcPct val="0"/>
            </a:spcBef>
            <a:spcAft>
              <a:spcPct val="35000"/>
            </a:spcAft>
            <a:buNone/>
          </a:pPr>
          <a:r>
            <a:rPr lang="en-US" sz="1400" kern="1200"/>
            <a:t>Decrease the number of maintenance operations, causing a reduction of human errors</a:t>
          </a:r>
        </a:p>
      </dsp:txBody>
      <dsp:txXfrm>
        <a:off x="2154" y="2034676"/>
        <a:ext cx="2307895" cy="1384737"/>
      </dsp:txXfrm>
    </dsp:sp>
    <dsp:sp modelId="{99711123-A33E-46A4-B8C6-2B002804C340}">
      <dsp:nvSpPr>
        <dsp:cNvPr id="0" name=""/>
        <dsp:cNvSpPr/>
      </dsp:nvSpPr>
      <dsp:spPr>
        <a:xfrm>
          <a:off x="5146960" y="2681324"/>
          <a:ext cx="500215" cy="91440"/>
        </a:xfrm>
        <a:custGeom>
          <a:avLst/>
          <a:gdLst/>
          <a:ahLst/>
          <a:cxnLst/>
          <a:rect l="0" t="0" r="0" b="0"/>
          <a:pathLst>
            <a:path>
              <a:moveTo>
                <a:pt x="0" y="45720"/>
              </a:moveTo>
              <a:lnTo>
                <a:pt x="500215" y="45720"/>
              </a:lnTo>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83798" y="2724390"/>
        <a:ext cx="26540" cy="5308"/>
      </dsp:txXfrm>
    </dsp:sp>
    <dsp:sp modelId="{52C989DA-53D4-4A8F-97E2-4065744EA2FF}">
      <dsp:nvSpPr>
        <dsp:cNvPr id="0" name=""/>
        <dsp:cNvSpPr/>
      </dsp:nvSpPr>
      <dsp:spPr>
        <a:xfrm>
          <a:off x="2840865" y="2034676"/>
          <a:ext cx="2307895" cy="1384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089" tIns="118707" rIns="113089" bIns="118707" numCol="1" spcCol="1270" anchor="ctr" anchorCtr="0">
          <a:noAutofit/>
        </a:bodyPr>
        <a:lstStyle/>
        <a:p>
          <a:pPr marL="0" lvl="0" indent="0" algn="ctr" defTabSz="622300">
            <a:lnSpc>
              <a:spcPct val="90000"/>
            </a:lnSpc>
            <a:spcBef>
              <a:spcPct val="0"/>
            </a:spcBef>
            <a:spcAft>
              <a:spcPct val="35000"/>
            </a:spcAft>
            <a:buNone/>
          </a:pPr>
          <a:r>
            <a:rPr lang="en-US" sz="1400" kern="1200"/>
            <a:t>Better operations to lower production costs and lower use of resources</a:t>
          </a:r>
        </a:p>
      </dsp:txBody>
      <dsp:txXfrm>
        <a:off x="2840865" y="2034676"/>
        <a:ext cx="2307895" cy="1384737"/>
      </dsp:txXfrm>
    </dsp:sp>
    <dsp:sp modelId="{F64412F3-10B4-4C0F-8612-97FCACD6045A}">
      <dsp:nvSpPr>
        <dsp:cNvPr id="0" name=""/>
        <dsp:cNvSpPr/>
      </dsp:nvSpPr>
      <dsp:spPr>
        <a:xfrm>
          <a:off x="5679576" y="2034676"/>
          <a:ext cx="2307895" cy="1384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089" tIns="118707" rIns="113089" bIns="118707" numCol="1" spcCol="1270" anchor="ctr" anchorCtr="0">
          <a:noAutofit/>
        </a:bodyPr>
        <a:lstStyle/>
        <a:p>
          <a:pPr marL="0" lvl="0" indent="0" algn="ctr" defTabSz="622300">
            <a:lnSpc>
              <a:spcPct val="90000"/>
            </a:lnSpc>
            <a:spcBef>
              <a:spcPct val="0"/>
            </a:spcBef>
            <a:spcAft>
              <a:spcPct val="35000"/>
            </a:spcAft>
            <a:buNone/>
          </a:pPr>
          <a:r>
            <a:rPr lang="en-US" sz="1400" kern="1200"/>
            <a:t>As systems become more costly, and instrumentation and information systems tend to become cheaper and more reliable </a:t>
          </a:r>
        </a:p>
      </dsp:txBody>
      <dsp:txXfrm>
        <a:off x="5679576" y="2034676"/>
        <a:ext cx="2307895" cy="13847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DA349-B7BD-4955-8CF3-7A8B7FFC2FC9}">
      <dsp:nvSpPr>
        <dsp:cNvPr id="0" name=""/>
        <dsp:cNvSpPr/>
      </dsp:nvSpPr>
      <dsp:spPr>
        <a:xfrm>
          <a:off x="269955" y="3019"/>
          <a:ext cx="2916484" cy="1749890"/>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Adjustments </a:t>
          </a:r>
        </a:p>
      </dsp:txBody>
      <dsp:txXfrm>
        <a:off x="269955" y="3019"/>
        <a:ext cx="2916484" cy="1749890"/>
      </dsp:txXfrm>
    </dsp:sp>
    <dsp:sp modelId="{618D76F7-5BE2-4E3D-B59D-06D34E9DA371}">
      <dsp:nvSpPr>
        <dsp:cNvPr id="0" name=""/>
        <dsp:cNvSpPr/>
      </dsp:nvSpPr>
      <dsp:spPr>
        <a:xfrm>
          <a:off x="3478089" y="3019"/>
          <a:ext cx="2916484" cy="1749890"/>
        </a:xfrm>
        <a:prstGeom prst="rect">
          <a:avLst/>
        </a:prstGeom>
        <a:solidFill>
          <a:schemeClr val="accent5">
            <a:hueOff val="2175002"/>
            <a:satOff val="-12697"/>
            <a:lumOff val="-101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Cleaning</a:t>
          </a:r>
        </a:p>
      </dsp:txBody>
      <dsp:txXfrm>
        <a:off x="3478089" y="3019"/>
        <a:ext cx="2916484" cy="1749890"/>
      </dsp:txXfrm>
    </dsp:sp>
    <dsp:sp modelId="{9EFA6AED-5039-4A96-B567-70E80F16B182}">
      <dsp:nvSpPr>
        <dsp:cNvPr id="0" name=""/>
        <dsp:cNvSpPr/>
      </dsp:nvSpPr>
      <dsp:spPr>
        <a:xfrm>
          <a:off x="6686222" y="3019"/>
          <a:ext cx="2916484" cy="1749890"/>
        </a:xfrm>
        <a:prstGeom prst="rect">
          <a:avLst/>
        </a:prstGeom>
        <a:solidFill>
          <a:schemeClr val="accent5">
            <a:hueOff val="4350003"/>
            <a:satOff val="-25394"/>
            <a:lumOff val="-203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Lubrication</a:t>
          </a:r>
        </a:p>
      </dsp:txBody>
      <dsp:txXfrm>
        <a:off x="6686222" y="3019"/>
        <a:ext cx="2916484" cy="1749890"/>
      </dsp:txXfrm>
    </dsp:sp>
    <dsp:sp modelId="{77491F13-9929-40F9-AA0E-B6FE50C6B7DD}">
      <dsp:nvSpPr>
        <dsp:cNvPr id="0" name=""/>
        <dsp:cNvSpPr/>
      </dsp:nvSpPr>
      <dsp:spPr>
        <a:xfrm>
          <a:off x="269955" y="2044559"/>
          <a:ext cx="2916484" cy="1749890"/>
        </a:xfrm>
        <a:prstGeom prst="rect">
          <a:avLst/>
        </a:prstGeom>
        <a:solidFill>
          <a:schemeClr val="accent5">
            <a:hueOff val="6525005"/>
            <a:satOff val="-38091"/>
            <a:lumOff val="-305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Repairs</a:t>
          </a:r>
        </a:p>
      </dsp:txBody>
      <dsp:txXfrm>
        <a:off x="269955" y="2044559"/>
        <a:ext cx="2916484" cy="1749890"/>
      </dsp:txXfrm>
    </dsp:sp>
    <dsp:sp modelId="{B77977D3-6B56-42B4-8D03-C405AFB13141}">
      <dsp:nvSpPr>
        <dsp:cNvPr id="0" name=""/>
        <dsp:cNvSpPr/>
      </dsp:nvSpPr>
      <dsp:spPr>
        <a:xfrm>
          <a:off x="3478089" y="2044559"/>
          <a:ext cx="2916484" cy="1749890"/>
        </a:xfrm>
        <a:prstGeom prst="rect">
          <a:avLst/>
        </a:prstGeom>
        <a:solidFill>
          <a:schemeClr val="accent5">
            <a:hueOff val="8700006"/>
            <a:satOff val="-50788"/>
            <a:lumOff val="-407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Replacements </a:t>
          </a:r>
        </a:p>
      </dsp:txBody>
      <dsp:txXfrm>
        <a:off x="3478089" y="2044559"/>
        <a:ext cx="2916484" cy="1749890"/>
      </dsp:txXfrm>
    </dsp:sp>
    <dsp:sp modelId="{354F8521-3AA8-4CC9-8329-DDD5D2F29B64}">
      <dsp:nvSpPr>
        <dsp:cNvPr id="0" name=""/>
        <dsp:cNvSpPr/>
      </dsp:nvSpPr>
      <dsp:spPr>
        <a:xfrm>
          <a:off x="6686222" y="2044559"/>
          <a:ext cx="2916484" cy="1749890"/>
        </a:xfrm>
        <a:prstGeom prst="rect">
          <a:avLst/>
        </a:prstGeom>
        <a:solidFill>
          <a:schemeClr val="accent5">
            <a:hueOff val="10875008"/>
            <a:satOff val="-63485"/>
            <a:lumOff val="-50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Revamping </a:t>
          </a:r>
        </a:p>
      </dsp:txBody>
      <dsp:txXfrm>
        <a:off x="6686222" y="2044559"/>
        <a:ext cx="2916484" cy="17498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89C65-0501-47BC-9C78-031CD7722AAB}">
      <dsp:nvSpPr>
        <dsp:cNvPr id="0" name=""/>
        <dsp:cNvSpPr/>
      </dsp:nvSpPr>
      <dsp:spPr>
        <a:xfrm>
          <a:off x="0" y="463"/>
          <a:ext cx="9872663" cy="10847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1356E-CBA9-484C-ADCD-93B34A45E803}">
      <dsp:nvSpPr>
        <dsp:cNvPr id="0" name=""/>
        <dsp:cNvSpPr/>
      </dsp:nvSpPr>
      <dsp:spPr>
        <a:xfrm>
          <a:off x="328129" y="244527"/>
          <a:ext cx="596599" cy="596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CE93E5-78AB-4B8B-A633-639BE5B4B69E}">
      <dsp:nvSpPr>
        <dsp:cNvPr id="0" name=""/>
        <dsp:cNvSpPr/>
      </dsp:nvSpPr>
      <dsp:spPr>
        <a:xfrm>
          <a:off x="1252859" y="463"/>
          <a:ext cx="8619803"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111250">
            <a:lnSpc>
              <a:spcPct val="90000"/>
            </a:lnSpc>
            <a:spcBef>
              <a:spcPct val="0"/>
            </a:spcBef>
            <a:spcAft>
              <a:spcPct val="35000"/>
            </a:spcAft>
            <a:buNone/>
          </a:pPr>
          <a:r>
            <a:rPr lang="en-US" sz="2500" kern="1200"/>
            <a:t>UC Irvine Machine Learning Repository</a:t>
          </a:r>
        </a:p>
      </dsp:txBody>
      <dsp:txXfrm>
        <a:off x="1252859" y="463"/>
        <a:ext cx="8619803" cy="1084726"/>
      </dsp:txXfrm>
    </dsp:sp>
    <dsp:sp modelId="{656E780B-BF0B-42BA-AD55-BBA280B8C1AD}">
      <dsp:nvSpPr>
        <dsp:cNvPr id="0" name=""/>
        <dsp:cNvSpPr/>
      </dsp:nvSpPr>
      <dsp:spPr>
        <a:xfrm>
          <a:off x="0" y="1356371"/>
          <a:ext cx="9872663" cy="108472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A7E6E-35E6-429B-9D60-91C1F30F6F14}">
      <dsp:nvSpPr>
        <dsp:cNvPr id="0" name=""/>
        <dsp:cNvSpPr/>
      </dsp:nvSpPr>
      <dsp:spPr>
        <a:xfrm>
          <a:off x="328129" y="1600435"/>
          <a:ext cx="596599" cy="596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9B45C-9438-4C10-9701-C8AF96755DB6}">
      <dsp:nvSpPr>
        <dsp:cNvPr id="0" name=""/>
        <dsp:cNvSpPr/>
      </dsp:nvSpPr>
      <dsp:spPr>
        <a:xfrm>
          <a:off x="1252859" y="1356371"/>
          <a:ext cx="8619803"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111250">
            <a:lnSpc>
              <a:spcPct val="90000"/>
            </a:lnSpc>
            <a:spcBef>
              <a:spcPct val="0"/>
            </a:spcBef>
            <a:spcAft>
              <a:spcPct val="35000"/>
            </a:spcAft>
            <a:buNone/>
          </a:pPr>
          <a:r>
            <a:rPr lang="en-US" sz="2500" kern="1200"/>
            <a:t>2020 Data set- a synthetic dataset that reflects predictive maintenance in the industry</a:t>
          </a:r>
        </a:p>
      </dsp:txBody>
      <dsp:txXfrm>
        <a:off x="1252859" y="1356371"/>
        <a:ext cx="8619803" cy="1084726"/>
      </dsp:txXfrm>
    </dsp:sp>
    <dsp:sp modelId="{2A9D8880-CE11-43F3-914F-A70A404DDDCC}">
      <dsp:nvSpPr>
        <dsp:cNvPr id="0" name=""/>
        <dsp:cNvSpPr/>
      </dsp:nvSpPr>
      <dsp:spPr>
        <a:xfrm>
          <a:off x="0" y="2712279"/>
          <a:ext cx="9872663" cy="108472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EB97FD-5098-40BE-B552-CB43BB14CF90}">
      <dsp:nvSpPr>
        <dsp:cNvPr id="0" name=""/>
        <dsp:cNvSpPr/>
      </dsp:nvSpPr>
      <dsp:spPr>
        <a:xfrm>
          <a:off x="328129" y="2956343"/>
          <a:ext cx="596599" cy="596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4A4B97-0B4D-485F-8729-E6CFCD92E9B6}">
      <dsp:nvSpPr>
        <dsp:cNvPr id="0" name=""/>
        <dsp:cNvSpPr/>
      </dsp:nvSpPr>
      <dsp:spPr>
        <a:xfrm>
          <a:off x="1252859" y="2712279"/>
          <a:ext cx="8619803"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111250">
            <a:lnSpc>
              <a:spcPct val="90000"/>
            </a:lnSpc>
            <a:spcBef>
              <a:spcPct val="0"/>
            </a:spcBef>
            <a:spcAft>
              <a:spcPct val="35000"/>
            </a:spcAft>
            <a:buNone/>
          </a:pPr>
          <a:r>
            <a:rPr lang="en-US" sz="2500" kern="1200"/>
            <a:t>Multivariate, Time-Series with 10000 instances and 14 columns</a:t>
          </a:r>
        </a:p>
      </dsp:txBody>
      <dsp:txXfrm>
        <a:off x="1252859" y="2712279"/>
        <a:ext cx="8619803" cy="10847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D08EB-8C06-49AF-8B4B-3617EB6D6B2A}">
      <dsp:nvSpPr>
        <dsp:cNvPr id="0" name=""/>
        <dsp:cNvSpPr/>
      </dsp:nvSpPr>
      <dsp:spPr>
        <a:xfrm>
          <a:off x="2107135" y="980621"/>
          <a:ext cx="452895" cy="91440"/>
        </a:xfrm>
        <a:custGeom>
          <a:avLst/>
          <a:gdLst/>
          <a:ahLst/>
          <a:cxnLst/>
          <a:rect l="0" t="0" r="0" b="0"/>
          <a:pathLst>
            <a:path>
              <a:moveTo>
                <a:pt x="0" y="45720"/>
              </a:moveTo>
              <a:lnTo>
                <a:pt x="452895" y="45720"/>
              </a:lnTo>
            </a:path>
          </a:pathLst>
        </a:custGeom>
        <a:noFill/>
        <a:ln w="100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1496" y="1023921"/>
        <a:ext cx="24174" cy="4839"/>
      </dsp:txXfrm>
    </dsp:sp>
    <dsp:sp modelId="{7F42CDAF-89B8-430E-82BB-9224397F72B1}">
      <dsp:nvSpPr>
        <dsp:cNvPr id="0" name=""/>
        <dsp:cNvSpPr/>
      </dsp:nvSpPr>
      <dsp:spPr>
        <a:xfrm>
          <a:off x="6783" y="395695"/>
          <a:ext cx="2102152" cy="126129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007" tIns="108124" rIns="103007" bIns="108124" numCol="1" spcCol="1270" anchor="ctr" anchorCtr="0">
          <a:noAutofit/>
        </a:bodyPr>
        <a:lstStyle/>
        <a:p>
          <a:pPr marL="0" lvl="0" indent="0" algn="ctr" defTabSz="533400">
            <a:lnSpc>
              <a:spcPct val="90000"/>
            </a:lnSpc>
            <a:spcBef>
              <a:spcPct val="0"/>
            </a:spcBef>
            <a:spcAft>
              <a:spcPct val="35000"/>
            </a:spcAft>
            <a:buNone/>
          </a:pPr>
          <a:r>
            <a:rPr lang="en-US" sz="1200" kern="1200"/>
            <a:t>Product ID (Object) consisting of a letter L, M, or H for low (50% of all products), medium (30%), and high (20%) as product quality variants and a variant-specific serial number</a:t>
          </a:r>
        </a:p>
      </dsp:txBody>
      <dsp:txXfrm>
        <a:off x="6783" y="395695"/>
        <a:ext cx="2102152" cy="1261291"/>
      </dsp:txXfrm>
    </dsp:sp>
    <dsp:sp modelId="{FE3E5B22-D8BA-40B3-8536-AD592E3C601E}">
      <dsp:nvSpPr>
        <dsp:cNvPr id="0" name=""/>
        <dsp:cNvSpPr/>
      </dsp:nvSpPr>
      <dsp:spPr>
        <a:xfrm>
          <a:off x="4692783" y="980621"/>
          <a:ext cx="452895" cy="91440"/>
        </a:xfrm>
        <a:custGeom>
          <a:avLst/>
          <a:gdLst/>
          <a:ahLst/>
          <a:cxnLst/>
          <a:rect l="0" t="0" r="0" b="0"/>
          <a:pathLst>
            <a:path>
              <a:moveTo>
                <a:pt x="0" y="45720"/>
              </a:moveTo>
              <a:lnTo>
                <a:pt x="4528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07144" y="1023921"/>
        <a:ext cx="24174" cy="4839"/>
      </dsp:txXfrm>
    </dsp:sp>
    <dsp:sp modelId="{4636A84D-4647-48FD-9982-5513AEDEC9FB}">
      <dsp:nvSpPr>
        <dsp:cNvPr id="0" name=""/>
        <dsp:cNvSpPr/>
      </dsp:nvSpPr>
      <dsp:spPr>
        <a:xfrm>
          <a:off x="2592431" y="395695"/>
          <a:ext cx="2102152" cy="126129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007" tIns="108124" rIns="103007" bIns="108124" numCol="1" spcCol="1270" anchor="ctr" anchorCtr="0">
          <a:noAutofit/>
        </a:bodyPr>
        <a:lstStyle/>
        <a:p>
          <a:pPr marL="0" lvl="0" indent="0" algn="ctr" defTabSz="533400">
            <a:lnSpc>
              <a:spcPct val="90000"/>
            </a:lnSpc>
            <a:spcBef>
              <a:spcPct val="0"/>
            </a:spcBef>
            <a:spcAft>
              <a:spcPct val="35000"/>
            </a:spcAft>
            <a:buNone/>
          </a:pPr>
          <a:r>
            <a:rPr lang="en-US" sz="1200" kern="1200"/>
            <a:t>Tool Wear(min) (int64) The quality variants H/M/L add 5/3/2 minutes of tool wear to the used tool in the process. and a 'machine failure' label that indicates whether the machine has failed in this particular data point for any of the following failure modes are true.</a:t>
          </a:r>
        </a:p>
      </dsp:txBody>
      <dsp:txXfrm>
        <a:off x="2592431" y="395695"/>
        <a:ext cx="2102152" cy="1261291"/>
      </dsp:txXfrm>
    </dsp:sp>
    <dsp:sp modelId="{797E7950-1F31-4790-BA0E-FF29188577D8}">
      <dsp:nvSpPr>
        <dsp:cNvPr id="0" name=""/>
        <dsp:cNvSpPr/>
      </dsp:nvSpPr>
      <dsp:spPr>
        <a:xfrm>
          <a:off x="7278431" y="980621"/>
          <a:ext cx="452895" cy="91440"/>
        </a:xfrm>
        <a:custGeom>
          <a:avLst/>
          <a:gdLst/>
          <a:ahLst/>
          <a:cxnLst/>
          <a:rect l="0" t="0" r="0" b="0"/>
          <a:pathLst>
            <a:path>
              <a:moveTo>
                <a:pt x="0" y="45720"/>
              </a:moveTo>
              <a:lnTo>
                <a:pt x="452895" y="45720"/>
              </a:lnTo>
            </a:path>
          </a:pathLst>
        </a:custGeom>
        <a:noFill/>
        <a:ln w="100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2792" y="1023921"/>
        <a:ext cx="24174" cy="4839"/>
      </dsp:txXfrm>
    </dsp:sp>
    <dsp:sp modelId="{7EC0B7DE-46D3-4C26-AFEA-693B5D459192}">
      <dsp:nvSpPr>
        <dsp:cNvPr id="0" name=""/>
        <dsp:cNvSpPr/>
      </dsp:nvSpPr>
      <dsp:spPr>
        <a:xfrm>
          <a:off x="5178079" y="395695"/>
          <a:ext cx="2102152" cy="126129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007" tIns="108124" rIns="103007" bIns="108124" numCol="1" spcCol="1270" anchor="ctr" anchorCtr="0">
          <a:noAutofit/>
        </a:bodyPr>
        <a:lstStyle/>
        <a:p>
          <a:pPr marL="0" lvl="0" indent="0" algn="ctr" defTabSz="533400">
            <a:lnSpc>
              <a:spcPct val="90000"/>
            </a:lnSpc>
            <a:spcBef>
              <a:spcPct val="0"/>
            </a:spcBef>
            <a:spcAft>
              <a:spcPct val="35000"/>
            </a:spcAft>
            <a:buNone/>
          </a:pPr>
          <a:r>
            <a:rPr lang="en-US" sz="1200" kern="1200"/>
            <a:t>Air Temperature (K) (float64) generated using a random walk process later normalized to a standard deviation of 2 K around 300 K</a:t>
          </a:r>
        </a:p>
      </dsp:txBody>
      <dsp:txXfrm>
        <a:off x="5178079" y="395695"/>
        <a:ext cx="2102152" cy="1261291"/>
      </dsp:txXfrm>
    </dsp:sp>
    <dsp:sp modelId="{18FDC2F5-EBE2-4AEA-BCA2-CBA17CDBFDFC}">
      <dsp:nvSpPr>
        <dsp:cNvPr id="0" name=""/>
        <dsp:cNvSpPr/>
      </dsp:nvSpPr>
      <dsp:spPr>
        <a:xfrm>
          <a:off x="1057859" y="1655187"/>
          <a:ext cx="7756943" cy="452895"/>
        </a:xfrm>
        <a:custGeom>
          <a:avLst/>
          <a:gdLst/>
          <a:ahLst/>
          <a:cxnLst/>
          <a:rect l="0" t="0" r="0" b="0"/>
          <a:pathLst>
            <a:path>
              <a:moveTo>
                <a:pt x="7756943" y="0"/>
              </a:moveTo>
              <a:lnTo>
                <a:pt x="7756943" y="243547"/>
              </a:lnTo>
              <a:lnTo>
                <a:pt x="0" y="243547"/>
              </a:lnTo>
              <a:lnTo>
                <a:pt x="0" y="452895"/>
              </a:lnTo>
            </a:path>
          </a:pathLst>
        </a:custGeom>
        <a:noFill/>
        <a:ln w="100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42031" y="1879215"/>
        <a:ext cx="388599" cy="4839"/>
      </dsp:txXfrm>
    </dsp:sp>
    <dsp:sp modelId="{D4AA7F99-8A81-43BA-A636-0C33FA1C986C}">
      <dsp:nvSpPr>
        <dsp:cNvPr id="0" name=""/>
        <dsp:cNvSpPr/>
      </dsp:nvSpPr>
      <dsp:spPr>
        <a:xfrm>
          <a:off x="7763727" y="395695"/>
          <a:ext cx="2102152" cy="12612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007" tIns="108124" rIns="103007" bIns="108124" numCol="1" spcCol="1270" anchor="ctr" anchorCtr="0">
          <a:noAutofit/>
        </a:bodyPr>
        <a:lstStyle/>
        <a:p>
          <a:pPr marL="0" lvl="0" indent="0" algn="ctr" defTabSz="533400">
            <a:lnSpc>
              <a:spcPct val="90000"/>
            </a:lnSpc>
            <a:spcBef>
              <a:spcPct val="0"/>
            </a:spcBef>
            <a:spcAft>
              <a:spcPct val="35000"/>
            </a:spcAft>
            <a:buNone/>
          </a:pPr>
          <a:r>
            <a:rPr lang="en-US" sz="1200" kern="1200"/>
            <a:t>Process Temperature (K) (float64) generated using a random walk process normalized to a standard deviation of 1 K, added to the air temperature plus 10 K.</a:t>
          </a:r>
        </a:p>
      </dsp:txBody>
      <dsp:txXfrm>
        <a:off x="7763727" y="395695"/>
        <a:ext cx="2102152" cy="1261291"/>
      </dsp:txXfrm>
    </dsp:sp>
    <dsp:sp modelId="{E5F94668-F650-4DA4-99E2-061F93C5F62C}">
      <dsp:nvSpPr>
        <dsp:cNvPr id="0" name=""/>
        <dsp:cNvSpPr/>
      </dsp:nvSpPr>
      <dsp:spPr>
        <a:xfrm>
          <a:off x="2107135" y="2725408"/>
          <a:ext cx="452895" cy="91440"/>
        </a:xfrm>
        <a:custGeom>
          <a:avLst/>
          <a:gdLst/>
          <a:ahLst/>
          <a:cxnLst/>
          <a:rect l="0" t="0" r="0" b="0"/>
          <a:pathLst>
            <a:path>
              <a:moveTo>
                <a:pt x="0" y="45720"/>
              </a:moveTo>
              <a:lnTo>
                <a:pt x="452895" y="45720"/>
              </a:lnTo>
            </a:path>
          </a:pathLst>
        </a:custGeom>
        <a:noFill/>
        <a:ln w="100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1496" y="2768708"/>
        <a:ext cx="24174" cy="4839"/>
      </dsp:txXfrm>
    </dsp:sp>
    <dsp:sp modelId="{6502CA1E-5632-47BD-96DB-BDEF1AD9166C}">
      <dsp:nvSpPr>
        <dsp:cNvPr id="0" name=""/>
        <dsp:cNvSpPr/>
      </dsp:nvSpPr>
      <dsp:spPr>
        <a:xfrm>
          <a:off x="6783" y="2140482"/>
          <a:ext cx="2102152" cy="126129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007" tIns="108124" rIns="103007" bIns="108124" numCol="1" spcCol="1270" anchor="ctr" anchorCtr="0">
          <a:noAutofit/>
        </a:bodyPr>
        <a:lstStyle/>
        <a:p>
          <a:pPr marL="0" lvl="0" indent="0" algn="ctr" defTabSz="533400">
            <a:lnSpc>
              <a:spcPct val="90000"/>
            </a:lnSpc>
            <a:spcBef>
              <a:spcPct val="0"/>
            </a:spcBef>
            <a:spcAft>
              <a:spcPct val="35000"/>
            </a:spcAft>
            <a:buNone/>
          </a:pPr>
          <a:r>
            <a:rPr lang="en-US" sz="1200" kern="1200"/>
            <a:t>Rotational Speed(rpm) (int64) calculated from the power of 2860 W, overlaid with a normally distributed noise</a:t>
          </a:r>
        </a:p>
      </dsp:txBody>
      <dsp:txXfrm>
        <a:off x="6783" y="2140482"/>
        <a:ext cx="2102152" cy="1261291"/>
      </dsp:txXfrm>
    </dsp:sp>
    <dsp:sp modelId="{5184E24C-4F06-4395-AF81-65AA6B105A28}">
      <dsp:nvSpPr>
        <dsp:cNvPr id="0" name=""/>
        <dsp:cNvSpPr/>
      </dsp:nvSpPr>
      <dsp:spPr>
        <a:xfrm>
          <a:off x="4692783" y="2725408"/>
          <a:ext cx="452895" cy="91440"/>
        </a:xfrm>
        <a:custGeom>
          <a:avLst/>
          <a:gdLst/>
          <a:ahLst/>
          <a:cxnLst/>
          <a:rect l="0" t="0" r="0" b="0"/>
          <a:pathLst>
            <a:path>
              <a:moveTo>
                <a:pt x="0" y="45720"/>
              </a:moveTo>
              <a:lnTo>
                <a:pt x="452895" y="45720"/>
              </a:lnTo>
            </a:path>
          </a:pathLst>
        </a:custGeom>
        <a:noFill/>
        <a:ln w="100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07144" y="2768708"/>
        <a:ext cx="24174" cy="4839"/>
      </dsp:txXfrm>
    </dsp:sp>
    <dsp:sp modelId="{ABB3C533-DBCB-4903-BED7-87D23BC6F835}">
      <dsp:nvSpPr>
        <dsp:cNvPr id="0" name=""/>
        <dsp:cNvSpPr/>
      </dsp:nvSpPr>
      <dsp:spPr>
        <a:xfrm>
          <a:off x="2592431" y="2140482"/>
          <a:ext cx="2102152" cy="126129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007" tIns="108124" rIns="103007" bIns="108124" numCol="1" spcCol="1270" anchor="ctr" anchorCtr="0">
          <a:noAutofit/>
        </a:bodyPr>
        <a:lstStyle/>
        <a:p>
          <a:pPr marL="0" lvl="0" indent="0" algn="ctr" defTabSz="533400">
            <a:lnSpc>
              <a:spcPct val="90000"/>
            </a:lnSpc>
            <a:spcBef>
              <a:spcPct val="0"/>
            </a:spcBef>
            <a:spcAft>
              <a:spcPct val="35000"/>
            </a:spcAft>
            <a:buNone/>
          </a:pPr>
          <a:r>
            <a:rPr lang="en-US" sz="1200" kern="1200"/>
            <a:t>Torque(Nm) (float) torque values are normally distributed around 40 Nm with an Ïƒ = 10 Nm and no negative values.</a:t>
          </a:r>
        </a:p>
      </dsp:txBody>
      <dsp:txXfrm>
        <a:off x="2592431" y="2140482"/>
        <a:ext cx="2102152" cy="1261291"/>
      </dsp:txXfrm>
    </dsp:sp>
    <dsp:sp modelId="{48663557-E934-41DF-A1C1-DEB7A0C5A637}">
      <dsp:nvSpPr>
        <dsp:cNvPr id="0" name=""/>
        <dsp:cNvSpPr/>
      </dsp:nvSpPr>
      <dsp:spPr>
        <a:xfrm>
          <a:off x="5178079" y="2140482"/>
          <a:ext cx="2102152" cy="126129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007" tIns="108124" rIns="103007" bIns="108124" numCol="1" spcCol="1270" anchor="t" anchorCtr="0">
          <a:noAutofit/>
        </a:bodyPr>
        <a:lstStyle/>
        <a:p>
          <a:pPr marL="0" lvl="0" indent="0" algn="l" defTabSz="533400">
            <a:lnSpc>
              <a:spcPct val="90000"/>
            </a:lnSpc>
            <a:spcBef>
              <a:spcPct val="0"/>
            </a:spcBef>
            <a:spcAft>
              <a:spcPct val="35000"/>
            </a:spcAft>
            <a:buNone/>
          </a:pPr>
          <a:r>
            <a:rPr lang="en-US" sz="1200" kern="1200"/>
            <a:t>Machine Failure (int64)</a:t>
          </a:r>
          <a:r>
            <a:rPr lang="en-US" sz="1200" b="1" kern="1200"/>
            <a:t> :  </a:t>
          </a:r>
          <a:r>
            <a:rPr lang="en-US" sz="1200" kern="1200"/>
            <a:t>consists of five independent failure modes</a:t>
          </a:r>
        </a:p>
        <a:p>
          <a:pPr marL="57150" lvl="1" indent="-57150" algn="l" defTabSz="400050">
            <a:lnSpc>
              <a:spcPct val="90000"/>
            </a:lnSpc>
            <a:spcBef>
              <a:spcPct val="0"/>
            </a:spcBef>
            <a:spcAft>
              <a:spcPct val="15000"/>
            </a:spcAft>
            <a:buChar char="•"/>
          </a:pPr>
          <a:r>
            <a:rPr lang="en-US" sz="900" kern="1200"/>
            <a:t>TWF(Tool Wear Failure) </a:t>
          </a:r>
        </a:p>
        <a:p>
          <a:pPr marL="57150" lvl="1" indent="-57150" algn="l" defTabSz="400050">
            <a:lnSpc>
              <a:spcPct val="90000"/>
            </a:lnSpc>
            <a:spcBef>
              <a:spcPct val="0"/>
            </a:spcBef>
            <a:spcAft>
              <a:spcPct val="15000"/>
            </a:spcAft>
            <a:buChar char="•"/>
          </a:pPr>
          <a:r>
            <a:rPr lang="en-US" sz="900" kern="1200"/>
            <a:t>HDF(Heat Dissipation Failure) </a:t>
          </a:r>
        </a:p>
        <a:p>
          <a:pPr marL="57150" lvl="1" indent="-57150" algn="l" defTabSz="400050">
            <a:lnSpc>
              <a:spcPct val="90000"/>
            </a:lnSpc>
            <a:spcBef>
              <a:spcPct val="0"/>
            </a:spcBef>
            <a:spcAft>
              <a:spcPct val="15000"/>
            </a:spcAft>
            <a:buChar char="•"/>
          </a:pPr>
          <a:r>
            <a:rPr lang="en-US" sz="900" kern="1200"/>
            <a:t>PWF (Power Failure)</a:t>
          </a:r>
        </a:p>
        <a:p>
          <a:pPr marL="57150" lvl="1" indent="-57150" algn="l" defTabSz="400050">
            <a:lnSpc>
              <a:spcPct val="90000"/>
            </a:lnSpc>
            <a:spcBef>
              <a:spcPct val="0"/>
            </a:spcBef>
            <a:spcAft>
              <a:spcPct val="15000"/>
            </a:spcAft>
            <a:buChar char="•"/>
          </a:pPr>
          <a:r>
            <a:rPr lang="en-US" sz="900" kern="1200"/>
            <a:t>OSF (Overstrain Failure) </a:t>
          </a:r>
        </a:p>
        <a:p>
          <a:pPr marL="57150" lvl="1" indent="-57150" algn="l" defTabSz="400050">
            <a:lnSpc>
              <a:spcPct val="90000"/>
            </a:lnSpc>
            <a:spcBef>
              <a:spcPct val="0"/>
            </a:spcBef>
            <a:spcAft>
              <a:spcPct val="15000"/>
            </a:spcAft>
            <a:buChar char="•"/>
          </a:pPr>
          <a:r>
            <a:rPr lang="en-US" sz="900" kern="1200"/>
            <a:t>RNF (Random Failures) </a:t>
          </a:r>
        </a:p>
      </dsp:txBody>
      <dsp:txXfrm>
        <a:off x="5178079" y="2140482"/>
        <a:ext cx="2102152" cy="12612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640AE-B0C1-4110-AADD-107A3DB95B20}">
      <dsp:nvSpPr>
        <dsp:cNvPr id="0" name=""/>
        <dsp:cNvSpPr/>
      </dsp:nvSpPr>
      <dsp:spPr>
        <a:xfrm>
          <a:off x="430000" y="1332"/>
          <a:ext cx="2371753" cy="142305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Logistic Regression</a:t>
          </a:r>
        </a:p>
      </dsp:txBody>
      <dsp:txXfrm>
        <a:off x="471680" y="43012"/>
        <a:ext cx="2288393" cy="1339691"/>
      </dsp:txXfrm>
    </dsp:sp>
    <dsp:sp modelId="{76F154E3-7E11-4469-8211-18A66362C467}">
      <dsp:nvSpPr>
        <dsp:cNvPr id="0" name=""/>
        <dsp:cNvSpPr/>
      </dsp:nvSpPr>
      <dsp:spPr>
        <a:xfrm>
          <a:off x="3010468" y="418761"/>
          <a:ext cx="502811" cy="58819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010468" y="536400"/>
        <a:ext cx="351968" cy="352916"/>
      </dsp:txXfrm>
    </dsp:sp>
    <dsp:sp modelId="{C4AD47B7-75FB-408E-A763-7D6C36C15EF5}">
      <dsp:nvSpPr>
        <dsp:cNvPr id="0" name=""/>
        <dsp:cNvSpPr/>
      </dsp:nvSpPr>
      <dsp:spPr>
        <a:xfrm>
          <a:off x="3750454" y="1332"/>
          <a:ext cx="2371753" cy="142305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Gradient Boosting</a:t>
          </a:r>
        </a:p>
      </dsp:txBody>
      <dsp:txXfrm>
        <a:off x="3792134" y="43012"/>
        <a:ext cx="2288393" cy="1339691"/>
      </dsp:txXfrm>
    </dsp:sp>
    <dsp:sp modelId="{FD8C5138-8FC4-41D1-940C-DBF49B54BCEC}">
      <dsp:nvSpPr>
        <dsp:cNvPr id="0" name=""/>
        <dsp:cNvSpPr/>
      </dsp:nvSpPr>
      <dsp:spPr>
        <a:xfrm>
          <a:off x="6330922" y="418761"/>
          <a:ext cx="502811" cy="58819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330922" y="536400"/>
        <a:ext cx="351968" cy="352916"/>
      </dsp:txXfrm>
    </dsp:sp>
    <dsp:sp modelId="{0BE2CBA9-75EB-4A97-80DD-36E845FBC326}">
      <dsp:nvSpPr>
        <dsp:cNvPr id="0" name=""/>
        <dsp:cNvSpPr/>
      </dsp:nvSpPr>
      <dsp:spPr>
        <a:xfrm>
          <a:off x="7070909" y="1332"/>
          <a:ext cx="2371753" cy="142305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Decision Tree Classifier</a:t>
          </a:r>
        </a:p>
      </dsp:txBody>
      <dsp:txXfrm>
        <a:off x="7112589" y="43012"/>
        <a:ext cx="2288393" cy="1339691"/>
      </dsp:txXfrm>
    </dsp:sp>
    <dsp:sp modelId="{A80AE866-161F-4BA2-9596-D58B71EF97C8}">
      <dsp:nvSpPr>
        <dsp:cNvPr id="0" name=""/>
        <dsp:cNvSpPr/>
      </dsp:nvSpPr>
      <dsp:spPr>
        <a:xfrm rot="5400000">
          <a:off x="8005379" y="1590407"/>
          <a:ext cx="502811" cy="58819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5400000">
        <a:off x="8080327" y="1633099"/>
        <a:ext cx="352916" cy="351968"/>
      </dsp:txXfrm>
    </dsp:sp>
    <dsp:sp modelId="{309198EE-A44C-4905-B48E-92FC5C806408}">
      <dsp:nvSpPr>
        <dsp:cNvPr id="0" name=""/>
        <dsp:cNvSpPr/>
      </dsp:nvSpPr>
      <dsp:spPr>
        <a:xfrm>
          <a:off x="7070909" y="2373085"/>
          <a:ext cx="2371753" cy="142305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MPL Classifier</a:t>
          </a:r>
        </a:p>
      </dsp:txBody>
      <dsp:txXfrm>
        <a:off x="7112589" y="2414765"/>
        <a:ext cx="2288393" cy="1339691"/>
      </dsp:txXfrm>
    </dsp:sp>
    <dsp:sp modelId="{975A25A4-157E-457F-858C-0E5D04CA9644}">
      <dsp:nvSpPr>
        <dsp:cNvPr id="0" name=""/>
        <dsp:cNvSpPr/>
      </dsp:nvSpPr>
      <dsp:spPr>
        <a:xfrm rot="10800000">
          <a:off x="6359383" y="2790514"/>
          <a:ext cx="502811" cy="58819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6510226" y="2908153"/>
        <a:ext cx="351968" cy="352916"/>
      </dsp:txXfrm>
    </dsp:sp>
    <dsp:sp modelId="{FCD3647E-A119-4284-829B-7704905B9D45}">
      <dsp:nvSpPr>
        <dsp:cNvPr id="0" name=""/>
        <dsp:cNvSpPr/>
      </dsp:nvSpPr>
      <dsp:spPr>
        <a:xfrm>
          <a:off x="3750454" y="2373085"/>
          <a:ext cx="2371753" cy="142305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Random Forest</a:t>
          </a:r>
        </a:p>
      </dsp:txBody>
      <dsp:txXfrm>
        <a:off x="3792134" y="2414765"/>
        <a:ext cx="2288393" cy="133969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B93F8-0605-46CF-A828-6C69A3F18546}">
      <dsp:nvSpPr>
        <dsp:cNvPr id="0" name=""/>
        <dsp:cNvSpPr/>
      </dsp:nvSpPr>
      <dsp:spPr>
        <a:xfrm>
          <a:off x="880683" y="336"/>
          <a:ext cx="2233607" cy="134016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Random Forest was the most accurate model for predicting Machine Failures</a:t>
          </a:r>
        </a:p>
      </dsp:txBody>
      <dsp:txXfrm>
        <a:off x="880683" y="336"/>
        <a:ext cx="2233607" cy="1340164"/>
      </dsp:txXfrm>
    </dsp:sp>
    <dsp:sp modelId="{CF3553DE-A27C-4D28-A7DD-24DD71ABCFE9}">
      <dsp:nvSpPr>
        <dsp:cNvPr id="0" name=""/>
        <dsp:cNvSpPr/>
      </dsp:nvSpPr>
      <dsp:spPr>
        <a:xfrm>
          <a:off x="3337651" y="336"/>
          <a:ext cx="2233607" cy="134016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decision tree was accurate, but the ROC-AUC score was the lowest. </a:t>
          </a:r>
        </a:p>
      </dsp:txBody>
      <dsp:txXfrm>
        <a:off x="3337651" y="336"/>
        <a:ext cx="2233607" cy="1340164"/>
      </dsp:txXfrm>
    </dsp:sp>
    <dsp:sp modelId="{73BB744A-AC09-4452-B738-796BBCF103B2}">
      <dsp:nvSpPr>
        <dsp:cNvPr id="0" name=""/>
        <dsp:cNvSpPr/>
      </dsp:nvSpPr>
      <dsp:spPr>
        <a:xfrm>
          <a:off x="880683" y="1563861"/>
          <a:ext cx="2233607" cy="134016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The higher the AUC, the better the model's performance at distinguishing between the positive and negative classes.</a:t>
          </a:r>
          <a:endParaRPr lang="en-US" sz="1200" kern="1200"/>
        </a:p>
      </dsp:txBody>
      <dsp:txXfrm>
        <a:off x="880683" y="1563861"/>
        <a:ext cx="2233607" cy="1340164"/>
      </dsp:txXfrm>
    </dsp:sp>
    <dsp:sp modelId="{CBB7780E-F66D-4C6A-82FC-F8B7491CD4E8}">
      <dsp:nvSpPr>
        <dsp:cNvPr id="0" name=""/>
        <dsp:cNvSpPr/>
      </dsp:nvSpPr>
      <dsp:spPr>
        <a:xfrm>
          <a:off x="3337651" y="1563861"/>
          <a:ext cx="2233607" cy="134016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goal was to build a predictive model that can anticipate type of machine failures to minimize downtime and maintenance costs. I think looking at the results has indicated that should be able to answer my question.</a:t>
          </a:r>
        </a:p>
      </dsp:txBody>
      <dsp:txXfrm>
        <a:off x="3337651" y="1563861"/>
        <a:ext cx="2233607" cy="1340164"/>
      </dsp:txXfrm>
    </dsp:sp>
    <dsp:sp modelId="{5CCC9979-2E20-49F2-A0EF-0C0008CAB3B3}">
      <dsp:nvSpPr>
        <dsp:cNvPr id="0" name=""/>
        <dsp:cNvSpPr/>
      </dsp:nvSpPr>
      <dsp:spPr>
        <a:xfrm>
          <a:off x="2109167" y="3127386"/>
          <a:ext cx="2233607" cy="1340164"/>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Random Forest model was the most accurate model to predict machine failures.</a:t>
          </a:r>
        </a:p>
      </dsp:txBody>
      <dsp:txXfrm>
        <a:off x="2109167" y="3127386"/>
        <a:ext cx="2233607" cy="13401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67285-1793-42A4-A392-0E8CFA8FB1BB}">
      <dsp:nvSpPr>
        <dsp:cNvPr id="0" name=""/>
        <dsp:cNvSpPr/>
      </dsp:nvSpPr>
      <dsp:spPr>
        <a:xfrm>
          <a:off x="0" y="5668"/>
          <a:ext cx="6451943" cy="742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9A34BB-3D48-412D-B8D4-01382128CA2C}">
      <dsp:nvSpPr>
        <dsp:cNvPr id="0" name=""/>
        <dsp:cNvSpPr/>
      </dsp:nvSpPr>
      <dsp:spPr>
        <a:xfrm>
          <a:off x="224684" y="172789"/>
          <a:ext cx="408517" cy="4085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628890-F954-4BDB-BE55-553FBC049CAA}">
      <dsp:nvSpPr>
        <dsp:cNvPr id="0" name=""/>
        <dsp:cNvSpPr/>
      </dsp:nvSpPr>
      <dsp:spPr>
        <a:xfrm>
          <a:off x="857885" y="5668"/>
          <a:ext cx="2903374" cy="74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09" tIns="78609" rIns="78609" bIns="78609" numCol="1" spcCol="1270" anchor="ctr" anchorCtr="0">
          <a:noAutofit/>
        </a:bodyPr>
        <a:lstStyle/>
        <a:p>
          <a:pPr marL="0" lvl="0" indent="0" algn="l" defTabSz="666750">
            <a:lnSpc>
              <a:spcPct val="90000"/>
            </a:lnSpc>
            <a:spcBef>
              <a:spcPct val="0"/>
            </a:spcBef>
            <a:spcAft>
              <a:spcPct val="35000"/>
            </a:spcAft>
            <a:buNone/>
          </a:pPr>
          <a:r>
            <a:rPr lang="en-US" sz="1500" kern="1200"/>
            <a:t>UCI Machine Learning Repository</a:t>
          </a:r>
        </a:p>
      </dsp:txBody>
      <dsp:txXfrm>
        <a:off x="857885" y="5668"/>
        <a:ext cx="2903374" cy="742758"/>
      </dsp:txXfrm>
    </dsp:sp>
    <dsp:sp modelId="{C25E60CC-D217-4D0A-93A9-A41DA87CA5B4}">
      <dsp:nvSpPr>
        <dsp:cNvPr id="0" name=""/>
        <dsp:cNvSpPr/>
      </dsp:nvSpPr>
      <dsp:spPr>
        <a:xfrm>
          <a:off x="3761260" y="5668"/>
          <a:ext cx="2689844" cy="74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09" tIns="78609" rIns="78609" bIns="78609" numCol="1" spcCol="1270" anchor="ctr" anchorCtr="0">
          <a:noAutofit/>
        </a:bodyPr>
        <a:lstStyle/>
        <a:p>
          <a:pPr marL="0" lvl="0" indent="0" algn="l" defTabSz="488950">
            <a:lnSpc>
              <a:spcPct val="90000"/>
            </a:lnSpc>
            <a:spcBef>
              <a:spcPct val="0"/>
            </a:spcBef>
            <a:spcAft>
              <a:spcPct val="35000"/>
            </a:spcAft>
            <a:buNone/>
          </a:pPr>
          <a:r>
            <a:rPr lang="en-US" sz="1100" kern="1200"/>
            <a:t>https://archive.ics.uci.edu/datasets?search=AI4I%202020%20Predictive%20Maintenance%20Dataset</a:t>
          </a:r>
        </a:p>
      </dsp:txBody>
      <dsp:txXfrm>
        <a:off x="3761260" y="5668"/>
        <a:ext cx="2689844" cy="742758"/>
      </dsp:txXfrm>
    </dsp:sp>
    <dsp:sp modelId="{EB4C4DB0-3F74-429E-990B-FAB352C27D2A}">
      <dsp:nvSpPr>
        <dsp:cNvPr id="0" name=""/>
        <dsp:cNvSpPr/>
      </dsp:nvSpPr>
      <dsp:spPr>
        <a:xfrm>
          <a:off x="0" y="934116"/>
          <a:ext cx="6451943" cy="742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578E60-CE37-42B3-BF01-D1F0351A936C}">
      <dsp:nvSpPr>
        <dsp:cNvPr id="0" name=""/>
        <dsp:cNvSpPr/>
      </dsp:nvSpPr>
      <dsp:spPr>
        <a:xfrm>
          <a:off x="224684" y="1101237"/>
          <a:ext cx="408517" cy="4085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2EFD1B-017B-4EA8-9728-E17BD4AF5246}">
      <dsp:nvSpPr>
        <dsp:cNvPr id="0" name=""/>
        <dsp:cNvSpPr/>
      </dsp:nvSpPr>
      <dsp:spPr>
        <a:xfrm>
          <a:off x="857885" y="934116"/>
          <a:ext cx="5593218" cy="74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09" tIns="78609" rIns="78609" bIns="78609" numCol="1" spcCol="1270" anchor="ctr" anchorCtr="0">
          <a:noAutofit/>
        </a:bodyPr>
        <a:lstStyle/>
        <a:p>
          <a:pPr marL="0" lvl="0" indent="0" algn="l" defTabSz="666750">
            <a:lnSpc>
              <a:spcPct val="90000"/>
            </a:lnSpc>
            <a:spcBef>
              <a:spcPct val="0"/>
            </a:spcBef>
            <a:spcAft>
              <a:spcPct val="35000"/>
            </a:spcAft>
            <a:buNone/>
          </a:pPr>
          <a:r>
            <a:rPr lang="en-US" sz="1500" kern="1200"/>
            <a:t>Kaggle- Predictive Maintenance </a:t>
          </a:r>
        </a:p>
      </dsp:txBody>
      <dsp:txXfrm>
        <a:off x="857885" y="934116"/>
        <a:ext cx="5593218" cy="742758"/>
      </dsp:txXfrm>
    </dsp:sp>
    <dsp:sp modelId="{40CA4D39-3B69-4586-B4AF-ABBB4DA54897}">
      <dsp:nvSpPr>
        <dsp:cNvPr id="0" name=""/>
        <dsp:cNvSpPr/>
      </dsp:nvSpPr>
      <dsp:spPr>
        <a:xfrm>
          <a:off x="0" y="1862564"/>
          <a:ext cx="6451943" cy="742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0C7CCC-7972-4FAF-9BB7-AB084D1C8672}">
      <dsp:nvSpPr>
        <dsp:cNvPr id="0" name=""/>
        <dsp:cNvSpPr/>
      </dsp:nvSpPr>
      <dsp:spPr>
        <a:xfrm>
          <a:off x="224684" y="2029684"/>
          <a:ext cx="408517" cy="4085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6D4DA3-E4BC-4FF8-8AA3-77C5400FD7C5}">
      <dsp:nvSpPr>
        <dsp:cNvPr id="0" name=""/>
        <dsp:cNvSpPr/>
      </dsp:nvSpPr>
      <dsp:spPr>
        <a:xfrm>
          <a:off x="857885" y="1862564"/>
          <a:ext cx="5593218" cy="74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09" tIns="78609" rIns="78609" bIns="78609" numCol="1" spcCol="1270" anchor="ctr" anchorCtr="0">
          <a:noAutofit/>
        </a:bodyPr>
        <a:lstStyle/>
        <a:p>
          <a:pPr marL="0" lvl="0" indent="0" algn="l" defTabSz="666750">
            <a:lnSpc>
              <a:spcPct val="90000"/>
            </a:lnSpc>
            <a:spcBef>
              <a:spcPct val="0"/>
            </a:spcBef>
            <a:spcAft>
              <a:spcPct val="35000"/>
            </a:spcAft>
            <a:buNone/>
          </a:pPr>
          <a:r>
            <a:rPr lang="en-US" sz="1500" kern="1200"/>
            <a:t>Predictive Maintenance: A Deep Dive into the Role of AI and Machine Learning </a:t>
          </a:r>
        </a:p>
      </dsp:txBody>
      <dsp:txXfrm>
        <a:off x="857885" y="1862564"/>
        <a:ext cx="5593218" cy="742758"/>
      </dsp:txXfrm>
    </dsp:sp>
    <dsp:sp modelId="{346B7B49-A267-4A7A-9813-77DD53A96951}">
      <dsp:nvSpPr>
        <dsp:cNvPr id="0" name=""/>
        <dsp:cNvSpPr/>
      </dsp:nvSpPr>
      <dsp:spPr>
        <a:xfrm>
          <a:off x="0" y="2791012"/>
          <a:ext cx="6451943" cy="742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1560D-C82C-4B3E-8723-B7F4531AACBB}">
      <dsp:nvSpPr>
        <dsp:cNvPr id="0" name=""/>
        <dsp:cNvSpPr/>
      </dsp:nvSpPr>
      <dsp:spPr>
        <a:xfrm>
          <a:off x="224684" y="2958132"/>
          <a:ext cx="408517" cy="4085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EA91CE-D31E-4B23-9097-E85D7C25872F}">
      <dsp:nvSpPr>
        <dsp:cNvPr id="0" name=""/>
        <dsp:cNvSpPr/>
      </dsp:nvSpPr>
      <dsp:spPr>
        <a:xfrm>
          <a:off x="857885" y="2791012"/>
          <a:ext cx="5593218" cy="74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09" tIns="78609" rIns="78609" bIns="78609" numCol="1" spcCol="1270" anchor="ctr" anchorCtr="0">
          <a:noAutofit/>
        </a:bodyPr>
        <a:lstStyle/>
        <a:p>
          <a:pPr marL="0" lvl="0" indent="0" algn="l" defTabSz="666750">
            <a:lnSpc>
              <a:spcPct val="90000"/>
            </a:lnSpc>
            <a:spcBef>
              <a:spcPct val="0"/>
            </a:spcBef>
            <a:spcAft>
              <a:spcPct val="35000"/>
            </a:spcAft>
            <a:buNone/>
          </a:pPr>
          <a:r>
            <a:rPr lang="en-US" sz="1500" kern="1200">
              <a:hlinkClick xmlns:r="http://schemas.openxmlformats.org/officeDocument/2006/relationships" r:id="rId9"/>
            </a:rPr>
            <a:t>https://medium.com/@AIreporter/predictive-maintenance-a-deep-dive-into-the-role-of-ai-and-machine-learning-97ab00038449</a:t>
          </a:r>
          <a:endParaRPr lang="en-US" sz="1500" kern="1200"/>
        </a:p>
      </dsp:txBody>
      <dsp:txXfrm>
        <a:off x="857885" y="2791012"/>
        <a:ext cx="5593218" cy="742758"/>
      </dsp:txXfrm>
    </dsp:sp>
    <dsp:sp modelId="{10582AA1-5C5F-4D2D-B108-B5A94794396C}">
      <dsp:nvSpPr>
        <dsp:cNvPr id="0" name=""/>
        <dsp:cNvSpPr/>
      </dsp:nvSpPr>
      <dsp:spPr>
        <a:xfrm>
          <a:off x="0" y="3719460"/>
          <a:ext cx="6451943" cy="742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1CEA6A-C89E-4D44-94CB-42A0D87A44FB}">
      <dsp:nvSpPr>
        <dsp:cNvPr id="0" name=""/>
        <dsp:cNvSpPr/>
      </dsp:nvSpPr>
      <dsp:spPr>
        <a:xfrm>
          <a:off x="224684" y="3886580"/>
          <a:ext cx="408517" cy="408517"/>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10EFC8-370E-43F2-B210-8DF6037A9F5C}">
      <dsp:nvSpPr>
        <dsp:cNvPr id="0" name=""/>
        <dsp:cNvSpPr/>
      </dsp:nvSpPr>
      <dsp:spPr>
        <a:xfrm>
          <a:off x="857885" y="3719460"/>
          <a:ext cx="5593218" cy="74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09" tIns="78609" rIns="78609" bIns="78609" numCol="1" spcCol="1270" anchor="ctr" anchorCtr="0">
          <a:noAutofit/>
        </a:bodyPr>
        <a:lstStyle/>
        <a:p>
          <a:pPr marL="0" lvl="0" indent="0" algn="l" defTabSz="666750">
            <a:lnSpc>
              <a:spcPct val="90000"/>
            </a:lnSpc>
            <a:spcBef>
              <a:spcPct val="0"/>
            </a:spcBef>
            <a:spcAft>
              <a:spcPct val="35000"/>
            </a:spcAft>
            <a:buNone/>
          </a:pPr>
          <a:r>
            <a:rPr lang="en-US" sz="1500" kern="1200"/>
            <a:t>Getting to know your Data </a:t>
          </a:r>
        </a:p>
      </dsp:txBody>
      <dsp:txXfrm>
        <a:off x="857885" y="3719460"/>
        <a:ext cx="5593218" cy="7427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C82E0E2-D10F-49DE-B3E3-D75D66000B86}" type="datetimeFigureOut">
              <a:rPr lang="en-US" smtClean="0"/>
              <a:t>02/01/2025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1EB3EE1-2D11-49BC-A519-375D9D0398F0}"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93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2E0E2-D10F-49DE-B3E3-D75D66000B86}" type="datetimeFigureOut">
              <a:rPr lang="en-US" smtClean="0"/>
              <a:t>02/01/2025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B3EE1-2D11-49BC-A519-375D9D0398F0}" type="slidenum">
              <a:rPr lang="en-US" smtClean="0"/>
              <a:t>‹#›</a:t>
            </a:fld>
            <a:endParaRPr lang="en-US"/>
          </a:p>
        </p:txBody>
      </p:sp>
    </p:spTree>
    <p:extLst>
      <p:ext uri="{BB962C8B-B14F-4D97-AF65-F5344CB8AC3E}">
        <p14:creationId xmlns:p14="http://schemas.microsoft.com/office/powerpoint/2010/main" val="242517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2E0E2-D10F-49DE-B3E3-D75D66000B86}" type="datetimeFigureOut">
              <a:rPr lang="en-US" smtClean="0"/>
              <a:t>02/01/2025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B3EE1-2D11-49BC-A519-375D9D0398F0}" type="slidenum">
              <a:rPr lang="en-US" smtClean="0"/>
              <a:t>‹#›</a:t>
            </a:fld>
            <a:endParaRPr lang="en-US"/>
          </a:p>
        </p:txBody>
      </p:sp>
    </p:spTree>
    <p:extLst>
      <p:ext uri="{BB962C8B-B14F-4D97-AF65-F5344CB8AC3E}">
        <p14:creationId xmlns:p14="http://schemas.microsoft.com/office/powerpoint/2010/main" val="155412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2E0E2-D10F-49DE-B3E3-D75D66000B86}" type="datetimeFigureOut">
              <a:rPr lang="en-US" smtClean="0"/>
              <a:t>02/01/2025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B3EE1-2D11-49BC-A519-375D9D0398F0}" type="slidenum">
              <a:rPr lang="en-US" smtClean="0"/>
              <a:t>‹#›</a:t>
            </a:fld>
            <a:endParaRPr lang="en-US"/>
          </a:p>
        </p:txBody>
      </p:sp>
    </p:spTree>
    <p:extLst>
      <p:ext uri="{BB962C8B-B14F-4D97-AF65-F5344CB8AC3E}">
        <p14:creationId xmlns:p14="http://schemas.microsoft.com/office/powerpoint/2010/main" val="275121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2E0E2-D10F-49DE-B3E3-D75D66000B86}" type="datetimeFigureOut">
              <a:rPr lang="en-US" smtClean="0"/>
              <a:t>02/01/2025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B3EE1-2D11-49BC-A519-375D9D0398F0}"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88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2E0E2-D10F-49DE-B3E3-D75D66000B86}" type="datetimeFigureOut">
              <a:rPr lang="en-US" smtClean="0"/>
              <a:t>02/01/2025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B3EE1-2D11-49BC-A519-375D9D0398F0}" type="slidenum">
              <a:rPr lang="en-US" smtClean="0"/>
              <a:t>‹#›</a:t>
            </a:fld>
            <a:endParaRPr lang="en-US"/>
          </a:p>
        </p:txBody>
      </p:sp>
    </p:spTree>
    <p:extLst>
      <p:ext uri="{BB962C8B-B14F-4D97-AF65-F5344CB8AC3E}">
        <p14:creationId xmlns:p14="http://schemas.microsoft.com/office/powerpoint/2010/main" val="142102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2E0E2-D10F-49DE-B3E3-D75D66000B86}" type="datetimeFigureOut">
              <a:rPr lang="en-US" smtClean="0"/>
              <a:t>02/01/2025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B3EE1-2D11-49BC-A519-375D9D0398F0}" type="slidenum">
              <a:rPr lang="en-US" smtClean="0"/>
              <a:t>‹#›</a:t>
            </a:fld>
            <a:endParaRPr lang="en-US"/>
          </a:p>
        </p:txBody>
      </p:sp>
    </p:spTree>
    <p:extLst>
      <p:ext uri="{BB962C8B-B14F-4D97-AF65-F5344CB8AC3E}">
        <p14:creationId xmlns:p14="http://schemas.microsoft.com/office/powerpoint/2010/main" val="156575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82E0E2-D10F-49DE-B3E3-D75D66000B86}" type="datetimeFigureOut">
              <a:rPr lang="en-US" smtClean="0"/>
              <a:t>02/01/2025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B3EE1-2D11-49BC-A519-375D9D0398F0}" type="slidenum">
              <a:rPr lang="en-US" smtClean="0"/>
              <a:t>‹#›</a:t>
            </a:fld>
            <a:endParaRPr lang="en-US"/>
          </a:p>
        </p:txBody>
      </p:sp>
    </p:spTree>
    <p:extLst>
      <p:ext uri="{BB962C8B-B14F-4D97-AF65-F5344CB8AC3E}">
        <p14:creationId xmlns:p14="http://schemas.microsoft.com/office/powerpoint/2010/main" val="160377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E0E2-D10F-49DE-B3E3-D75D66000B86}" type="datetimeFigureOut">
              <a:rPr lang="en-US" smtClean="0"/>
              <a:t>02/01/2025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B3EE1-2D11-49BC-A519-375D9D0398F0}" type="slidenum">
              <a:rPr lang="en-US" smtClean="0"/>
              <a:t>‹#›</a:t>
            </a:fld>
            <a:endParaRPr lang="en-US"/>
          </a:p>
        </p:txBody>
      </p:sp>
    </p:spTree>
    <p:extLst>
      <p:ext uri="{BB962C8B-B14F-4D97-AF65-F5344CB8AC3E}">
        <p14:creationId xmlns:p14="http://schemas.microsoft.com/office/powerpoint/2010/main" val="43144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2E0E2-D10F-49DE-B3E3-D75D66000B86}" type="datetimeFigureOut">
              <a:rPr lang="en-US" smtClean="0"/>
              <a:t>02/01/2025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B3EE1-2D11-49BC-A519-375D9D0398F0}" type="slidenum">
              <a:rPr lang="en-US" smtClean="0"/>
              <a:t>‹#›</a:t>
            </a:fld>
            <a:endParaRPr lang="en-US"/>
          </a:p>
        </p:txBody>
      </p:sp>
    </p:spTree>
    <p:extLst>
      <p:ext uri="{BB962C8B-B14F-4D97-AF65-F5344CB8AC3E}">
        <p14:creationId xmlns:p14="http://schemas.microsoft.com/office/powerpoint/2010/main" val="155211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2E0E2-D10F-49DE-B3E3-D75D66000B86}" type="datetimeFigureOut">
              <a:rPr lang="en-US" smtClean="0"/>
              <a:t>02/01/2025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B3EE1-2D11-49BC-A519-375D9D0398F0}" type="slidenum">
              <a:rPr lang="en-US" smtClean="0"/>
              <a:t>‹#›</a:t>
            </a:fld>
            <a:endParaRPr lang="en-US"/>
          </a:p>
        </p:txBody>
      </p:sp>
    </p:spTree>
    <p:extLst>
      <p:ext uri="{BB962C8B-B14F-4D97-AF65-F5344CB8AC3E}">
        <p14:creationId xmlns:p14="http://schemas.microsoft.com/office/powerpoint/2010/main" val="32601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C82E0E2-D10F-49DE-B3E3-D75D66000B86}" type="datetimeFigureOut">
              <a:rPr lang="en-US" smtClean="0"/>
              <a:t>02/01/2025</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1EB3EE1-2D11-49BC-A519-375D9D0398F0}" type="slidenum">
              <a:rPr lang="en-US" smtClean="0"/>
              <a:t>‹#›</a:t>
            </a:fld>
            <a:endParaRPr lang="en-US"/>
          </a:p>
        </p:txBody>
      </p:sp>
    </p:spTree>
    <p:extLst>
      <p:ext uri="{BB962C8B-B14F-4D97-AF65-F5344CB8AC3E}">
        <p14:creationId xmlns:p14="http://schemas.microsoft.com/office/powerpoint/2010/main" val="3921466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5E01-0700-F88B-3D63-E6D4829D0B01}"/>
              </a:ext>
            </a:extLst>
          </p:cNvPr>
          <p:cNvSpPr>
            <a:spLocks noGrp="1"/>
          </p:cNvSpPr>
          <p:nvPr>
            <p:ph type="ctrTitle"/>
          </p:nvPr>
        </p:nvSpPr>
        <p:spPr>
          <a:xfrm>
            <a:off x="660041" y="2767106"/>
            <a:ext cx="2880828" cy="3071906"/>
          </a:xfrm>
        </p:spPr>
        <p:txBody>
          <a:bodyPr anchor="t">
            <a:normAutofit fontScale="90000"/>
          </a:bodyPr>
          <a:lstStyle/>
          <a:p>
            <a:pPr algn="l"/>
            <a:r>
              <a:rPr lang="en-US" sz="4000">
                <a:solidFill>
                  <a:srgbClr val="FFFFFF"/>
                </a:solidFill>
              </a:rPr>
              <a:t>Preventive and Predictive Maintenance Failures </a:t>
            </a:r>
          </a:p>
        </p:txBody>
      </p:sp>
      <p:sp>
        <p:nvSpPr>
          <p:cNvPr id="3" name="Subtitle 2">
            <a:extLst>
              <a:ext uri="{FF2B5EF4-FFF2-40B4-BE49-F238E27FC236}">
                <a16:creationId xmlns:a16="http://schemas.microsoft.com/office/drawing/2014/main" id="{C9B72072-0E5B-77C1-EE85-E8F9D7A6FC51}"/>
              </a:ext>
            </a:extLst>
          </p:cNvPr>
          <p:cNvSpPr>
            <a:spLocks noGrp="1"/>
          </p:cNvSpPr>
          <p:nvPr>
            <p:ph type="subTitle" idx="1"/>
          </p:nvPr>
        </p:nvSpPr>
        <p:spPr>
          <a:xfrm>
            <a:off x="660042" y="806824"/>
            <a:ext cx="2919738" cy="1494117"/>
          </a:xfrm>
        </p:spPr>
        <p:txBody>
          <a:bodyPr anchor="b">
            <a:normAutofit/>
          </a:bodyPr>
          <a:lstStyle/>
          <a:p>
            <a:pPr algn="l"/>
            <a:r>
              <a:rPr lang="en-US" sz="2000">
                <a:solidFill>
                  <a:srgbClr val="FFFFFF"/>
                </a:solidFill>
              </a:rPr>
              <a:t>BY: Trisha Winquist</a:t>
            </a:r>
          </a:p>
          <a:p>
            <a:pPr algn="l"/>
            <a:r>
              <a:rPr lang="en-US" sz="2000">
                <a:solidFill>
                  <a:srgbClr val="FFFFFF"/>
                </a:solidFill>
              </a:rPr>
              <a:t>DSC 630 Predictive Analytics</a:t>
            </a:r>
          </a:p>
          <a:p>
            <a:pPr algn="l"/>
            <a:endParaRPr lang="en-US" sz="2000">
              <a:solidFill>
                <a:srgbClr val="FFFFFF"/>
              </a:solidFill>
            </a:endParaRPr>
          </a:p>
        </p:txBody>
      </p:sp>
      <p:pic>
        <p:nvPicPr>
          <p:cNvPr id="4" name="Content Placeholder 3">
            <a:extLst>
              <a:ext uri="{FF2B5EF4-FFF2-40B4-BE49-F238E27FC236}">
                <a16:creationId xmlns:a16="http://schemas.microsoft.com/office/drawing/2014/main" id="{DCDBA6FA-7C58-2709-3152-AA9889EC7CC2}"/>
              </a:ext>
            </a:extLst>
          </p:cNvPr>
          <p:cNvPicPr>
            <a:picLocks noChangeAspect="1"/>
          </p:cNvPicPr>
          <p:nvPr/>
        </p:nvPicPr>
        <p:blipFill>
          <a:blip r:embed="rId2"/>
          <a:stretch>
            <a:fillRect/>
          </a:stretch>
        </p:blipFill>
        <p:spPr>
          <a:xfrm>
            <a:off x="4502428" y="1649660"/>
            <a:ext cx="7225748" cy="3558680"/>
          </a:xfrm>
          <a:prstGeom prst="rect">
            <a:avLst/>
          </a:prstGeom>
        </p:spPr>
      </p:pic>
    </p:spTree>
    <p:extLst>
      <p:ext uri="{BB962C8B-B14F-4D97-AF65-F5344CB8AC3E}">
        <p14:creationId xmlns:p14="http://schemas.microsoft.com/office/powerpoint/2010/main" val="39319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ED84DD6-8A68-4994-8094-8DDBE89BF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76049D7-366E-4AC9-B689-460CC28F8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BC9E91F8-C4AE-4EB0-8B76-FF3F3FC718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AD45A04-4150-4943-BB06-EEEDDD73B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D14A806-9235-309F-8AA4-A2A7E6BF21E9}"/>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2600" b="1" cap="all" dirty="0">
                <a:solidFill>
                  <a:srgbClr val="FFFFFF"/>
                </a:solidFill>
              </a:rPr>
              <a:t>Data Understanding: Machine Failure and TWF</a:t>
            </a:r>
            <a:br>
              <a:rPr lang="en-US" sz="2600" b="1" cap="all" dirty="0">
                <a:solidFill>
                  <a:srgbClr val="FFFFFF"/>
                </a:solidFill>
              </a:rPr>
            </a:br>
            <a:r>
              <a:rPr lang="en-US" sz="2600" b="1" cap="all" dirty="0">
                <a:solidFill>
                  <a:srgbClr val="FFFFFF"/>
                </a:solidFill>
              </a:rPr>
              <a:t>Air Temperature and RNF</a:t>
            </a:r>
          </a:p>
        </p:txBody>
      </p:sp>
      <p:pic>
        <p:nvPicPr>
          <p:cNvPr id="4" name="Content Placeholder 6">
            <a:extLst>
              <a:ext uri="{FF2B5EF4-FFF2-40B4-BE49-F238E27FC236}">
                <a16:creationId xmlns:a16="http://schemas.microsoft.com/office/drawing/2014/main" id="{D577A092-5CA5-BA53-6938-1F28C0996337}"/>
              </a:ext>
            </a:extLst>
          </p:cNvPr>
          <p:cNvPicPr>
            <a:picLocks noGrp="1" noChangeAspect="1"/>
          </p:cNvPicPr>
          <p:nvPr>
            <p:ph idx="1"/>
          </p:nvPr>
        </p:nvPicPr>
        <p:blipFill rotWithShape="1">
          <a:blip r:embed="rId2"/>
          <a:srcRect l="62" r="-2" b="-2"/>
          <a:stretch/>
        </p:blipFill>
        <p:spPr>
          <a:xfrm>
            <a:off x="992319" y="857675"/>
            <a:ext cx="5805065" cy="5140669"/>
          </a:xfrm>
          <a:prstGeom prst="rect">
            <a:avLst/>
          </a:prstGeom>
        </p:spPr>
      </p:pic>
    </p:spTree>
    <p:extLst>
      <p:ext uri="{BB962C8B-B14F-4D97-AF65-F5344CB8AC3E}">
        <p14:creationId xmlns:p14="http://schemas.microsoft.com/office/powerpoint/2010/main" val="313454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1884-B592-A764-C701-94DE7FFB27E8}"/>
              </a:ext>
            </a:extLst>
          </p:cNvPr>
          <p:cNvSpPr>
            <a:spLocks noGrp="1"/>
          </p:cNvSpPr>
          <p:nvPr>
            <p:ph type="title"/>
          </p:nvPr>
        </p:nvSpPr>
        <p:spPr>
          <a:xfrm>
            <a:off x="1143000" y="609600"/>
            <a:ext cx="9875520" cy="1356360"/>
          </a:xfrm>
        </p:spPr>
        <p:txBody>
          <a:bodyPr>
            <a:normAutofit/>
          </a:bodyPr>
          <a:lstStyle/>
          <a:p>
            <a:r>
              <a:rPr lang="en-US"/>
              <a:t>Methodology: Algorithms</a:t>
            </a:r>
            <a:endParaRPr lang="en-US" dirty="0"/>
          </a:p>
        </p:txBody>
      </p:sp>
      <p:graphicFrame>
        <p:nvGraphicFramePr>
          <p:cNvPr id="5" name="Content Placeholder 2">
            <a:extLst>
              <a:ext uri="{FF2B5EF4-FFF2-40B4-BE49-F238E27FC236}">
                <a16:creationId xmlns:a16="http://schemas.microsoft.com/office/drawing/2014/main" id="{8B533B90-0554-E3AE-CBEA-7D80801F94B2}"/>
              </a:ext>
            </a:extLst>
          </p:cNvPr>
          <p:cNvGraphicFramePr>
            <a:graphicFrameLocks noGrp="1"/>
          </p:cNvGraphicFramePr>
          <p:nvPr>
            <p:ph idx="1"/>
            <p:extLst>
              <p:ext uri="{D42A27DB-BD31-4B8C-83A1-F6EECF244321}">
                <p14:modId xmlns:p14="http://schemas.microsoft.com/office/powerpoint/2010/main" val="1332630925"/>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989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ED84DD6-8A68-4994-8094-8DDBE89BF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76049D7-366E-4AC9-B689-460CC28F8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BC9E91F8-C4AE-4EB0-8B76-FF3F3FC718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AD45A04-4150-4943-BB06-EEEDDD73B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6AC6656-5C3A-45F7-1028-CB75B5449FA2}"/>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2600" b="1" cap="all">
                <a:solidFill>
                  <a:srgbClr val="FFFFFF"/>
                </a:solidFill>
              </a:rPr>
              <a:t>Results Interpretation </a:t>
            </a:r>
          </a:p>
        </p:txBody>
      </p:sp>
      <p:pic>
        <p:nvPicPr>
          <p:cNvPr id="5" name="Content Placeholder 4">
            <a:extLst>
              <a:ext uri="{FF2B5EF4-FFF2-40B4-BE49-F238E27FC236}">
                <a16:creationId xmlns:a16="http://schemas.microsoft.com/office/drawing/2014/main" id="{B4676D3B-D3AF-7989-781E-7952DFB15A83}"/>
              </a:ext>
            </a:extLst>
          </p:cNvPr>
          <p:cNvPicPr>
            <a:picLocks noGrp="1" noChangeAspect="1"/>
          </p:cNvPicPr>
          <p:nvPr>
            <p:ph idx="1"/>
          </p:nvPr>
        </p:nvPicPr>
        <p:blipFill>
          <a:blip r:embed="rId2"/>
          <a:stretch>
            <a:fillRect/>
          </a:stretch>
        </p:blipFill>
        <p:spPr>
          <a:xfrm>
            <a:off x="872064" y="2113097"/>
            <a:ext cx="6045576" cy="2629824"/>
          </a:xfrm>
          <a:prstGeom prst="rect">
            <a:avLst/>
          </a:prstGeom>
        </p:spPr>
      </p:pic>
    </p:spTree>
    <p:extLst>
      <p:ext uri="{BB962C8B-B14F-4D97-AF65-F5344CB8AC3E}">
        <p14:creationId xmlns:p14="http://schemas.microsoft.com/office/powerpoint/2010/main" val="134151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71362F-6305-42A2-8633-285CE3813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611F50C1-F708-485D-B1A9-65873AB2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BAF7F52A-561E-4CE4-A251-1565CF80F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B67E998-E312-45A7-A84D-81D9342085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98610FA-1539-B3DC-CD2B-35C29EB96C11}"/>
              </a:ext>
            </a:extLst>
          </p:cNvPr>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100" b="1" cap="all">
                <a:solidFill>
                  <a:srgbClr val="FFFFFF"/>
                </a:solidFill>
              </a:rPr>
              <a:t>Box and whisper graphs</a:t>
            </a:r>
          </a:p>
        </p:txBody>
      </p:sp>
      <p:sp>
        <p:nvSpPr>
          <p:cNvPr id="18" name="Rectangle 17">
            <a:extLst>
              <a:ext uri="{FF2B5EF4-FFF2-40B4-BE49-F238E27FC236}">
                <a16:creationId xmlns:a16="http://schemas.microsoft.com/office/drawing/2014/main" id="{43A3BFD8-1DCA-4E53-9E5F-9292C9BE3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8">
            <a:extLst>
              <a:ext uri="{FF2B5EF4-FFF2-40B4-BE49-F238E27FC236}">
                <a16:creationId xmlns:a16="http://schemas.microsoft.com/office/drawing/2014/main" id="{C2813704-3634-D9E7-29F2-78D56D9585E6}"/>
              </a:ext>
            </a:extLst>
          </p:cNvPr>
          <p:cNvPicPr>
            <a:picLocks noChangeAspect="1"/>
          </p:cNvPicPr>
          <p:nvPr/>
        </p:nvPicPr>
        <p:blipFill rotWithShape="1">
          <a:blip r:embed="rId2"/>
          <a:srcRect l="3304" r="480" b="1"/>
          <a:stretch/>
        </p:blipFill>
        <p:spPr>
          <a:xfrm>
            <a:off x="1067475" y="728472"/>
            <a:ext cx="4515957" cy="3027316"/>
          </a:xfrm>
          <a:prstGeom prst="rect">
            <a:avLst/>
          </a:prstGeom>
        </p:spPr>
      </p:pic>
      <p:pic>
        <p:nvPicPr>
          <p:cNvPr id="4" name="Content Placeholder 3">
            <a:extLst>
              <a:ext uri="{FF2B5EF4-FFF2-40B4-BE49-F238E27FC236}">
                <a16:creationId xmlns:a16="http://schemas.microsoft.com/office/drawing/2014/main" id="{2C0548A3-AC85-668B-F254-F2ECE39FD9C7}"/>
              </a:ext>
            </a:extLst>
          </p:cNvPr>
          <p:cNvPicPr>
            <a:picLocks noGrp="1" noChangeAspect="1"/>
          </p:cNvPicPr>
          <p:nvPr>
            <p:ph idx="1"/>
          </p:nvPr>
        </p:nvPicPr>
        <p:blipFill rotWithShape="1">
          <a:blip r:embed="rId3"/>
          <a:srcRect r="-2" b="1776"/>
          <a:stretch/>
        </p:blipFill>
        <p:spPr>
          <a:xfrm>
            <a:off x="6515823" y="708306"/>
            <a:ext cx="4546002" cy="3047482"/>
          </a:xfrm>
          <a:prstGeom prst="rect">
            <a:avLst/>
          </a:prstGeom>
        </p:spPr>
      </p:pic>
    </p:spTree>
    <p:extLst>
      <p:ext uri="{BB962C8B-B14F-4D97-AF65-F5344CB8AC3E}">
        <p14:creationId xmlns:p14="http://schemas.microsoft.com/office/powerpoint/2010/main" val="292697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210E-52D7-857B-2C82-42B0B720069B}"/>
              </a:ext>
            </a:extLst>
          </p:cNvPr>
          <p:cNvSpPr>
            <a:spLocks noGrp="1"/>
          </p:cNvSpPr>
          <p:nvPr>
            <p:ph type="title"/>
          </p:nvPr>
        </p:nvSpPr>
        <p:spPr>
          <a:xfrm>
            <a:off x="653145" y="609599"/>
            <a:ext cx="3364378" cy="5606143"/>
          </a:xfrm>
        </p:spPr>
        <p:txBody>
          <a:bodyPr>
            <a:normAutofit/>
          </a:bodyPr>
          <a:lstStyle/>
          <a:p>
            <a:r>
              <a:rPr lang="en-US" sz="4800"/>
              <a:t>Conclusion</a:t>
            </a:r>
          </a:p>
        </p:txBody>
      </p:sp>
      <p:graphicFrame>
        <p:nvGraphicFramePr>
          <p:cNvPr id="5" name="Content Placeholder 2">
            <a:extLst>
              <a:ext uri="{FF2B5EF4-FFF2-40B4-BE49-F238E27FC236}">
                <a16:creationId xmlns:a16="http://schemas.microsoft.com/office/drawing/2014/main" id="{2E4DC8A3-7AD1-DB5F-C288-F137BEC1093A}"/>
              </a:ext>
            </a:extLst>
          </p:cNvPr>
          <p:cNvGraphicFramePr>
            <a:graphicFrameLocks noGrp="1"/>
          </p:cNvGraphicFramePr>
          <p:nvPr>
            <p:ph idx="1"/>
            <p:extLst>
              <p:ext uri="{D42A27DB-BD31-4B8C-83A1-F6EECF244321}">
                <p14:modId xmlns:p14="http://schemas.microsoft.com/office/powerpoint/2010/main" val="1404109370"/>
              </p:ext>
            </p:extLst>
          </p:nvPr>
        </p:nvGraphicFramePr>
        <p:xfrm>
          <a:off x="4545013" y="1199858"/>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0627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7F46-144A-7B01-E30B-4E0BC4283D50}"/>
              </a:ext>
            </a:extLst>
          </p:cNvPr>
          <p:cNvSpPr>
            <a:spLocks noGrp="1"/>
          </p:cNvSpPr>
          <p:nvPr>
            <p:ph type="title"/>
          </p:nvPr>
        </p:nvSpPr>
        <p:spPr>
          <a:xfrm>
            <a:off x="653145" y="609599"/>
            <a:ext cx="3364378" cy="5606143"/>
          </a:xfrm>
        </p:spPr>
        <p:txBody>
          <a:bodyPr>
            <a:normAutofit/>
          </a:bodyPr>
          <a:lstStyle/>
          <a:p>
            <a:r>
              <a:rPr lang="en-US" sz="4800"/>
              <a:t>References: </a:t>
            </a:r>
          </a:p>
        </p:txBody>
      </p:sp>
      <p:graphicFrame>
        <p:nvGraphicFramePr>
          <p:cNvPr id="5" name="Content Placeholder 2">
            <a:extLst>
              <a:ext uri="{FF2B5EF4-FFF2-40B4-BE49-F238E27FC236}">
                <a16:creationId xmlns:a16="http://schemas.microsoft.com/office/drawing/2014/main" id="{C278F43E-1133-DD7D-F176-97F14E4D1163}"/>
              </a:ext>
            </a:extLst>
          </p:cNvPr>
          <p:cNvGraphicFramePr>
            <a:graphicFrameLocks noGrp="1"/>
          </p:cNvGraphicFramePr>
          <p:nvPr>
            <p:ph idx="1"/>
            <p:extLst>
              <p:ext uri="{D42A27DB-BD31-4B8C-83A1-F6EECF244321}">
                <p14:modId xmlns:p14="http://schemas.microsoft.com/office/powerpoint/2010/main" val="1097982861"/>
              </p:ext>
            </p:extLst>
          </p:nvPr>
        </p:nvGraphicFramePr>
        <p:xfrm>
          <a:off x="4545013" y="1199858"/>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05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10E7-FD67-F7D0-AA09-7AF380DDC297}"/>
              </a:ext>
            </a:extLst>
          </p:cNvPr>
          <p:cNvSpPr>
            <a:spLocks noGrp="1"/>
          </p:cNvSpPr>
          <p:nvPr>
            <p:ph type="title"/>
          </p:nvPr>
        </p:nvSpPr>
        <p:spPr>
          <a:xfrm>
            <a:off x="1143000" y="609600"/>
            <a:ext cx="9875520" cy="1356360"/>
          </a:xfrm>
        </p:spPr>
        <p:txBody>
          <a:bodyPr>
            <a:normAutofit/>
          </a:bodyPr>
          <a:lstStyle/>
          <a:p>
            <a:r>
              <a:rPr lang="en-US"/>
              <a:t>Maintenance Strategies </a:t>
            </a:r>
          </a:p>
        </p:txBody>
      </p:sp>
      <p:graphicFrame>
        <p:nvGraphicFramePr>
          <p:cNvPr id="5" name="Content Placeholder 2">
            <a:extLst>
              <a:ext uri="{FF2B5EF4-FFF2-40B4-BE49-F238E27FC236}">
                <a16:creationId xmlns:a16="http://schemas.microsoft.com/office/drawing/2014/main" id="{E5B9ECE5-ED4A-976E-D222-D23A8145CE6E}"/>
              </a:ext>
            </a:extLst>
          </p:cNvPr>
          <p:cNvGraphicFramePr>
            <a:graphicFrameLocks noGrp="1"/>
          </p:cNvGraphicFramePr>
          <p:nvPr>
            <p:ph idx="1"/>
            <p:extLst>
              <p:ext uri="{D42A27DB-BD31-4B8C-83A1-F6EECF244321}">
                <p14:modId xmlns:p14="http://schemas.microsoft.com/office/powerpoint/2010/main" val="1346458955"/>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14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E487A7A-15F8-4EF6-BA1F-30C51E6EC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6EFDBF8-A3DC-4DA8-9F33-E9107E70E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5332A3D-96DF-4962-8D36-3CA071EED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909" y="4572001"/>
            <a:ext cx="11719791" cy="205282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3FFD544-AE34-6614-2CBD-AB6FE7CFB626}"/>
              </a:ext>
            </a:extLst>
          </p:cNvPr>
          <p:cNvSpPr>
            <a:spLocks noGrp="1"/>
          </p:cNvSpPr>
          <p:nvPr>
            <p:ph type="title"/>
          </p:nvPr>
        </p:nvSpPr>
        <p:spPr>
          <a:xfrm>
            <a:off x="1143000" y="4824984"/>
            <a:ext cx="9875520" cy="1356360"/>
          </a:xfrm>
        </p:spPr>
        <p:txBody>
          <a:bodyPr>
            <a:normAutofit/>
          </a:bodyPr>
          <a:lstStyle/>
          <a:p>
            <a:pPr algn="ctr"/>
            <a:r>
              <a:rPr lang="en-US" sz="5400">
                <a:solidFill>
                  <a:srgbClr val="FFFFFF"/>
                </a:solidFill>
              </a:rPr>
              <a:t>Maintenance Strategies aims to: </a:t>
            </a:r>
          </a:p>
        </p:txBody>
      </p:sp>
      <p:graphicFrame>
        <p:nvGraphicFramePr>
          <p:cNvPr id="5" name="Content Placeholder 2">
            <a:extLst>
              <a:ext uri="{FF2B5EF4-FFF2-40B4-BE49-F238E27FC236}">
                <a16:creationId xmlns:a16="http://schemas.microsoft.com/office/drawing/2014/main" id="{86C57ED7-80B8-0372-E556-B0B539F01161}"/>
              </a:ext>
            </a:extLst>
          </p:cNvPr>
          <p:cNvGraphicFramePr>
            <a:graphicFrameLocks noGrp="1"/>
          </p:cNvGraphicFramePr>
          <p:nvPr>
            <p:ph idx="1"/>
            <p:extLst>
              <p:ext uri="{D42A27DB-BD31-4B8C-83A1-F6EECF244321}">
                <p14:modId xmlns:p14="http://schemas.microsoft.com/office/powerpoint/2010/main" val="3122581008"/>
              </p:ext>
            </p:extLst>
          </p:nvPr>
        </p:nvGraphicFramePr>
        <p:xfrm>
          <a:off x="709613" y="642938"/>
          <a:ext cx="10828337" cy="3538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10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72AA-A31E-1098-4BC2-6FCDC17EAA34}"/>
              </a:ext>
            </a:extLst>
          </p:cNvPr>
          <p:cNvSpPr>
            <a:spLocks noGrp="1"/>
          </p:cNvSpPr>
          <p:nvPr>
            <p:ph type="title"/>
          </p:nvPr>
        </p:nvSpPr>
        <p:spPr/>
        <p:txBody>
          <a:bodyPr/>
          <a:lstStyle/>
          <a:p>
            <a:r>
              <a:rPr lang="en-US" dirty="0"/>
              <a:t>3 Types of maintenance </a:t>
            </a:r>
          </a:p>
        </p:txBody>
      </p:sp>
      <p:sp>
        <p:nvSpPr>
          <p:cNvPr id="3" name="Content Placeholder 2">
            <a:extLst>
              <a:ext uri="{FF2B5EF4-FFF2-40B4-BE49-F238E27FC236}">
                <a16:creationId xmlns:a16="http://schemas.microsoft.com/office/drawing/2014/main" id="{2AC5EDA3-B2E9-6019-2D71-DB59E5EF26ED}"/>
              </a:ext>
            </a:extLst>
          </p:cNvPr>
          <p:cNvSpPr>
            <a:spLocks noGrp="1"/>
          </p:cNvSpPr>
          <p:nvPr>
            <p:ph idx="1"/>
          </p:nvPr>
        </p:nvSpPr>
        <p:spPr/>
        <p:txBody>
          <a:bodyPr/>
          <a:lstStyle/>
          <a:p>
            <a:r>
              <a:rPr lang="en-US" sz="2400" b="1" dirty="0"/>
              <a:t>Reactive Maintenance </a:t>
            </a:r>
            <a:r>
              <a:rPr lang="en-US" sz="2400" dirty="0"/>
              <a:t>– you simply wait until the device fails and then you react to a failure. The problem with this is you may wait for parts to fix the problem. If a loss in a manufacturing facility this could cost many $. </a:t>
            </a:r>
          </a:p>
          <a:p>
            <a:r>
              <a:rPr lang="en-US" sz="2400" b="1" dirty="0"/>
              <a:t>Preventive maintenance- </a:t>
            </a:r>
            <a:r>
              <a:rPr lang="en-US" sz="2400" dirty="0"/>
              <a:t>Maintenance before the device fails so there are no disruptions, but you may lose wasted time </a:t>
            </a:r>
          </a:p>
          <a:p>
            <a:r>
              <a:rPr lang="en-US" sz="2400" b="1" dirty="0"/>
              <a:t>Predictive maintenance- </a:t>
            </a:r>
            <a:r>
              <a:rPr lang="en-US" sz="2400" dirty="0"/>
              <a:t>Predict and schedule. Minimize downtime and little to no wasted device time. Making intelligent decisions for the future. </a:t>
            </a:r>
          </a:p>
          <a:p>
            <a:endParaRPr lang="en-US" dirty="0"/>
          </a:p>
        </p:txBody>
      </p:sp>
    </p:spTree>
    <p:extLst>
      <p:ext uri="{BB962C8B-B14F-4D97-AF65-F5344CB8AC3E}">
        <p14:creationId xmlns:p14="http://schemas.microsoft.com/office/powerpoint/2010/main" val="250195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8111-1765-AD78-4069-817410C4610A}"/>
              </a:ext>
            </a:extLst>
          </p:cNvPr>
          <p:cNvSpPr>
            <a:spLocks noGrp="1"/>
          </p:cNvSpPr>
          <p:nvPr>
            <p:ph type="title"/>
          </p:nvPr>
        </p:nvSpPr>
        <p:spPr>
          <a:xfrm>
            <a:off x="1143000" y="609600"/>
            <a:ext cx="9875520" cy="1356360"/>
          </a:xfrm>
        </p:spPr>
        <p:txBody>
          <a:bodyPr>
            <a:normAutofit/>
          </a:bodyPr>
          <a:lstStyle/>
          <a:p>
            <a:r>
              <a:rPr lang="en-US" dirty="0"/>
              <a:t>This maintenance includes but is not limited to:</a:t>
            </a:r>
          </a:p>
        </p:txBody>
      </p:sp>
      <p:graphicFrame>
        <p:nvGraphicFramePr>
          <p:cNvPr id="5" name="Content Placeholder 2">
            <a:extLst>
              <a:ext uri="{FF2B5EF4-FFF2-40B4-BE49-F238E27FC236}">
                <a16:creationId xmlns:a16="http://schemas.microsoft.com/office/drawing/2014/main" id="{39BD16CD-35B3-7716-27A3-977B24C50F9A}"/>
              </a:ext>
            </a:extLst>
          </p:cNvPr>
          <p:cNvGraphicFramePr>
            <a:graphicFrameLocks noGrp="1"/>
          </p:cNvGraphicFramePr>
          <p:nvPr>
            <p:ph idx="1"/>
            <p:extLst>
              <p:ext uri="{D42A27DB-BD31-4B8C-83A1-F6EECF244321}">
                <p14:modId xmlns:p14="http://schemas.microsoft.com/office/powerpoint/2010/main" val="1084654645"/>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30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6E2E-E6EE-70D9-C730-86F03627EB66}"/>
              </a:ext>
            </a:extLst>
          </p:cNvPr>
          <p:cNvSpPr>
            <a:spLocks noGrp="1"/>
          </p:cNvSpPr>
          <p:nvPr>
            <p:ph type="title"/>
          </p:nvPr>
        </p:nvSpPr>
        <p:spPr>
          <a:xfrm>
            <a:off x="1143000" y="609600"/>
            <a:ext cx="9875520" cy="1356360"/>
          </a:xfrm>
        </p:spPr>
        <p:txBody>
          <a:bodyPr>
            <a:normAutofit/>
          </a:bodyPr>
          <a:lstStyle/>
          <a:p>
            <a:r>
              <a:rPr lang="en-US"/>
              <a:t>Dataset: Source </a:t>
            </a:r>
            <a:endParaRPr lang="en-US" dirty="0"/>
          </a:p>
        </p:txBody>
      </p:sp>
      <p:graphicFrame>
        <p:nvGraphicFramePr>
          <p:cNvPr id="5" name="Content Placeholder 2">
            <a:extLst>
              <a:ext uri="{FF2B5EF4-FFF2-40B4-BE49-F238E27FC236}">
                <a16:creationId xmlns:a16="http://schemas.microsoft.com/office/drawing/2014/main" id="{1AB94DC0-41AA-8099-1D18-9268082577AD}"/>
              </a:ext>
            </a:extLst>
          </p:cNvPr>
          <p:cNvGraphicFramePr>
            <a:graphicFrameLocks noGrp="1"/>
          </p:cNvGraphicFramePr>
          <p:nvPr>
            <p:ph idx="1"/>
            <p:extLst>
              <p:ext uri="{D42A27DB-BD31-4B8C-83A1-F6EECF244321}">
                <p14:modId xmlns:p14="http://schemas.microsoft.com/office/powerpoint/2010/main" val="2818932630"/>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120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BC23-4C9D-6D03-F0C3-CCDD2933413B}"/>
              </a:ext>
            </a:extLst>
          </p:cNvPr>
          <p:cNvSpPr>
            <a:spLocks noGrp="1"/>
          </p:cNvSpPr>
          <p:nvPr>
            <p:ph type="title"/>
          </p:nvPr>
        </p:nvSpPr>
        <p:spPr>
          <a:xfrm>
            <a:off x="1143000" y="609600"/>
            <a:ext cx="9875520" cy="1356360"/>
          </a:xfrm>
        </p:spPr>
        <p:txBody>
          <a:bodyPr>
            <a:normAutofit/>
          </a:bodyPr>
          <a:lstStyle/>
          <a:p>
            <a:r>
              <a:rPr lang="en-US"/>
              <a:t>Dataset: The features </a:t>
            </a:r>
            <a:endParaRPr lang="en-US" dirty="0"/>
          </a:p>
        </p:txBody>
      </p:sp>
      <p:graphicFrame>
        <p:nvGraphicFramePr>
          <p:cNvPr id="5" name="Content Placeholder 2">
            <a:extLst>
              <a:ext uri="{FF2B5EF4-FFF2-40B4-BE49-F238E27FC236}">
                <a16:creationId xmlns:a16="http://schemas.microsoft.com/office/drawing/2014/main" id="{D5C7A025-0770-40F0-00CB-C6EAF7B9FE79}"/>
              </a:ext>
            </a:extLst>
          </p:cNvPr>
          <p:cNvGraphicFramePr>
            <a:graphicFrameLocks noGrp="1"/>
          </p:cNvGraphicFramePr>
          <p:nvPr>
            <p:ph idx="1"/>
            <p:extLst>
              <p:ext uri="{D42A27DB-BD31-4B8C-83A1-F6EECF244321}">
                <p14:modId xmlns:p14="http://schemas.microsoft.com/office/powerpoint/2010/main" val="539274807"/>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687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AB3E-AAA4-6B84-9F38-2E81EF909DF6}"/>
              </a:ext>
            </a:extLst>
          </p:cNvPr>
          <p:cNvSpPr>
            <a:spLocks noGrp="1"/>
          </p:cNvSpPr>
          <p:nvPr>
            <p:ph type="title"/>
          </p:nvPr>
        </p:nvSpPr>
        <p:spPr>
          <a:xfrm>
            <a:off x="1143001" y="1070335"/>
            <a:ext cx="5199926" cy="1443269"/>
          </a:xfrm>
        </p:spPr>
        <p:txBody>
          <a:bodyPr>
            <a:normAutofit/>
          </a:bodyPr>
          <a:lstStyle/>
          <a:p>
            <a:r>
              <a:rPr lang="en-US" sz="4000"/>
              <a:t>Data Understanding</a:t>
            </a:r>
          </a:p>
        </p:txBody>
      </p:sp>
      <p:sp>
        <p:nvSpPr>
          <p:cNvPr id="3" name="Content Placeholder 2">
            <a:extLst>
              <a:ext uri="{FF2B5EF4-FFF2-40B4-BE49-F238E27FC236}">
                <a16:creationId xmlns:a16="http://schemas.microsoft.com/office/drawing/2014/main" id="{F32F0BD2-124B-4121-3AB7-96F838D8A6DC}"/>
              </a:ext>
            </a:extLst>
          </p:cNvPr>
          <p:cNvSpPr>
            <a:spLocks noGrp="1"/>
          </p:cNvSpPr>
          <p:nvPr>
            <p:ph idx="1"/>
          </p:nvPr>
        </p:nvSpPr>
        <p:spPr>
          <a:xfrm>
            <a:off x="1143002" y="2546430"/>
            <a:ext cx="5084178" cy="3549570"/>
          </a:xfrm>
        </p:spPr>
        <p:txBody>
          <a:bodyPr>
            <a:normAutofit/>
          </a:bodyPr>
          <a:lstStyle/>
          <a:p>
            <a:r>
              <a:rPr lang="en-US" sz="1800" b="0" i="0">
                <a:effectLst/>
              </a:rPr>
              <a:t>Failure analysis by machine quality The following pie chart provides insight into the distribution of failures across different qualities of machines. This analysis is crucial to understand if certain machine qualities are more prone to failures, which can be instrumental in predictive maintenance and resource allocation.</a:t>
            </a:r>
            <a:endParaRPr lang="en-US" sz="1800"/>
          </a:p>
          <a:p>
            <a:endParaRPr lang="en-US" sz="1800"/>
          </a:p>
        </p:txBody>
      </p:sp>
      <p:pic>
        <p:nvPicPr>
          <p:cNvPr id="4" name="Content Placeholder 4">
            <a:extLst>
              <a:ext uri="{FF2B5EF4-FFF2-40B4-BE49-F238E27FC236}">
                <a16:creationId xmlns:a16="http://schemas.microsoft.com/office/drawing/2014/main" id="{0CE9391F-DBF5-57E3-A78C-53F5450ADCB3}"/>
              </a:ext>
            </a:extLst>
          </p:cNvPr>
          <p:cNvPicPr>
            <a:picLocks noChangeAspect="1"/>
          </p:cNvPicPr>
          <p:nvPr/>
        </p:nvPicPr>
        <p:blipFill rotWithShape="1">
          <a:blip r:embed="rId2"/>
          <a:srcRect l="2598" r="15889" b="2"/>
          <a:stretch/>
        </p:blipFill>
        <p:spPr>
          <a:xfrm>
            <a:off x="6636743" y="1238487"/>
            <a:ext cx="4741120" cy="4493060"/>
          </a:xfrm>
          <a:prstGeom prst="rect">
            <a:avLst/>
          </a:prstGeom>
        </p:spPr>
      </p:pic>
    </p:spTree>
    <p:extLst>
      <p:ext uri="{BB962C8B-B14F-4D97-AF65-F5344CB8AC3E}">
        <p14:creationId xmlns:p14="http://schemas.microsoft.com/office/powerpoint/2010/main" val="409005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4F5D-972C-FD96-B65B-EC41EFAAFF74}"/>
              </a:ext>
            </a:extLst>
          </p:cNvPr>
          <p:cNvSpPr>
            <a:spLocks noGrp="1"/>
          </p:cNvSpPr>
          <p:nvPr>
            <p:ph type="title"/>
          </p:nvPr>
        </p:nvSpPr>
        <p:spPr>
          <a:xfrm>
            <a:off x="1143001" y="1070335"/>
            <a:ext cx="5199926" cy="1443269"/>
          </a:xfrm>
        </p:spPr>
        <p:txBody>
          <a:bodyPr>
            <a:normAutofit/>
          </a:bodyPr>
          <a:lstStyle/>
          <a:p>
            <a:r>
              <a:rPr lang="en-US" sz="4000"/>
              <a:t>Data Understanding</a:t>
            </a:r>
          </a:p>
        </p:txBody>
      </p:sp>
      <p:sp>
        <p:nvSpPr>
          <p:cNvPr id="3" name="Content Placeholder 2">
            <a:extLst>
              <a:ext uri="{FF2B5EF4-FFF2-40B4-BE49-F238E27FC236}">
                <a16:creationId xmlns:a16="http://schemas.microsoft.com/office/drawing/2014/main" id="{F79934EE-8F2F-7562-64FE-41D1FFEC1FC9}"/>
              </a:ext>
            </a:extLst>
          </p:cNvPr>
          <p:cNvSpPr>
            <a:spLocks noGrp="1"/>
          </p:cNvSpPr>
          <p:nvPr>
            <p:ph idx="1"/>
          </p:nvPr>
        </p:nvSpPr>
        <p:spPr>
          <a:xfrm>
            <a:off x="1143002" y="2546430"/>
            <a:ext cx="5084178" cy="3549570"/>
          </a:xfrm>
        </p:spPr>
        <p:txBody>
          <a:bodyPr>
            <a:normAutofit/>
          </a:bodyPr>
          <a:lstStyle/>
          <a:p>
            <a:r>
              <a:rPr lang="en-US" sz="1800" b="0" i="0">
                <a:effectLst/>
              </a:rPr>
              <a:t>we can observe that machines of 'Low Quality' are failing at a higher percentage compared to 'High Quality' ones. This could indicate a need for more frequent maintenance schedules or quality checks for the 'Low Quality' machines to prevent downtime. Also, there is not a significant difference between the high and medium quality. From each 100 failure 44.3 comes from low quality, 29.6 comes from medium quality and 26.2 comes from high quality</a:t>
            </a:r>
            <a:endParaRPr lang="en-US" sz="1800"/>
          </a:p>
          <a:p>
            <a:endParaRPr lang="en-US" sz="1800"/>
          </a:p>
        </p:txBody>
      </p:sp>
      <p:pic>
        <p:nvPicPr>
          <p:cNvPr id="4" name="Content Placeholder 4">
            <a:extLst>
              <a:ext uri="{FF2B5EF4-FFF2-40B4-BE49-F238E27FC236}">
                <a16:creationId xmlns:a16="http://schemas.microsoft.com/office/drawing/2014/main" id="{A68F1C0E-645D-B0AB-3CEB-53E0372332EA}"/>
              </a:ext>
            </a:extLst>
          </p:cNvPr>
          <p:cNvPicPr>
            <a:picLocks noChangeAspect="1"/>
          </p:cNvPicPr>
          <p:nvPr/>
        </p:nvPicPr>
        <p:blipFill rotWithShape="1">
          <a:blip r:embed="rId2"/>
          <a:srcRect r="279" b="-3"/>
          <a:stretch/>
        </p:blipFill>
        <p:spPr>
          <a:xfrm>
            <a:off x="6636743" y="1238487"/>
            <a:ext cx="4741120" cy="4493060"/>
          </a:xfrm>
          <a:prstGeom prst="rect">
            <a:avLst/>
          </a:prstGeom>
        </p:spPr>
      </p:pic>
    </p:spTree>
    <p:extLst>
      <p:ext uri="{BB962C8B-B14F-4D97-AF65-F5344CB8AC3E}">
        <p14:creationId xmlns:p14="http://schemas.microsoft.com/office/powerpoint/2010/main" val="352586265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13</TotalTime>
  <Words>855</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Corbel</vt:lpstr>
      <vt:lpstr>Basis</vt:lpstr>
      <vt:lpstr>Preventive and Predictive Maintenance Failures </vt:lpstr>
      <vt:lpstr>Maintenance Strategies </vt:lpstr>
      <vt:lpstr>Maintenance Strategies aims to: </vt:lpstr>
      <vt:lpstr>3 Types of maintenance </vt:lpstr>
      <vt:lpstr>This maintenance includes but is not limited to:</vt:lpstr>
      <vt:lpstr>Dataset: Source </vt:lpstr>
      <vt:lpstr>Dataset: The features </vt:lpstr>
      <vt:lpstr>Data Understanding</vt:lpstr>
      <vt:lpstr>Data Understanding</vt:lpstr>
      <vt:lpstr>Data Understanding: Machine Failure and TWF Air Temperature and RNF</vt:lpstr>
      <vt:lpstr>Methodology: Algorithms</vt:lpstr>
      <vt:lpstr>Results Interpretation </vt:lpstr>
      <vt:lpstr>Box and whisper graphs</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Preventive and Predictive Maintenance Failures </dc:title>
  <dc:creator>Winquist, Trisha</dc:creator>
  <cp:lastModifiedBy>Winquist, Trisha</cp:lastModifiedBy>
  <cp:revision>1</cp:revision>
  <dcterms:created xsi:type="dcterms:W3CDTF">2025-02-01T22:01:02Z</dcterms:created>
  <dcterms:modified xsi:type="dcterms:W3CDTF">2025-02-01T22:14:06Z</dcterms:modified>
</cp:coreProperties>
</file>