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11F6F1-6F36-4B09-8D75-D2BBBC241B17}" v="6" dt="2022-10-29T15:14:59.1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nquist, Trisha" userId="324f762d-e26b-4556-b284-0608895a5c52" providerId="ADAL" clId="{2E11F6F1-6F36-4B09-8D75-D2BBBC241B17}"/>
    <pc:docChg chg="undo custSel addSld modSld sldOrd">
      <pc:chgData name="Winquist, Trisha" userId="324f762d-e26b-4556-b284-0608895a5c52" providerId="ADAL" clId="{2E11F6F1-6F36-4B09-8D75-D2BBBC241B17}" dt="2022-10-29T15:15:38.585" v="494" actId="20577"/>
      <pc:docMkLst>
        <pc:docMk/>
      </pc:docMkLst>
      <pc:sldChg chg="addSp delSp modSp new mod setBg">
        <pc:chgData name="Winquist, Trisha" userId="324f762d-e26b-4556-b284-0608895a5c52" providerId="ADAL" clId="{2E11F6F1-6F36-4B09-8D75-D2BBBC241B17}" dt="2022-10-22T17:04:17.116" v="139" actId="5793"/>
        <pc:sldMkLst>
          <pc:docMk/>
          <pc:sldMk cId="2403127234" sldId="258"/>
        </pc:sldMkLst>
        <pc:spChg chg="mod">
          <ac:chgData name="Winquist, Trisha" userId="324f762d-e26b-4556-b284-0608895a5c52" providerId="ADAL" clId="{2E11F6F1-6F36-4B09-8D75-D2BBBC241B17}" dt="2022-10-22T17:03:07.106" v="29" actId="26606"/>
          <ac:spMkLst>
            <pc:docMk/>
            <pc:sldMk cId="2403127234" sldId="258"/>
            <ac:spMk id="2" creationId="{E5B46C99-515D-4730-995B-1CCEF3644010}"/>
          </ac:spMkLst>
        </pc:spChg>
        <pc:spChg chg="del">
          <ac:chgData name="Winquist, Trisha" userId="324f762d-e26b-4556-b284-0608895a5c52" providerId="ADAL" clId="{2E11F6F1-6F36-4B09-8D75-D2BBBC241B17}" dt="2022-10-22T17:02:40.410" v="1"/>
          <ac:spMkLst>
            <pc:docMk/>
            <pc:sldMk cId="2403127234" sldId="258"/>
            <ac:spMk id="3" creationId="{CBE1FD6B-092D-4EC1-9C79-F4BBB54C9BA4}"/>
          </ac:spMkLst>
        </pc:spChg>
        <pc:spChg chg="add mod">
          <ac:chgData name="Winquist, Trisha" userId="324f762d-e26b-4556-b284-0608895a5c52" providerId="ADAL" clId="{2E11F6F1-6F36-4B09-8D75-D2BBBC241B17}" dt="2022-10-22T17:04:17.116" v="139" actId="5793"/>
          <ac:spMkLst>
            <pc:docMk/>
            <pc:sldMk cId="2403127234" sldId="258"/>
            <ac:spMk id="8" creationId="{A6E49F07-DE72-81ED-3D93-A5D5BE7FF70B}"/>
          </ac:spMkLst>
        </pc:spChg>
        <pc:spChg chg="add del">
          <ac:chgData name="Winquist, Trisha" userId="324f762d-e26b-4556-b284-0608895a5c52" providerId="ADAL" clId="{2E11F6F1-6F36-4B09-8D75-D2BBBC241B17}" dt="2022-10-22T17:03:07.104" v="28" actId="26606"/>
          <ac:spMkLst>
            <pc:docMk/>
            <pc:sldMk cId="2403127234" sldId="258"/>
            <ac:spMk id="9" creationId="{A4AC5506-6312-4701-8D3C-40187889A947}"/>
          </ac:spMkLst>
        </pc:spChg>
        <pc:spChg chg="add">
          <ac:chgData name="Winquist, Trisha" userId="324f762d-e26b-4556-b284-0608895a5c52" providerId="ADAL" clId="{2E11F6F1-6F36-4B09-8D75-D2BBBC241B17}" dt="2022-10-22T17:03:07.106" v="29" actId="26606"/>
          <ac:spMkLst>
            <pc:docMk/>
            <pc:sldMk cId="2403127234" sldId="258"/>
            <ac:spMk id="11" creationId="{81AEB8A9-B768-4E30-BA55-D919E6687343}"/>
          </ac:spMkLst>
        </pc:spChg>
        <pc:picChg chg="add mod">
          <ac:chgData name="Winquist, Trisha" userId="324f762d-e26b-4556-b284-0608895a5c52" providerId="ADAL" clId="{2E11F6F1-6F36-4B09-8D75-D2BBBC241B17}" dt="2022-10-22T17:03:07.106" v="29" actId="26606"/>
          <ac:picMkLst>
            <pc:docMk/>
            <pc:sldMk cId="2403127234" sldId="258"/>
            <ac:picMk id="4" creationId="{6F72DA75-B01E-48B2-8A12-B6A66A00F84B}"/>
          </ac:picMkLst>
        </pc:picChg>
      </pc:sldChg>
      <pc:sldChg chg="addSp delSp modSp new mod">
        <pc:chgData name="Winquist, Trisha" userId="324f762d-e26b-4556-b284-0608895a5c52" providerId="ADAL" clId="{2E11F6F1-6F36-4B09-8D75-D2BBBC241B17}" dt="2022-10-22T17:11:08.275" v="200" actId="1076"/>
        <pc:sldMkLst>
          <pc:docMk/>
          <pc:sldMk cId="1531039167" sldId="259"/>
        </pc:sldMkLst>
        <pc:spChg chg="mod">
          <ac:chgData name="Winquist, Trisha" userId="324f762d-e26b-4556-b284-0608895a5c52" providerId="ADAL" clId="{2E11F6F1-6F36-4B09-8D75-D2BBBC241B17}" dt="2022-10-22T17:05:31.606" v="198" actId="20577"/>
          <ac:spMkLst>
            <pc:docMk/>
            <pc:sldMk cId="1531039167" sldId="259"/>
            <ac:spMk id="2" creationId="{E95193BD-1C53-4EBB-A47A-333F44AB4EEB}"/>
          </ac:spMkLst>
        </pc:spChg>
        <pc:spChg chg="del">
          <ac:chgData name="Winquist, Trisha" userId="324f762d-e26b-4556-b284-0608895a5c52" providerId="ADAL" clId="{2E11F6F1-6F36-4B09-8D75-D2BBBC241B17}" dt="2022-10-22T17:05:09.949" v="141"/>
          <ac:spMkLst>
            <pc:docMk/>
            <pc:sldMk cId="1531039167" sldId="259"/>
            <ac:spMk id="3" creationId="{B2775BAE-CB49-43A2-AB20-69D9CCD8924D}"/>
          </ac:spMkLst>
        </pc:spChg>
        <pc:picChg chg="add mod">
          <ac:chgData name="Winquist, Trisha" userId="324f762d-e26b-4556-b284-0608895a5c52" providerId="ADAL" clId="{2E11F6F1-6F36-4B09-8D75-D2BBBC241B17}" dt="2022-10-22T17:05:09.949" v="141"/>
          <ac:picMkLst>
            <pc:docMk/>
            <pc:sldMk cId="1531039167" sldId="259"/>
            <ac:picMk id="4" creationId="{4A2D521A-85BC-4393-B9E7-350894434BE8}"/>
          </ac:picMkLst>
        </pc:picChg>
        <pc:picChg chg="add mod">
          <ac:chgData name="Winquist, Trisha" userId="324f762d-e26b-4556-b284-0608895a5c52" providerId="ADAL" clId="{2E11F6F1-6F36-4B09-8D75-D2BBBC241B17}" dt="2022-10-22T17:11:08.275" v="200" actId="1076"/>
          <ac:picMkLst>
            <pc:docMk/>
            <pc:sldMk cId="1531039167" sldId="259"/>
            <ac:picMk id="6" creationId="{6537A06B-12A4-4898-8B2B-4A366BBCD822}"/>
          </ac:picMkLst>
        </pc:picChg>
      </pc:sldChg>
      <pc:sldChg chg="addSp delSp modSp new mod setBg">
        <pc:chgData name="Winquist, Trisha" userId="324f762d-e26b-4556-b284-0608895a5c52" providerId="ADAL" clId="{2E11F6F1-6F36-4B09-8D75-D2BBBC241B17}" dt="2022-10-22T17:16:07.893" v="276" actId="207"/>
        <pc:sldMkLst>
          <pc:docMk/>
          <pc:sldMk cId="3367263746" sldId="260"/>
        </pc:sldMkLst>
        <pc:spChg chg="mod">
          <ac:chgData name="Winquist, Trisha" userId="324f762d-e26b-4556-b284-0608895a5c52" providerId="ADAL" clId="{2E11F6F1-6F36-4B09-8D75-D2BBBC241B17}" dt="2022-10-22T17:14:25.527" v="239" actId="26606"/>
          <ac:spMkLst>
            <pc:docMk/>
            <pc:sldMk cId="3367263746" sldId="260"/>
            <ac:spMk id="2" creationId="{10E76866-B0E9-422B-9630-150F2386D15C}"/>
          </ac:spMkLst>
        </pc:spChg>
        <pc:spChg chg="del">
          <ac:chgData name="Winquist, Trisha" userId="324f762d-e26b-4556-b284-0608895a5c52" providerId="ADAL" clId="{2E11F6F1-6F36-4B09-8D75-D2BBBC241B17}" dt="2022-10-22T17:13:55.990" v="202"/>
          <ac:spMkLst>
            <pc:docMk/>
            <pc:sldMk cId="3367263746" sldId="260"/>
            <ac:spMk id="3" creationId="{BE780E5C-DFDC-4259-A308-3D4EA5D6C1AC}"/>
          </ac:spMkLst>
        </pc:spChg>
        <pc:spChg chg="add mod">
          <ac:chgData name="Winquist, Trisha" userId="324f762d-e26b-4556-b284-0608895a5c52" providerId="ADAL" clId="{2E11F6F1-6F36-4B09-8D75-D2BBBC241B17}" dt="2022-10-22T17:16:07.893" v="276" actId="207"/>
          <ac:spMkLst>
            <pc:docMk/>
            <pc:sldMk cId="3367263746" sldId="260"/>
            <ac:spMk id="8" creationId="{4708294C-321B-2685-B96D-6494A946B9A4}"/>
          </ac:spMkLst>
        </pc:spChg>
        <pc:spChg chg="add">
          <ac:chgData name="Winquist, Trisha" userId="324f762d-e26b-4556-b284-0608895a5c52" providerId="ADAL" clId="{2E11F6F1-6F36-4B09-8D75-D2BBBC241B17}" dt="2022-10-22T17:14:25.527" v="239" actId="26606"/>
          <ac:spMkLst>
            <pc:docMk/>
            <pc:sldMk cId="3367263746" sldId="260"/>
            <ac:spMk id="11" creationId="{B95B9BA8-1D69-4796-85F5-B6D0BD52354B}"/>
          </ac:spMkLst>
        </pc:spChg>
        <pc:picChg chg="add mod">
          <ac:chgData name="Winquist, Trisha" userId="324f762d-e26b-4556-b284-0608895a5c52" providerId="ADAL" clId="{2E11F6F1-6F36-4B09-8D75-D2BBBC241B17}" dt="2022-10-22T17:14:25.527" v="239" actId="26606"/>
          <ac:picMkLst>
            <pc:docMk/>
            <pc:sldMk cId="3367263746" sldId="260"/>
            <ac:picMk id="4" creationId="{D0D34566-6253-41F2-97E2-1537E6AC1210}"/>
          </ac:picMkLst>
        </pc:picChg>
      </pc:sldChg>
      <pc:sldChg chg="addSp modSp new mod ord setBg">
        <pc:chgData name="Winquist, Trisha" userId="324f762d-e26b-4556-b284-0608895a5c52" providerId="ADAL" clId="{2E11F6F1-6F36-4B09-8D75-D2BBBC241B17}" dt="2022-10-22T17:15:34.732" v="273" actId="113"/>
        <pc:sldMkLst>
          <pc:docMk/>
          <pc:sldMk cId="2047758770" sldId="261"/>
        </pc:sldMkLst>
        <pc:spChg chg="mod">
          <ac:chgData name="Winquist, Trisha" userId="324f762d-e26b-4556-b284-0608895a5c52" providerId="ADAL" clId="{2E11F6F1-6F36-4B09-8D75-D2BBBC241B17}" dt="2022-10-22T17:15:28.696" v="272" actId="26606"/>
          <ac:spMkLst>
            <pc:docMk/>
            <pc:sldMk cId="2047758770" sldId="261"/>
            <ac:spMk id="2" creationId="{881239C8-F361-4B09-925D-6B6615804C7C}"/>
          </ac:spMkLst>
        </pc:spChg>
        <pc:spChg chg="mod">
          <ac:chgData name="Winquist, Trisha" userId="324f762d-e26b-4556-b284-0608895a5c52" providerId="ADAL" clId="{2E11F6F1-6F36-4B09-8D75-D2BBBC241B17}" dt="2022-10-22T17:15:34.732" v="273" actId="113"/>
          <ac:spMkLst>
            <pc:docMk/>
            <pc:sldMk cId="2047758770" sldId="261"/>
            <ac:spMk id="3" creationId="{D2B53827-340A-41B3-949A-C36521717F35}"/>
          </ac:spMkLst>
        </pc:spChg>
        <pc:spChg chg="add">
          <ac:chgData name="Winquist, Trisha" userId="324f762d-e26b-4556-b284-0608895a5c52" providerId="ADAL" clId="{2E11F6F1-6F36-4B09-8D75-D2BBBC241B17}" dt="2022-10-22T17:15:28.696" v="272" actId="26606"/>
          <ac:spMkLst>
            <pc:docMk/>
            <pc:sldMk cId="2047758770" sldId="261"/>
            <ac:spMk id="8" creationId="{70DFC902-7D23-471A-B557-B6B6917D7A0D}"/>
          </ac:spMkLst>
        </pc:spChg>
        <pc:spChg chg="add">
          <ac:chgData name="Winquist, Trisha" userId="324f762d-e26b-4556-b284-0608895a5c52" providerId="ADAL" clId="{2E11F6F1-6F36-4B09-8D75-D2BBBC241B17}" dt="2022-10-22T17:15:28.696" v="272" actId="26606"/>
          <ac:spMkLst>
            <pc:docMk/>
            <pc:sldMk cId="2047758770" sldId="261"/>
            <ac:spMk id="10" creationId="{A55D5633-D557-4DCA-982C-FF36EB7A1C00}"/>
          </ac:spMkLst>
        </pc:spChg>
        <pc:spChg chg="add">
          <ac:chgData name="Winquist, Trisha" userId="324f762d-e26b-4556-b284-0608895a5c52" providerId="ADAL" clId="{2E11F6F1-6F36-4B09-8D75-D2BBBC241B17}" dt="2022-10-22T17:15:28.696" v="272" actId="26606"/>
          <ac:spMkLst>
            <pc:docMk/>
            <pc:sldMk cId="2047758770" sldId="261"/>
            <ac:spMk id="12" creationId="{450D3AD2-FA80-415F-A9CE-54D884561CD7}"/>
          </ac:spMkLst>
        </pc:spChg>
      </pc:sldChg>
      <pc:sldChg chg="addSp modSp new mod setBg setClrOvrMap">
        <pc:chgData name="Winquist, Trisha" userId="324f762d-e26b-4556-b284-0608895a5c52" providerId="ADAL" clId="{2E11F6F1-6F36-4B09-8D75-D2BBBC241B17}" dt="2022-10-29T15:10:34.089" v="377" actId="20577"/>
        <pc:sldMkLst>
          <pc:docMk/>
          <pc:sldMk cId="536781595" sldId="262"/>
        </pc:sldMkLst>
        <pc:spChg chg="mod">
          <ac:chgData name="Winquist, Trisha" userId="324f762d-e26b-4556-b284-0608895a5c52" providerId="ADAL" clId="{2E11F6F1-6F36-4B09-8D75-D2BBBC241B17}" dt="2022-10-29T15:10:34.089" v="377" actId="20577"/>
          <ac:spMkLst>
            <pc:docMk/>
            <pc:sldMk cId="536781595" sldId="262"/>
            <ac:spMk id="2" creationId="{E69B1E61-D291-48D7-969A-2A60E52265FD}"/>
          </ac:spMkLst>
        </pc:spChg>
        <pc:spChg chg="mod">
          <ac:chgData name="Winquist, Trisha" userId="324f762d-e26b-4556-b284-0608895a5c52" providerId="ADAL" clId="{2E11F6F1-6F36-4B09-8D75-D2BBBC241B17}" dt="2022-10-22T17:17:57.993" v="363" actId="26606"/>
          <ac:spMkLst>
            <pc:docMk/>
            <pc:sldMk cId="536781595" sldId="262"/>
            <ac:spMk id="3" creationId="{B3AEBCAB-F937-45DA-8329-B508969E9591}"/>
          </ac:spMkLst>
        </pc:spChg>
        <pc:spChg chg="add">
          <ac:chgData name="Winquist, Trisha" userId="324f762d-e26b-4556-b284-0608895a5c52" providerId="ADAL" clId="{2E11F6F1-6F36-4B09-8D75-D2BBBC241B17}" dt="2022-10-22T17:17:57.993" v="363" actId="26606"/>
          <ac:spMkLst>
            <pc:docMk/>
            <pc:sldMk cId="536781595" sldId="262"/>
            <ac:spMk id="8" creationId="{B95B9BA8-1D69-4796-85F5-B6D0BD52354B}"/>
          </ac:spMkLst>
        </pc:spChg>
        <pc:grpChg chg="add">
          <ac:chgData name="Winquist, Trisha" userId="324f762d-e26b-4556-b284-0608895a5c52" providerId="ADAL" clId="{2E11F6F1-6F36-4B09-8D75-D2BBBC241B17}" dt="2022-10-22T17:17:57.993" v="363" actId="26606"/>
          <ac:grpSpMkLst>
            <pc:docMk/>
            <pc:sldMk cId="536781595" sldId="262"/>
            <ac:grpSpMk id="10" creationId="{4728F330-19FB-4D39-BD0F-53032ABFEB7F}"/>
          </ac:grpSpMkLst>
        </pc:grpChg>
      </pc:sldChg>
      <pc:sldChg chg="modSp new mod">
        <pc:chgData name="Winquist, Trisha" userId="324f762d-e26b-4556-b284-0608895a5c52" providerId="ADAL" clId="{2E11F6F1-6F36-4B09-8D75-D2BBBC241B17}" dt="2022-10-29T15:15:38.585" v="494" actId="20577"/>
        <pc:sldMkLst>
          <pc:docMk/>
          <pc:sldMk cId="2875731499" sldId="263"/>
        </pc:sldMkLst>
        <pc:spChg chg="mod">
          <ac:chgData name="Winquist, Trisha" userId="324f762d-e26b-4556-b284-0608895a5c52" providerId="ADAL" clId="{2E11F6F1-6F36-4B09-8D75-D2BBBC241B17}" dt="2022-10-29T15:10:51.678" v="403" actId="20577"/>
          <ac:spMkLst>
            <pc:docMk/>
            <pc:sldMk cId="2875731499" sldId="263"/>
            <ac:spMk id="2" creationId="{35355451-8398-4213-AC04-6E2A713761C5}"/>
          </ac:spMkLst>
        </pc:spChg>
        <pc:spChg chg="mod">
          <ac:chgData name="Winquist, Trisha" userId="324f762d-e26b-4556-b284-0608895a5c52" providerId="ADAL" clId="{2E11F6F1-6F36-4B09-8D75-D2BBBC241B17}" dt="2022-10-29T15:15:38.585" v="494" actId="20577"/>
          <ac:spMkLst>
            <pc:docMk/>
            <pc:sldMk cId="2875731499" sldId="263"/>
            <ac:spMk id="3" creationId="{3FCEB06A-63A3-4A80-9D15-C49CF56E628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1A842-7150-4E79-95FD-AA07215AEA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1E659B-D5AB-4F4F-B87C-BA95021055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1FE1FF-7176-4D26-BB39-512A91572662}"/>
              </a:ext>
            </a:extLst>
          </p:cNvPr>
          <p:cNvSpPr>
            <a:spLocks noGrp="1"/>
          </p:cNvSpPr>
          <p:nvPr>
            <p:ph type="dt" sz="half" idx="10"/>
          </p:nvPr>
        </p:nvSpPr>
        <p:spPr/>
        <p:txBody>
          <a:bodyPr/>
          <a:lstStyle/>
          <a:p>
            <a:fld id="{41451B7F-38C9-46E6-8C42-F5B13B6C5F4F}" type="datetimeFigureOut">
              <a:rPr lang="en-US" smtClean="0"/>
              <a:t>10/29/2022</a:t>
            </a:fld>
            <a:endParaRPr lang="en-US"/>
          </a:p>
        </p:txBody>
      </p:sp>
      <p:sp>
        <p:nvSpPr>
          <p:cNvPr id="5" name="Footer Placeholder 4">
            <a:extLst>
              <a:ext uri="{FF2B5EF4-FFF2-40B4-BE49-F238E27FC236}">
                <a16:creationId xmlns:a16="http://schemas.microsoft.com/office/drawing/2014/main" id="{7C5F2D9E-A971-4EC3-857E-1B491AE23C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75C29F-8FE2-4C2B-9D4C-4354C7D88BC0}"/>
              </a:ext>
            </a:extLst>
          </p:cNvPr>
          <p:cNvSpPr>
            <a:spLocks noGrp="1"/>
          </p:cNvSpPr>
          <p:nvPr>
            <p:ph type="sldNum" sz="quarter" idx="12"/>
          </p:nvPr>
        </p:nvSpPr>
        <p:spPr/>
        <p:txBody>
          <a:bodyPr/>
          <a:lstStyle/>
          <a:p>
            <a:fld id="{32441ADD-8D70-4EF8-87F4-C90B4E4E07C5}" type="slidenum">
              <a:rPr lang="en-US" smtClean="0"/>
              <a:t>‹#›</a:t>
            </a:fld>
            <a:endParaRPr lang="en-US"/>
          </a:p>
        </p:txBody>
      </p:sp>
    </p:spTree>
    <p:extLst>
      <p:ext uri="{BB962C8B-B14F-4D97-AF65-F5344CB8AC3E}">
        <p14:creationId xmlns:p14="http://schemas.microsoft.com/office/powerpoint/2010/main" val="2281983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61872-E281-4A96-8E56-B48B2EA26E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D7AE85-6FDD-49E6-AB09-8BB2933E52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DE0317-524F-4CD7-B3E3-100EF680302A}"/>
              </a:ext>
            </a:extLst>
          </p:cNvPr>
          <p:cNvSpPr>
            <a:spLocks noGrp="1"/>
          </p:cNvSpPr>
          <p:nvPr>
            <p:ph type="dt" sz="half" idx="10"/>
          </p:nvPr>
        </p:nvSpPr>
        <p:spPr/>
        <p:txBody>
          <a:bodyPr/>
          <a:lstStyle/>
          <a:p>
            <a:fld id="{41451B7F-38C9-46E6-8C42-F5B13B6C5F4F}" type="datetimeFigureOut">
              <a:rPr lang="en-US" smtClean="0"/>
              <a:t>10/29/2022</a:t>
            </a:fld>
            <a:endParaRPr lang="en-US"/>
          </a:p>
        </p:txBody>
      </p:sp>
      <p:sp>
        <p:nvSpPr>
          <p:cNvPr id="5" name="Footer Placeholder 4">
            <a:extLst>
              <a:ext uri="{FF2B5EF4-FFF2-40B4-BE49-F238E27FC236}">
                <a16:creationId xmlns:a16="http://schemas.microsoft.com/office/drawing/2014/main" id="{458A270B-F4A7-4FFF-8E5B-A416CD0FB2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801D1D-C32B-4397-BFC0-EE1CACAFBF2B}"/>
              </a:ext>
            </a:extLst>
          </p:cNvPr>
          <p:cNvSpPr>
            <a:spLocks noGrp="1"/>
          </p:cNvSpPr>
          <p:nvPr>
            <p:ph type="sldNum" sz="quarter" idx="12"/>
          </p:nvPr>
        </p:nvSpPr>
        <p:spPr/>
        <p:txBody>
          <a:bodyPr/>
          <a:lstStyle/>
          <a:p>
            <a:fld id="{32441ADD-8D70-4EF8-87F4-C90B4E4E07C5}" type="slidenum">
              <a:rPr lang="en-US" smtClean="0"/>
              <a:t>‹#›</a:t>
            </a:fld>
            <a:endParaRPr lang="en-US"/>
          </a:p>
        </p:txBody>
      </p:sp>
    </p:spTree>
    <p:extLst>
      <p:ext uri="{BB962C8B-B14F-4D97-AF65-F5344CB8AC3E}">
        <p14:creationId xmlns:p14="http://schemas.microsoft.com/office/powerpoint/2010/main" val="4226412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C1522E-A7C2-4943-ADDA-79729FDEC0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09C845-C47F-4077-8C9E-81FEAFBE3B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5C61AB-AFCC-43E2-891E-5177F0D0924D}"/>
              </a:ext>
            </a:extLst>
          </p:cNvPr>
          <p:cNvSpPr>
            <a:spLocks noGrp="1"/>
          </p:cNvSpPr>
          <p:nvPr>
            <p:ph type="dt" sz="half" idx="10"/>
          </p:nvPr>
        </p:nvSpPr>
        <p:spPr/>
        <p:txBody>
          <a:bodyPr/>
          <a:lstStyle/>
          <a:p>
            <a:fld id="{41451B7F-38C9-46E6-8C42-F5B13B6C5F4F}" type="datetimeFigureOut">
              <a:rPr lang="en-US" smtClean="0"/>
              <a:t>10/29/2022</a:t>
            </a:fld>
            <a:endParaRPr lang="en-US"/>
          </a:p>
        </p:txBody>
      </p:sp>
      <p:sp>
        <p:nvSpPr>
          <p:cNvPr id="5" name="Footer Placeholder 4">
            <a:extLst>
              <a:ext uri="{FF2B5EF4-FFF2-40B4-BE49-F238E27FC236}">
                <a16:creationId xmlns:a16="http://schemas.microsoft.com/office/drawing/2014/main" id="{C31CD1B6-4C42-4B78-A047-9DA19DF44C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B4537-F177-4F62-A2B7-B73AD34F7A6A}"/>
              </a:ext>
            </a:extLst>
          </p:cNvPr>
          <p:cNvSpPr>
            <a:spLocks noGrp="1"/>
          </p:cNvSpPr>
          <p:nvPr>
            <p:ph type="sldNum" sz="quarter" idx="12"/>
          </p:nvPr>
        </p:nvSpPr>
        <p:spPr/>
        <p:txBody>
          <a:bodyPr/>
          <a:lstStyle/>
          <a:p>
            <a:fld id="{32441ADD-8D70-4EF8-87F4-C90B4E4E07C5}" type="slidenum">
              <a:rPr lang="en-US" smtClean="0"/>
              <a:t>‹#›</a:t>
            </a:fld>
            <a:endParaRPr lang="en-US"/>
          </a:p>
        </p:txBody>
      </p:sp>
    </p:spTree>
    <p:extLst>
      <p:ext uri="{BB962C8B-B14F-4D97-AF65-F5344CB8AC3E}">
        <p14:creationId xmlns:p14="http://schemas.microsoft.com/office/powerpoint/2010/main" val="2813234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81947-73D0-4A21-916E-47F5649604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9C5B02-C21E-4AE8-96F3-87F642A396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D3C010-B426-4E68-A834-B24E23F6C5A6}"/>
              </a:ext>
            </a:extLst>
          </p:cNvPr>
          <p:cNvSpPr>
            <a:spLocks noGrp="1"/>
          </p:cNvSpPr>
          <p:nvPr>
            <p:ph type="dt" sz="half" idx="10"/>
          </p:nvPr>
        </p:nvSpPr>
        <p:spPr/>
        <p:txBody>
          <a:bodyPr/>
          <a:lstStyle/>
          <a:p>
            <a:fld id="{41451B7F-38C9-46E6-8C42-F5B13B6C5F4F}" type="datetimeFigureOut">
              <a:rPr lang="en-US" smtClean="0"/>
              <a:t>10/29/2022</a:t>
            </a:fld>
            <a:endParaRPr lang="en-US"/>
          </a:p>
        </p:txBody>
      </p:sp>
      <p:sp>
        <p:nvSpPr>
          <p:cNvPr id="5" name="Footer Placeholder 4">
            <a:extLst>
              <a:ext uri="{FF2B5EF4-FFF2-40B4-BE49-F238E27FC236}">
                <a16:creationId xmlns:a16="http://schemas.microsoft.com/office/drawing/2014/main" id="{BB2E14E8-3E98-4444-914A-3555E65883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97D07B-6FFC-4C42-9DAA-631893C329E4}"/>
              </a:ext>
            </a:extLst>
          </p:cNvPr>
          <p:cNvSpPr>
            <a:spLocks noGrp="1"/>
          </p:cNvSpPr>
          <p:nvPr>
            <p:ph type="sldNum" sz="quarter" idx="12"/>
          </p:nvPr>
        </p:nvSpPr>
        <p:spPr/>
        <p:txBody>
          <a:bodyPr/>
          <a:lstStyle/>
          <a:p>
            <a:fld id="{32441ADD-8D70-4EF8-87F4-C90B4E4E07C5}" type="slidenum">
              <a:rPr lang="en-US" smtClean="0"/>
              <a:t>‹#›</a:t>
            </a:fld>
            <a:endParaRPr lang="en-US"/>
          </a:p>
        </p:txBody>
      </p:sp>
    </p:spTree>
    <p:extLst>
      <p:ext uri="{BB962C8B-B14F-4D97-AF65-F5344CB8AC3E}">
        <p14:creationId xmlns:p14="http://schemas.microsoft.com/office/powerpoint/2010/main" val="279167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21E06-CD34-44DF-9D8A-009343C229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E4B7D4-2641-4B94-8915-B00E08353D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40E0B3-2FBC-48CF-815A-FF9BEA2F04D4}"/>
              </a:ext>
            </a:extLst>
          </p:cNvPr>
          <p:cNvSpPr>
            <a:spLocks noGrp="1"/>
          </p:cNvSpPr>
          <p:nvPr>
            <p:ph type="dt" sz="half" idx="10"/>
          </p:nvPr>
        </p:nvSpPr>
        <p:spPr/>
        <p:txBody>
          <a:bodyPr/>
          <a:lstStyle/>
          <a:p>
            <a:fld id="{41451B7F-38C9-46E6-8C42-F5B13B6C5F4F}" type="datetimeFigureOut">
              <a:rPr lang="en-US" smtClean="0"/>
              <a:t>10/29/2022</a:t>
            </a:fld>
            <a:endParaRPr lang="en-US"/>
          </a:p>
        </p:txBody>
      </p:sp>
      <p:sp>
        <p:nvSpPr>
          <p:cNvPr id="5" name="Footer Placeholder 4">
            <a:extLst>
              <a:ext uri="{FF2B5EF4-FFF2-40B4-BE49-F238E27FC236}">
                <a16:creationId xmlns:a16="http://schemas.microsoft.com/office/drawing/2014/main" id="{B3D391F2-EB01-4409-A532-F7A9C7D80B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2C82B-DA7B-4634-95B1-419C61172C1D}"/>
              </a:ext>
            </a:extLst>
          </p:cNvPr>
          <p:cNvSpPr>
            <a:spLocks noGrp="1"/>
          </p:cNvSpPr>
          <p:nvPr>
            <p:ph type="sldNum" sz="quarter" idx="12"/>
          </p:nvPr>
        </p:nvSpPr>
        <p:spPr/>
        <p:txBody>
          <a:bodyPr/>
          <a:lstStyle/>
          <a:p>
            <a:fld id="{32441ADD-8D70-4EF8-87F4-C90B4E4E07C5}" type="slidenum">
              <a:rPr lang="en-US" smtClean="0"/>
              <a:t>‹#›</a:t>
            </a:fld>
            <a:endParaRPr lang="en-US"/>
          </a:p>
        </p:txBody>
      </p:sp>
    </p:spTree>
    <p:extLst>
      <p:ext uri="{BB962C8B-B14F-4D97-AF65-F5344CB8AC3E}">
        <p14:creationId xmlns:p14="http://schemas.microsoft.com/office/powerpoint/2010/main" val="4267291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FDAD2-7C1C-4873-ADFC-EB7BBF45E5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784C44-A358-4CAB-9BAC-8B3987C434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976EF4-609E-4320-BFDF-8348F0C5E4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1249C0-0C13-4FF5-94EA-B3444121020F}"/>
              </a:ext>
            </a:extLst>
          </p:cNvPr>
          <p:cNvSpPr>
            <a:spLocks noGrp="1"/>
          </p:cNvSpPr>
          <p:nvPr>
            <p:ph type="dt" sz="half" idx="10"/>
          </p:nvPr>
        </p:nvSpPr>
        <p:spPr/>
        <p:txBody>
          <a:bodyPr/>
          <a:lstStyle/>
          <a:p>
            <a:fld id="{41451B7F-38C9-46E6-8C42-F5B13B6C5F4F}" type="datetimeFigureOut">
              <a:rPr lang="en-US" smtClean="0"/>
              <a:t>10/29/2022</a:t>
            </a:fld>
            <a:endParaRPr lang="en-US"/>
          </a:p>
        </p:txBody>
      </p:sp>
      <p:sp>
        <p:nvSpPr>
          <p:cNvPr id="6" name="Footer Placeholder 5">
            <a:extLst>
              <a:ext uri="{FF2B5EF4-FFF2-40B4-BE49-F238E27FC236}">
                <a16:creationId xmlns:a16="http://schemas.microsoft.com/office/drawing/2014/main" id="{7DB5FCE4-3C77-457E-8F1A-549CC1C18C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DFBE35-D53A-4904-9E89-257A86048462}"/>
              </a:ext>
            </a:extLst>
          </p:cNvPr>
          <p:cNvSpPr>
            <a:spLocks noGrp="1"/>
          </p:cNvSpPr>
          <p:nvPr>
            <p:ph type="sldNum" sz="quarter" idx="12"/>
          </p:nvPr>
        </p:nvSpPr>
        <p:spPr/>
        <p:txBody>
          <a:bodyPr/>
          <a:lstStyle/>
          <a:p>
            <a:fld id="{32441ADD-8D70-4EF8-87F4-C90B4E4E07C5}" type="slidenum">
              <a:rPr lang="en-US" smtClean="0"/>
              <a:t>‹#›</a:t>
            </a:fld>
            <a:endParaRPr lang="en-US"/>
          </a:p>
        </p:txBody>
      </p:sp>
    </p:spTree>
    <p:extLst>
      <p:ext uri="{BB962C8B-B14F-4D97-AF65-F5344CB8AC3E}">
        <p14:creationId xmlns:p14="http://schemas.microsoft.com/office/powerpoint/2010/main" val="2886364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5D315-3FF9-4450-8BC0-C9EFD6A16D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ECD8E3-FD3E-477A-86EC-D60F8470D9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96640C-F311-4052-90BA-0618653196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17102F-1F61-4F49-A198-7DA8BD7204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4CC4C7-F58D-4EA4-A37C-0FE8321BFF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3C124-C6B8-45F3-9BB1-2D86DFF97E6C}"/>
              </a:ext>
            </a:extLst>
          </p:cNvPr>
          <p:cNvSpPr>
            <a:spLocks noGrp="1"/>
          </p:cNvSpPr>
          <p:nvPr>
            <p:ph type="dt" sz="half" idx="10"/>
          </p:nvPr>
        </p:nvSpPr>
        <p:spPr/>
        <p:txBody>
          <a:bodyPr/>
          <a:lstStyle/>
          <a:p>
            <a:fld id="{41451B7F-38C9-46E6-8C42-F5B13B6C5F4F}" type="datetimeFigureOut">
              <a:rPr lang="en-US" smtClean="0"/>
              <a:t>10/29/2022</a:t>
            </a:fld>
            <a:endParaRPr lang="en-US"/>
          </a:p>
        </p:txBody>
      </p:sp>
      <p:sp>
        <p:nvSpPr>
          <p:cNvPr id="8" name="Footer Placeholder 7">
            <a:extLst>
              <a:ext uri="{FF2B5EF4-FFF2-40B4-BE49-F238E27FC236}">
                <a16:creationId xmlns:a16="http://schemas.microsoft.com/office/drawing/2014/main" id="{A1000265-1755-46E2-AC90-CD8FA58185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3D719E-6620-4C12-8AC1-D5325DCF1BBE}"/>
              </a:ext>
            </a:extLst>
          </p:cNvPr>
          <p:cNvSpPr>
            <a:spLocks noGrp="1"/>
          </p:cNvSpPr>
          <p:nvPr>
            <p:ph type="sldNum" sz="quarter" idx="12"/>
          </p:nvPr>
        </p:nvSpPr>
        <p:spPr/>
        <p:txBody>
          <a:bodyPr/>
          <a:lstStyle/>
          <a:p>
            <a:fld id="{32441ADD-8D70-4EF8-87F4-C90B4E4E07C5}" type="slidenum">
              <a:rPr lang="en-US" smtClean="0"/>
              <a:t>‹#›</a:t>
            </a:fld>
            <a:endParaRPr lang="en-US"/>
          </a:p>
        </p:txBody>
      </p:sp>
    </p:spTree>
    <p:extLst>
      <p:ext uri="{BB962C8B-B14F-4D97-AF65-F5344CB8AC3E}">
        <p14:creationId xmlns:p14="http://schemas.microsoft.com/office/powerpoint/2010/main" val="703844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0CF9E-9975-4EB6-8F47-7A09C2D7EA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6B219C-05D6-4548-A0E1-C6FE10C22144}"/>
              </a:ext>
            </a:extLst>
          </p:cNvPr>
          <p:cNvSpPr>
            <a:spLocks noGrp="1"/>
          </p:cNvSpPr>
          <p:nvPr>
            <p:ph type="dt" sz="half" idx="10"/>
          </p:nvPr>
        </p:nvSpPr>
        <p:spPr/>
        <p:txBody>
          <a:bodyPr/>
          <a:lstStyle/>
          <a:p>
            <a:fld id="{41451B7F-38C9-46E6-8C42-F5B13B6C5F4F}" type="datetimeFigureOut">
              <a:rPr lang="en-US" smtClean="0"/>
              <a:t>10/29/2022</a:t>
            </a:fld>
            <a:endParaRPr lang="en-US"/>
          </a:p>
        </p:txBody>
      </p:sp>
      <p:sp>
        <p:nvSpPr>
          <p:cNvPr id="4" name="Footer Placeholder 3">
            <a:extLst>
              <a:ext uri="{FF2B5EF4-FFF2-40B4-BE49-F238E27FC236}">
                <a16:creationId xmlns:a16="http://schemas.microsoft.com/office/drawing/2014/main" id="{99FDB017-81B6-4A33-A745-B5E34436A9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7D5320-799C-4D3C-896F-0599FDD863A7}"/>
              </a:ext>
            </a:extLst>
          </p:cNvPr>
          <p:cNvSpPr>
            <a:spLocks noGrp="1"/>
          </p:cNvSpPr>
          <p:nvPr>
            <p:ph type="sldNum" sz="quarter" idx="12"/>
          </p:nvPr>
        </p:nvSpPr>
        <p:spPr/>
        <p:txBody>
          <a:bodyPr/>
          <a:lstStyle/>
          <a:p>
            <a:fld id="{32441ADD-8D70-4EF8-87F4-C90B4E4E07C5}" type="slidenum">
              <a:rPr lang="en-US" smtClean="0"/>
              <a:t>‹#›</a:t>
            </a:fld>
            <a:endParaRPr lang="en-US"/>
          </a:p>
        </p:txBody>
      </p:sp>
    </p:spTree>
    <p:extLst>
      <p:ext uri="{BB962C8B-B14F-4D97-AF65-F5344CB8AC3E}">
        <p14:creationId xmlns:p14="http://schemas.microsoft.com/office/powerpoint/2010/main" val="3004620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509A03-9843-49F8-9E05-101CE6181C36}"/>
              </a:ext>
            </a:extLst>
          </p:cNvPr>
          <p:cNvSpPr>
            <a:spLocks noGrp="1"/>
          </p:cNvSpPr>
          <p:nvPr>
            <p:ph type="dt" sz="half" idx="10"/>
          </p:nvPr>
        </p:nvSpPr>
        <p:spPr/>
        <p:txBody>
          <a:bodyPr/>
          <a:lstStyle/>
          <a:p>
            <a:fld id="{41451B7F-38C9-46E6-8C42-F5B13B6C5F4F}" type="datetimeFigureOut">
              <a:rPr lang="en-US" smtClean="0"/>
              <a:t>10/29/2022</a:t>
            </a:fld>
            <a:endParaRPr lang="en-US"/>
          </a:p>
        </p:txBody>
      </p:sp>
      <p:sp>
        <p:nvSpPr>
          <p:cNvPr id="3" name="Footer Placeholder 2">
            <a:extLst>
              <a:ext uri="{FF2B5EF4-FFF2-40B4-BE49-F238E27FC236}">
                <a16:creationId xmlns:a16="http://schemas.microsoft.com/office/drawing/2014/main" id="{49CC001D-2439-44EF-881E-D0B139453B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5B37CE-DB5C-4B44-BFB6-E3EF18438A03}"/>
              </a:ext>
            </a:extLst>
          </p:cNvPr>
          <p:cNvSpPr>
            <a:spLocks noGrp="1"/>
          </p:cNvSpPr>
          <p:nvPr>
            <p:ph type="sldNum" sz="quarter" idx="12"/>
          </p:nvPr>
        </p:nvSpPr>
        <p:spPr/>
        <p:txBody>
          <a:bodyPr/>
          <a:lstStyle/>
          <a:p>
            <a:fld id="{32441ADD-8D70-4EF8-87F4-C90B4E4E07C5}" type="slidenum">
              <a:rPr lang="en-US" smtClean="0"/>
              <a:t>‹#›</a:t>
            </a:fld>
            <a:endParaRPr lang="en-US"/>
          </a:p>
        </p:txBody>
      </p:sp>
    </p:spTree>
    <p:extLst>
      <p:ext uri="{BB962C8B-B14F-4D97-AF65-F5344CB8AC3E}">
        <p14:creationId xmlns:p14="http://schemas.microsoft.com/office/powerpoint/2010/main" val="4247966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9E100-922D-4A5C-B151-3B7963228D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010A82-B154-4DE8-99E9-3AF6D7385B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15EE1D-6A75-4F25-8AE4-C6ED27ACEA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5E27BD-C097-4574-98C0-072956F15DD6}"/>
              </a:ext>
            </a:extLst>
          </p:cNvPr>
          <p:cNvSpPr>
            <a:spLocks noGrp="1"/>
          </p:cNvSpPr>
          <p:nvPr>
            <p:ph type="dt" sz="half" idx="10"/>
          </p:nvPr>
        </p:nvSpPr>
        <p:spPr/>
        <p:txBody>
          <a:bodyPr/>
          <a:lstStyle/>
          <a:p>
            <a:fld id="{41451B7F-38C9-46E6-8C42-F5B13B6C5F4F}" type="datetimeFigureOut">
              <a:rPr lang="en-US" smtClean="0"/>
              <a:t>10/29/2022</a:t>
            </a:fld>
            <a:endParaRPr lang="en-US"/>
          </a:p>
        </p:txBody>
      </p:sp>
      <p:sp>
        <p:nvSpPr>
          <p:cNvPr id="6" name="Footer Placeholder 5">
            <a:extLst>
              <a:ext uri="{FF2B5EF4-FFF2-40B4-BE49-F238E27FC236}">
                <a16:creationId xmlns:a16="http://schemas.microsoft.com/office/drawing/2014/main" id="{68861548-08DB-4778-8950-A6DE0DE63E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8A64C7-C0DC-4D6A-8F21-804A648304FC}"/>
              </a:ext>
            </a:extLst>
          </p:cNvPr>
          <p:cNvSpPr>
            <a:spLocks noGrp="1"/>
          </p:cNvSpPr>
          <p:nvPr>
            <p:ph type="sldNum" sz="quarter" idx="12"/>
          </p:nvPr>
        </p:nvSpPr>
        <p:spPr/>
        <p:txBody>
          <a:bodyPr/>
          <a:lstStyle/>
          <a:p>
            <a:fld id="{32441ADD-8D70-4EF8-87F4-C90B4E4E07C5}" type="slidenum">
              <a:rPr lang="en-US" smtClean="0"/>
              <a:t>‹#›</a:t>
            </a:fld>
            <a:endParaRPr lang="en-US"/>
          </a:p>
        </p:txBody>
      </p:sp>
    </p:spTree>
    <p:extLst>
      <p:ext uri="{BB962C8B-B14F-4D97-AF65-F5344CB8AC3E}">
        <p14:creationId xmlns:p14="http://schemas.microsoft.com/office/powerpoint/2010/main" val="185762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13CDE-9A44-4F8E-B691-72E7C8E92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067D22-EC50-4DBA-B859-28866726D3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58FB31-4845-4731-B324-B0662F4DC0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5708FA-BBF8-41EF-BE2D-DB94BD637748}"/>
              </a:ext>
            </a:extLst>
          </p:cNvPr>
          <p:cNvSpPr>
            <a:spLocks noGrp="1"/>
          </p:cNvSpPr>
          <p:nvPr>
            <p:ph type="dt" sz="half" idx="10"/>
          </p:nvPr>
        </p:nvSpPr>
        <p:spPr/>
        <p:txBody>
          <a:bodyPr/>
          <a:lstStyle/>
          <a:p>
            <a:fld id="{41451B7F-38C9-46E6-8C42-F5B13B6C5F4F}" type="datetimeFigureOut">
              <a:rPr lang="en-US" smtClean="0"/>
              <a:t>10/29/2022</a:t>
            </a:fld>
            <a:endParaRPr lang="en-US"/>
          </a:p>
        </p:txBody>
      </p:sp>
      <p:sp>
        <p:nvSpPr>
          <p:cNvPr id="6" name="Footer Placeholder 5">
            <a:extLst>
              <a:ext uri="{FF2B5EF4-FFF2-40B4-BE49-F238E27FC236}">
                <a16:creationId xmlns:a16="http://schemas.microsoft.com/office/drawing/2014/main" id="{37304308-645B-43E7-88E2-4634CE4B9E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91752A-88D4-402F-AD01-3D410390C8E9}"/>
              </a:ext>
            </a:extLst>
          </p:cNvPr>
          <p:cNvSpPr>
            <a:spLocks noGrp="1"/>
          </p:cNvSpPr>
          <p:nvPr>
            <p:ph type="sldNum" sz="quarter" idx="12"/>
          </p:nvPr>
        </p:nvSpPr>
        <p:spPr/>
        <p:txBody>
          <a:bodyPr/>
          <a:lstStyle/>
          <a:p>
            <a:fld id="{32441ADD-8D70-4EF8-87F4-C90B4E4E07C5}" type="slidenum">
              <a:rPr lang="en-US" smtClean="0"/>
              <a:t>‹#›</a:t>
            </a:fld>
            <a:endParaRPr lang="en-US"/>
          </a:p>
        </p:txBody>
      </p:sp>
    </p:spTree>
    <p:extLst>
      <p:ext uri="{BB962C8B-B14F-4D97-AF65-F5344CB8AC3E}">
        <p14:creationId xmlns:p14="http://schemas.microsoft.com/office/powerpoint/2010/main" val="803130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6D5C49-940F-474F-9BD9-5037E423F7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DCEEB0-F186-47DE-9396-2452353C13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B0F18E-ECBA-4AEF-895F-1BFC142F1D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451B7F-38C9-46E6-8C42-F5B13B6C5F4F}" type="datetimeFigureOut">
              <a:rPr lang="en-US" smtClean="0"/>
              <a:t>10/29/2022</a:t>
            </a:fld>
            <a:endParaRPr lang="en-US"/>
          </a:p>
        </p:txBody>
      </p:sp>
      <p:sp>
        <p:nvSpPr>
          <p:cNvPr id="5" name="Footer Placeholder 4">
            <a:extLst>
              <a:ext uri="{FF2B5EF4-FFF2-40B4-BE49-F238E27FC236}">
                <a16:creationId xmlns:a16="http://schemas.microsoft.com/office/drawing/2014/main" id="{D604F7C2-9D3C-4765-9137-4C3ACC6562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DDBDFD-0C89-4F69-BB15-CBEF0031F4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441ADD-8D70-4EF8-87F4-C90B4E4E07C5}" type="slidenum">
              <a:rPr lang="en-US" smtClean="0"/>
              <a:t>‹#›</a:t>
            </a:fld>
            <a:endParaRPr lang="en-US"/>
          </a:p>
        </p:txBody>
      </p:sp>
    </p:spTree>
    <p:extLst>
      <p:ext uri="{BB962C8B-B14F-4D97-AF65-F5344CB8AC3E}">
        <p14:creationId xmlns:p14="http://schemas.microsoft.com/office/powerpoint/2010/main" val="2565577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pewresearch.org/" TargetMode="External"/><Relationship Id="rId7" Type="http://schemas.openxmlformats.org/officeDocument/2006/relationships/hyperlink" Target="https://mediaengagement.org/research/the-real-ethics-of-fighting-fake-news/" TargetMode="External"/><Relationship Id="rId2" Type="http://schemas.openxmlformats.org/officeDocument/2006/relationships/hyperlink" Target="https://trends.google.com/" TargetMode="External"/><Relationship Id="rId1" Type="http://schemas.openxmlformats.org/officeDocument/2006/relationships/slideLayout" Target="../slideLayouts/slideLayout2.xml"/><Relationship Id="rId6" Type="http://schemas.openxmlformats.org/officeDocument/2006/relationships/hyperlink" Target="http://www.homelandsecuritynewwires.com/" TargetMode="External"/><Relationship Id="rId5" Type="http://schemas.openxmlformats.org/officeDocument/2006/relationships/hyperlink" Target="https://www.buzzfeed.com/craigsilverman/fever-swamp-election" TargetMode="External"/><Relationship Id="rId4" Type="http://schemas.openxmlformats.org/officeDocument/2006/relationships/hyperlink" Target="https://insight.kellogg.northwestern.edu/article/the-psychology-behind-fake-new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1D89D236-8C5B-4006-B8A9-6477E1FC5D7A}"/>
              </a:ext>
            </a:extLst>
          </p:cNvPr>
          <p:cNvSpPr>
            <a:spLocks noGrp="1"/>
          </p:cNvSpPr>
          <p:nvPr>
            <p:ph type="ctrTitle"/>
          </p:nvPr>
        </p:nvSpPr>
        <p:spPr>
          <a:xfrm>
            <a:off x="1932903" y="949325"/>
            <a:ext cx="8071706" cy="2387600"/>
          </a:xfrm>
        </p:spPr>
        <p:txBody>
          <a:bodyPr>
            <a:normAutofit/>
          </a:bodyPr>
          <a:lstStyle/>
          <a:p>
            <a:pPr algn="l"/>
            <a:r>
              <a:rPr lang="en-US" sz="6600">
                <a:solidFill>
                  <a:schemeClr val="bg1"/>
                </a:solidFill>
              </a:rPr>
              <a:t>Detecting Fake News </a:t>
            </a:r>
          </a:p>
        </p:txBody>
      </p:sp>
      <p:sp>
        <p:nvSpPr>
          <p:cNvPr id="3" name="Subtitle 2">
            <a:extLst>
              <a:ext uri="{FF2B5EF4-FFF2-40B4-BE49-F238E27FC236}">
                <a16:creationId xmlns:a16="http://schemas.microsoft.com/office/drawing/2014/main" id="{002F9487-AC46-406C-AD5B-24F9EBE0253B}"/>
              </a:ext>
            </a:extLst>
          </p:cNvPr>
          <p:cNvSpPr>
            <a:spLocks noGrp="1"/>
          </p:cNvSpPr>
          <p:nvPr>
            <p:ph type="subTitle" idx="1"/>
          </p:nvPr>
        </p:nvSpPr>
        <p:spPr>
          <a:xfrm>
            <a:off x="1932902" y="3429000"/>
            <a:ext cx="8071697" cy="1655762"/>
          </a:xfrm>
        </p:spPr>
        <p:txBody>
          <a:bodyPr>
            <a:normAutofit/>
          </a:bodyPr>
          <a:lstStyle/>
          <a:p>
            <a:pPr algn="l"/>
            <a:r>
              <a:rPr lang="en-US" sz="3200">
                <a:solidFill>
                  <a:schemeClr val="bg1"/>
                </a:solidFill>
              </a:rPr>
              <a:t>Timeline to when fake news started and the correlation to Propaganda </a:t>
            </a:r>
          </a:p>
        </p:txBody>
      </p:sp>
      <p:cxnSp>
        <p:nvCxnSpPr>
          <p:cNvPr id="21" name="Straight Connector 9">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11">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64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FEB65C8-FA0F-4208-84AB-A0B9673BE7FA}"/>
              </a:ext>
            </a:extLst>
          </p:cNvPr>
          <p:cNvSpPr>
            <a:spLocks noGrp="1"/>
          </p:cNvSpPr>
          <p:nvPr>
            <p:ph type="title"/>
          </p:nvPr>
        </p:nvSpPr>
        <p:spPr>
          <a:xfrm>
            <a:off x="1046746" y="641850"/>
            <a:ext cx="3611880" cy="1535865"/>
          </a:xfrm>
        </p:spPr>
        <p:txBody>
          <a:bodyPr>
            <a:normAutofit/>
          </a:bodyPr>
          <a:lstStyle/>
          <a:p>
            <a:r>
              <a:rPr lang="en-US" sz="3200" dirty="0"/>
              <a:t>Google trends and Reporting fake news </a:t>
            </a:r>
          </a:p>
        </p:txBody>
      </p:sp>
      <p:sp>
        <p:nvSpPr>
          <p:cNvPr id="26" name="Rectangle 2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8" name="Rectangle 2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6BC67DF4-8F09-3F38-3970-795BB9B0E023}"/>
              </a:ext>
            </a:extLst>
          </p:cNvPr>
          <p:cNvSpPr>
            <a:spLocks noGrp="1"/>
          </p:cNvSpPr>
          <p:nvPr>
            <p:ph idx="1"/>
          </p:nvPr>
        </p:nvSpPr>
        <p:spPr>
          <a:xfrm>
            <a:off x="5300640" y="641850"/>
            <a:ext cx="6053160" cy="1535865"/>
          </a:xfrm>
        </p:spPr>
        <p:txBody>
          <a:bodyPr anchor="ctr">
            <a:normAutofit/>
          </a:bodyPr>
          <a:lstStyle/>
          <a:p>
            <a:r>
              <a:rPr lang="en-US" sz="1800" dirty="0"/>
              <a:t>Fake News is not a new Concept, however over the past century, we have seen the evolution of and availability of news progress at a tremendous pace. Google trends indicate this started around the 2016 Presidential election. </a:t>
            </a:r>
          </a:p>
        </p:txBody>
      </p:sp>
      <p:pic>
        <p:nvPicPr>
          <p:cNvPr id="4" name="Content Placeholder 3">
            <a:extLst>
              <a:ext uri="{FF2B5EF4-FFF2-40B4-BE49-F238E27FC236}">
                <a16:creationId xmlns:a16="http://schemas.microsoft.com/office/drawing/2014/main" id="{BE555CAB-16E2-46AA-9AA0-F61F4B91D4FA}"/>
              </a:ext>
            </a:extLst>
          </p:cNvPr>
          <p:cNvPicPr>
            <a:picLocks noChangeAspect="1"/>
          </p:cNvPicPr>
          <p:nvPr/>
        </p:nvPicPr>
        <p:blipFill rotWithShape="1">
          <a:blip r:embed="rId2"/>
          <a:srcRect t="3979" r="1" b="2"/>
          <a:stretch/>
        </p:blipFill>
        <p:spPr>
          <a:xfrm>
            <a:off x="554416" y="2731167"/>
            <a:ext cx="11167447" cy="3484983"/>
          </a:xfrm>
          <a:prstGeom prst="rect">
            <a:avLst/>
          </a:prstGeom>
        </p:spPr>
      </p:pic>
    </p:spTree>
    <p:extLst>
      <p:ext uri="{BB962C8B-B14F-4D97-AF65-F5344CB8AC3E}">
        <p14:creationId xmlns:p14="http://schemas.microsoft.com/office/powerpoint/2010/main" val="3158313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5B46C99-515D-4730-995B-1CCEF3644010}"/>
              </a:ext>
            </a:extLst>
          </p:cNvPr>
          <p:cNvSpPr>
            <a:spLocks noGrp="1"/>
          </p:cNvSpPr>
          <p:nvPr>
            <p:ph type="title"/>
          </p:nvPr>
        </p:nvSpPr>
        <p:spPr>
          <a:xfrm>
            <a:off x="643467" y="640080"/>
            <a:ext cx="3096427" cy="5613236"/>
          </a:xfrm>
        </p:spPr>
        <p:txBody>
          <a:bodyPr anchor="ctr">
            <a:normAutofit/>
          </a:bodyPr>
          <a:lstStyle/>
          <a:p>
            <a:r>
              <a:rPr lang="en-US" dirty="0">
                <a:solidFill>
                  <a:srgbClr val="FFFFFF"/>
                </a:solidFill>
              </a:rPr>
              <a:t>Propaganda and fake news </a:t>
            </a:r>
          </a:p>
        </p:txBody>
      </p:sp>
      <p:sp>
        <p:nvSpPr>
          <p:cNvPr id="8" name="Content Placeholder 7">
            <a:extLst>
              <a:ext uri="{FF2B5EF4-FFF2-40B4-BE49-F238E27FC236}">
                <a16:creationId xmlns:a16="http://schemas.microsoft.com/office/drawing/2014/main" id="{A6E49F07-DE72-81ED-3D93-A5D5BE7FF70B}"/>
              </a:ext>
            </a:extLst>
          </p:cNvPr>
          <p:cNvSpPr>
            <a:spLocks noGrp="1"/>
          </p:cNvSpPr>
          <p:nvPr>
            <p:ph idx="1"/>
          </p:nvPr>
        </p:nvSpPr>
        <p:spPr>
          <a:xfrm>
            <a:off x="4699818" y="640082"/>
            <a:ext cx="6848715" cy="2484884"/>
          </a:xfrm>
        </p:spPr>
        <p:txBody>
          <a:bodyPr anchor="ctr">
            <a:normAutofit/>
          </a:bodyPr>
          <a:lstStyle/>
          <a:p>
            <a:r>
              <a:rPr lang="en-US" sz="1800" dirty="0">
                <a:effectLst/>
                <a:latin typeface="Calibri" panose="020F0502020204030204" pitchFamily="34" charset="0"/>
                <a:ea typeface="DengXian" panose="02010600030101010101" pitchFamily="2" charset="-122"/>
                <a:cs typeface="Arial" panose="020B0604020202020204" pitchFamily="34" charset="0"/>
              </a:rPr>
              <a:t>In relation, we determined to expand deeper into the events surrounding fake news. It is difficult to believe that this topic suddenly became relevant after 2016. Therefore, we provided a google search for </a:t>
            </a:r>
            <a:br>
              <a:rPr lang="en-US" sz="1800" dirty="0">
                <a:effectLst/>
                <a:latin typeface="Calibri" panose="020F0502020204030204" pitchFamily="34" charset="0"/>
                <a:ea typeface="DengXian" panose="02010600030101010101" pitchFamily="2" charset="-122"/>
                <a:cs typeface="Arial" panose="020B0604020202020204" pitchFamily="34" charset="0"/>
              </a:rPr>
            </a:br>
            <a:r>
              <a:rPr lang="en-US" sz="1800" dirty="0">
                <a:effectLst/>
                <a:latin typeface="Calibri" panose="020F0502020204030204" pitchFamily="34" charset="0"/>
                <a:ea typeface="DengXian" panose="02010600030101010101" pitchFamily="2" charset="-122"/>
                <a:cs typeface="Arial" panose="020B0604020202020204" pitchFamily="34" charset="0"/>
              </a:rPr>
              <a:t>“Propaganda”. Propaganda is information of bias or misleading information to promote political point of view. Coupling google searches for fake news in correlation with propaganda, we can visually witness a similar trend between the two.</a:t>
            </a:r>
          </a:p>
          <a:p>
            <a:pPr marL="0" indent="0">
              <a:buNone/>
            </a:pPr>
            <a:endParaRPr lang="en-US" sz="2000" dirty="0"/>
          </a:p>
        </p:txBody>
      </p:sp>
      <p:pic>
        <p:nvPicPr>
          <p:cNvPr id="4" name="Content Placeholder 3" descr="Graphical user interface, application&#10;&#10;Description automatically generated">
            <a:extLst>
              <a:ext uri="{FF2B5EF4-FFF2-40B4-BE49-F238E27FC236}">
                <a16:creationId xmlns:a16="http://schemas.microsoft.com/office/drawing/2014/main" id="{6F72DA75-B01E-48B2-8A12-B6A66A00F8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54297" y="3553317"/>
            <a:ext cx="6894236" cy="2275097"/>
          </a:xfrm>
          <a:prstGeom prst="rect">
            <a:avLst/>
          </a:prstGeom>
        </p:spPr>
      </p:pic>
    </p:spTree>
    <p:extLst>
      <p:ext uri="{BB962C8B-B14F-4D97-AF65-F5344CB8AC3E}">
        <p14:creationId xmlns:p14="http://schemas.microsoft.com/office/powerpoint/2010/main" val="2403127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193BD-1C53-4EBB-A47A-333F44AB4EEB}"/>
              </a:ext>
            </a:extLst>
          </p:cNvPr>
          <p:cNvSpPr>
            <a:spLocks noGrp="1"/>
          </p:cNvSpPr>
          <p:nvPr>
            <p:ph type="title"/>
          </p:nvPr>
        </p:nvSpPr>
        <p:spPr/>
        <p:txBody>
          <a:bodyPr/>
          <a:lstStyle/>
          <a:p>
            <a:r>
              <a:rPr lang="en-US" dirty="0"/>
              <a:t>Correlation between fake news, propaganda, and real news </a:t>
            </a:r>
          </a:p>
        </p:txBody>
      </p:sp>
      <p:pic>
        <p:nvPicPr>
          <p:cNvPr id="4" name="Content Placeholder 3" descr="Chart, histogram&#10;&#10;Description automatically generated">
            <a:extLst>
              <a:ext uri="{FF2B5EF4-FFF2-40B4-BE49-F238E27FC236}">
                <a16:creationId xmlns:a16="http://schemas.microsoft.com/office/drawing/2014/main" id="{4A2D521A-85BC-4393-B9E7-350894434BE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2387168"/>
            <a:ext cx="10515600" cy="3228251"/>
          </a:xfrm>
          <a:prstGeom prst="rect">
            <a:avLst/>
          </a:prstGeom>
        </p:spPr>
      </p:pic>
      <p:pic>
        <p:nvPicPr>
          <p:cNvPr id="6" name="Picture 5">
            <a:extLst>
              <a:ext uri="{FF2B5EF4-FFF2-40B4-BE49-F238E27FC236}">
                <a16:creationId xmlns:a16="http://schemas.microsoft.com/office/drawing/2014/main" id="{6537A06B-12A4-4898-8B2B-4A366BBCD822}"/>
              </a:ext>
            </a:extLst>
          </p:cNvPr>
          <p:cNvPicPr>
            <a:picLocks noChangeAspect="1"/>
          </p:cNvPicPr>
          <p:nvPr/>
        </p:nvPicPr>
        <p:blipFill>
          <a:blip r:embed="rId3"/>
          <a:stretch>
            <a:fillRect/>
          </a:stretch>
        </p:blipFill>
        <p:spPr>
          <a:xfrm>
            <a:off x="838200" y="1577543"/>
            <a:ext cx="10887075" cy="1619250"/>
          </a:xfrm>
          <a:prstGeom prst="rect">
            <a:avLst/>
          </a:prstGeom>
        </p:spPr>
      </p:pic>
    </p:spTree>
    <p:extLst>
      <p:ext uri="{BB962C8B-B14F-4D97-AF65-F5344CB8AC3E}">
        <p14:creationId xmlns:p14="http://schemas.microsoft.com/office/powerpoint/2010/main" val="1531039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1239C8-F361-4B09-925D-6B6615804C7C}"/>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rPr>
              <a:t>Assumptions about fake news </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2B53827-340A-41B3-949A-C36521717F35}"/>
              </a:ext>
            </a:extLst>
          </p:cNvPr>
          <p:cNvSpPr>
            <a:spLocks noGrp="1"/>
          </p:cNvSpPr>
          <p:nvPr>
            <p:ph idx="1"/>
          </p:nvPr>
        </p:nvSpPr>
        <p:spPr>
          <a:xfrm>
            <a:off x="1155548" y="2217343"/>
            <a:ext cx="9880893" cy="3959619"/>
          </a:xfrm>
        </p:spPr>
        <p:txBody>
          <a:bodyPr>
            <a:normAutofit/>
          </a:bodyPr>
          <a:lstStyle/>
          <a:p>
            <a:pPr marL="0" marR="0">
              <a:spcBef>
                <a:spcPts val="0"/>
              </a:spcBef>
              <a:spcAft>
                <a:spcPts val="800"/>
              </a:spcAft>
            </a:pPr>
            <a:r>
              <a:rPr lang="en-US" sz="1700" dirty="0">
                <a:effectLst/>
                <a:latin typeface="Segoe UI" panose="020B0502040204020203" pitchFamily="34" charset="0"/>
                <a:ea typeface="DengXian" panose="02010600030101010101" pitchFamily="2" charset="-122"/>
                <a:cs typeface="Arial" panose="020B0604020202020204" pitchFamily="34" charset="0"/>
              </a:rPr>
              <a:t>“</a:t>
            </a:r>
            <a:r>
              <a:rPr lang="en-US" sz="1700" b="1" dirty="0">
                <a:effectLst/>
                <a:latin typeface="Segoe UI" panose="020B0502040204020203" pitchFamily="34" charset="0"/>
                <a:ea typeface="DengXian" panose="02010600030101010101" pitchFamily="2" charset="-122"/>
                <a:cs typeface="Arial" panose="020B0604020202020204" pitchFamily="34" charset="0"/>
              </a:rPr>
              <a:t>There’s an assumption that fake news exacerbates polarization. But it might be the case that polarization exacerbates fake news</a:t>
            </a:r>
            <a:r>
              <a:rPr lang="en-US" sz="1700" dirty="0">
                <a:effectLst/>
                <a:latin typeface="Segoe UI" panose="020B0502040204020203" pitchFamily="34" charset="0"/>
                <a:ea typeface="DengXian" panose="02010600030101010101" pitchFamily="2" charset="-122"/>
                <a:cs typeface="Arial" panose="020B0604020202020204" pitchFamily="34" charset="0"/>
              </a:rPr>
              <a:t>.”</a:t>
            </a:r>
            <a:endParaRPr lang="en-US" sz="1700" dirty="0">
              <a:effectLst/>
              <a:latin typeface="Calibri" panose="020F0502020204030204" pitchFamily="34" charset="0"/>
              <a:ea typeface="DengXian" panose="02010600030101010101" pitchFamily="2" charset="-122"/>
              <a:cs typeface="Arial" panose="020B0604020202020204" pitchFamily="34" charset="0"/>
            </a:endParaRPr>
          </a:p>
          <a:p>
            <a:pPr marL="0" marR="0">
              <a:spcBef>
                <a:spcPts val="0"/>
              </a:spcBef>
              <a:spcAft>
                <a:spcPts val="800"/>
              </a:spcAft>
            </a:pPr>
            <a:r>
              <a:rPr lang="en-US" sz="1700" dirty="0">
                <a:effectLst/>
                <a:latin typeface="Segoe UI" panose="020B0502040204020203" pitchFamily="34" charset="0"/>
                <a:ea typeface="DengXian" panose="02010600030101010101" pitchFamily="2" charset="-122"/>
                <a:cs typeface="Arial" panose="020B0604020202020204" pitchFamily="34" charset="0"/>
              </a:rPr>
              <a:t>People often say that “social media” platforms can spread fake news more quickly than ever before. However, prior to any social media platforms had taken off, there was news that was spreading that was fake (Iraq might have weapons of mass destruction). We often assume that social media spreads more rapidly because people are more in tune with these platforms. But the fact of the matter is people in the same country, same family, or community can have different takes on reality. </a:t>
            </a:r>
            <a:endParaRPr lang="en-US" sz="1700" dirty="0">
              <a:effectLst/>
              <a:latin typeface="Calibri" panose="020F0502020204030204" pitchFamily="34" charset="0"/>
              <a:ea typeface="DengXian" panose="02010600030101010101" pitchFamily="2" charset="-122"/>
              <a:cs typeface="Arial" panose="020B0604020202020204" pitchFamily="34" charset="0"/>
            </a:endParaRPr>
          </a:p>
          <a:p>
            <a:pPr marL="0" marR="0">
              <a:spcBef>
                <a:spcPts val="0"/>
              </a:spcBef>
              <a:spcAft>
                <a:spcPts val="800"/>
              </a:spcAft>
            </a:pPr>
            <a:r>
              <a:rPr lang="en-US" sz="1700" dirty="0">
                <a:effectLst/>
                <a:latin typeface="Segoe UI" panose="020B0502040204020203" pitchFamily="34" charset="0"/>
                <a:ea typeface="DengXian" panose="02010600030101010101" pitchFamily="2" charset="-122"/>
                <a:cs typeface="Arial" panose="020B0604020202020204" pitchFamily="34" charset="0"/>
              </a:rPr>
              <a:t>Truth- what is the motivational reasoning behind the beliefs or opinions? If you are motivated to believe negative things on Hilary Clinton, you are more than likely to trust outrageous stories on her that may not be true. </a:t>
            </a:r>
            <a:endParaRPr lang="en-US" sz="1700" dirty="0">
              <a:effectLst/>
              <a:latin typeface="Calibri" panose="020F0502020204030204" pitchFamily="34" charset="0"/>
              <a:ea typeface="DengXian" panose="02010600030101010101" pitchFamily="2" charset="-122"/>
              <a:cs typeface="Arial" panose="020B0604020202020204" pitchFamily="34" charset="0"/>
            </a:endParaRPr>
          </a:p>
          <a:p>
            <a:pPr marL="0" marR="0">
              <a:spcBef>
                <a:spcPts val="0"/>
              </a:spcBef>
              <a:spcAft>
                <a:spcPts val="800"/>
              </a:spcAft>
            </a:pPr>
            <a:r>
              <a:rPr lang="en-US" sz="1700" dirty="0">
                <a:effectLst/>
                <a:latin typeface="Segoe UI" panose="020B0502040204020203" pitchFamily="34" charset="0"/>
                <a:ea typeface="DengXian" panose="02010600030101010101" pitchFamily="2" charset="-122"/>
                <a:cs typeface="Arial" panose="020B0604020202020204" pitchFamily="34" charset="0"/>
              </a:rPr>
              <a:t>The second concept on truth is “naïve realism” our tendency to believe that our perception of reality is the only accurate view. Naïve realism helps explain the political confusion in the country and maybe is the reason on why people spread fake news. </a:t>
            </a:r>
            <a:endParaRPr lang="en-US" sz="1700" dirty="0">
              <a:effectLst/>
              <a:latin typeface="Calibri" panose="020F0502020204030204" pitchFamily="34" charset="0"/>
              <a:ea typeface="DengXian" panose="02010600030101010101" pitchFamily="2" charset="-122"/>
              <a:cs typeface="Arial" panose="020B0604020202020204" pitchFamily="34" charset="0"/>
            </a:endParaRPr>
          </a:p>
          <a:p>
            <a:endParaRPr lang="en-US" sz="1700" dirty="0"/>
          </a:p>
        </p:txBody>
      </p:sp>
    </p:spTree>
    <p:extLst>
      <p:ext uri="{BB962C8B-B14F-4D97-AF65-F5344CB8AC3E}">
        <p14:creationId xmlns:p14="http://schemas.microsoft.com/office/powerpoint/2010/main" val="2047758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76866-B0E9-422B-9630-150F2386D15C}"/>
              </a:ext>
            </a:extLst>
          </p:cNvPr>
          <p:cNvSpPr>
            <a:spLocks noGrp="1"/>
          </p:cNvSpPr>
          <p:nvPr>
            <p:ph type="title"/>
          </p:nvPr>
        </p:nvSpPr>
        <p:spPr>
          <a:xfrm>
            <a:off x="838200" y="1641752"/>
            <a:ext cx="4391025" cy="1323439"/>
          </a:xfrm>
        </p:spPr>
        <p:txBody>
          <a:bodyPr anchor="t">
            <a:normAutofit/>
          </a:bodyPr>
          <a:lstStyle/>
          <a:p>
            <a:r>
              <a:rPr lang="en-US" sz="4000" dirty="0">
                <a:solidFill>
                  <a:schemeClr val="bg1"/>
                </a:solidFill>
              </a:rPr>
              <a:t>The real Ethics behind Fake news</a:t>
            </a:r>
          </a:p>
        </p:txBody>
      </p:sp>
      <p:sp>
        <p:nvSpPr>
          <p:cNvPr id="8" name="Content Placeholder 7">
            <a:extLst>
              <a:ext uri="{FF2B5EF4-FFF2-40B4-BE49-F238E27FC236}">
                <a16:creationId xmlns:a16="http://schemas.microsoft.com/office/drawing/2014/main" id="{4708294C-321B-2685-B96D-6494A946B9A4}"/>
              </a:ext>
            </a:extLst>
          </p:cNvPr>
          <p:cNvSpPr>
            <a:spLocks noGrp="1"/>
          </p:cNvSpPr>
          <p:nvPr>
            <p:ph idx="1"/>
          </p:nvPr>
        </p:nvSpPr>
        <p:spPr>
          <a:xfrm>
            <a:off x="838200" y="3146400"/>
            <a:ext cx="4391025" cy="2454300"/>
          </a:xfrm>
        </p:spPr>
        <p:txBody>
          <a:bodyPr>
            <a:normAutofit lnSpcReduction="10000"/>
          </a:bodyPr>
          <a:lstStyle/>
          <a:p>
            <a:r>
              <a:rPr lang="en-US" sz="1800" dirty="0">
                <a:solidFill>
                  <a:schemeClr val="bg1"/>
                </a:solidFill>
                <a:effectLst/>
                <a:latin typeface="Calibri" panose="020F0502020204030204" pitchFamily="34" charset="0"/>
                <a:ea typeface="DengXian" panose="02010600030101010101" pitchFamily="2" charset="-122"/>
                <a:cs typeface="Arial" panose="020B0604020202020204" pitchFamily="34" charset="0"/>
              </a:rPr>
              <a:t>Dr. Scott R. Stroud University of Texas – Austin uses the theory of pragmatism to explain how unethical it is to report fake news. John Dewey developed a pragmatic theory of inquiry to provide intelligent methods for social progress. He believed that the logic and attitude of successful scientific inquiries, properly conceived, could be fruitfully applied to morals and politics. </a:t>
            </a:r>
            <a:endParaRPr lang="en-US" sz="2400" dirty="0">
              <a:solidFill>
                <a:schemeClr val="bg1"/>
              </a:solidFill>
            </a:endParaRPr>
          </a:p>
        </p:txBody>
      </p:sp>
      <p:pic>
        <p:nvPicPr>
          <p:cNvPr id="4" name="Content Placeholder 3">
            <a:extLst>
              <a:ext uri="{FF2B5EF4-FFF2-40B4-BE49-F238E27FC236}">
                <a16:creationId xmlns:a16="http://schemas.microsoft.com/office/drawing/2014/main" id="{D0D34566-6253-41F2-97E2-1537E6AC1210}"/>
              </a:ext>
            </a:extLst>
          </p:cNvPr>
          <p:cNvPicPr>
            <a:picLocks noChangeAspect="1"/>
          </p:cNvPicPr>
          <p:nvPr/>
        </p:nvPicPr>
        <p:blipFill>
          <a:blip r:embed="rId2"/>
          <a:stretch>
            <a:fillRect/>
          </a:stretch>
        </p:blipFill>
        <p:spPr>
          <a:xfrm>
            <a:off x="6095999" y="1666790"/>
            <a:ext cx="5260976" cy="3485395"/>
          </a:xfrm>
          <a:prstGeom prst="rect">
            <a:avLst/>
          </a:prstGeom>
        </p:spPr>
      </p:pic>
    </p:spTree>
    <p:extLst>
      <p:ext uri="{BB962C8B-B14F-4D97-AF65-F5344CB8AC3E}">
        <p14:creationId xmlns:p14="http://schemas.microsoft.com/office/powerpoint/2010/main" val="3367263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9B1E61-D291-48D7-969A-2A60E52265FD}"/>
              </a:ext>
            </a:extLst>
          </p:cNvPr>
          <p:cNvSpPr>
            <a:spLocks noGrp="1"/>
          </p:cNvSpPr>
          <p:nvPr>
            <p:ph type="title"/>
          </p:nvPr>
        </p:nvSpPr>
        <p:spPr>
          <a:xfrm>
            <a:off x="827088" y="1641752"/>
            <a:ext cx="3527425" cy="4366936"/>
          </a:xfrm>
        </p:spPr>
        <p:txBody>
          <a:bodyPr anchor="t">
            <a:normAutofit/>
          </a:bodyPr>
          <a:lstStyle/>
          <a:p>
            <a:r>
              <a:rPr lang="en-US" sz="4000" dirty="0"/>
              <a:t>Conclusion:</a:t>
            </a:r>
            <a:br>
              <a:rPr lang="en-US" sz="4000" dirty="0"/>
            </a:br>
            <a:r>
              <a:rPr lang="en-US" sz="4000" dirty="0"/>
              <a:t>Using Data Science to help flag fake news </a:t>
            </a:r>
          </a:p>
        </p:txBody>
      </p:sp>
      <p:sp>
        <p:nvSpPr>
          <p:cNvPr id="3" name="Content Placeholder 2">
            <a:extLst>
              <a:ext uri="{FF2B5EF4-FFF2-40B4-BE49-F238E27FC236}">
                <a16:creationId xmlns:a16="http://schemas.microsoft.com/office/drawing/2014/main" id="{B3AEBCAB-F937-45DA-8329-B508969E9591}"/>
              </a:ext>
            </a:extLst>
          </p:cNvPr>
          <p:cNvSpPr>
            <a:spLocks noGrp="1"/>
          </p:cNvSpPr>
          <p:nvPr>
            <p:ph idx="1"/>
          </p:nvPr>
        </p:nvSpPr>
        <p:spPr>
          <a:xfrm>
            <a:off x="5222081" y="1641752"/>
            <a:ext cx="5260975" cy="3960000"/>
          </a:xfrm>
        </p:spPr>
        <p:txBody>
          <a:bodyPr>
            <a:normAutofit/>
          </a:bodyPr>
          <a:lstStyle/>
          <a:p>
            <a:r>
              <a:rPr lang="en-US" sz="2000" dirty="0">
                <a:solidFill>
                  <a:schemeClr val="tx1">
                    <a:alpha val="80000"/>
                  </a:schemeClr>
                </a:solidFill>
                <a:effectLst/>
                <a:latin typeface="Calibri" panose="020F0502020204030204" pitchFamily="34" charset="0"/>
                <a:ea typeface="DengXian" panose="02010600030101010101" pitchFamily="2" charset="-122"/>
                <a:cs typeface="Arial" panose="020B0604020202020204" pitchFamily="34" charset="0"/>
              </a:rPr>
              <a:t>Data science will try to find patterns in data that will differentiate between Fake news and real news. Coupled with algorithms and large sets of data, data science can give the necessary insight to help find patterns within the data that would otherwise take a long time to discover to never be discovered at all. Artificial Intelligence or machine learning may be used to detect patterns that may characterize fake news when the human eye cannot see it clearly.  There have been many studies show that since the 2016 elections the rise of fake news has risen. </a:t>
            </a:r>
          </a:p>
          <a:p>
            <a:endParaRPr lang="en-US" sz="2000" dirty="0">
              <a:solidFill>
                <a:schemeClr val="tx1">
                  <a:alpha val="80000"/>
                </a:schemeClr>
              </a:solidFill>
            </a:endParaRPr>
          </a:p>
        </p:txBody>
      </p:sp>
      <p:grpSp>
        <p:nvGrpSpPr>
          <p:cNvPr id="10" name="Group 9">
            <a:extLst>
              <a:ext uri="{FF2B5EF4-FFF2-40B4-BE49-F238E27FC236}">
                <a16:creationId xmlns:a16="http://schemas.microsoft.com/office/drawing/2014/main" id="{4728F330-19FB-4D39-BD0F-53032ABFEB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30220D63-6F38-42F9-8AAD-3B1363A4F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97B054CB-4DA3-4EDD-B196-A5DDD1E4E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53678159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55451-8398-4213-AC04-6E2A713761C5}"/>
              </a:ext>
            </a:extLst>
          </p:cNvPr>
          <p:cNvSpPr>
            <a:spLocks noGrp="1"/>
          </p:cNvSpPr>
          <p:nvPr>
            <p:ph type="title"/>
          </p:nvPr>
        </p:nvSpPr>
        <p:spPr/>
        <p:txBody>
          <a:bodyPr/>
          <a:lstStyle/>
          <a:p>
            <a:r>
              <a:rPr lang="en-US" dirty="0"/>
              <a:t>Sources: </a:t>
            </a:r>
          </a:p>
        </p:txBody>
      </p:sp>
      <p:sp>
        <p:nvSpPr>
          <p:cNvPr id="3" name="Content Placeholder 2">
            <a:extLst>
              <a:ext uri="{FF2B5EF4-FFF2-40B4-BE49-F238E27FC236}">
                <a16:creationId xmlns:a16="http://schemas.microsoft.com/office/drawing/2014/main" id="{3FCEB06A-63A3-4A80-9D15-C49CF56E6288}"/>
              </a:ext>
            </a:extLst>
          </p:cNvPr>
          <p:cNvSpPr>
            <a:spLocks noGrp="1"/>
          </p:cNvSpPr>
          <p:nvPr>
            <p:ph idx="1"/>
          </p:nvPr>
        </p:nvSpPr>
        <p:spPr/>
        <p:txBody>
          <a:bodyPr/>
          <a:lstStyle/>
          <a:p>
            <a:r>
              <a:rPr lang="en-US" dirty="0">
                <a:hlinkClick r:id="rId2"/>
              </a:rPr>
              <a:t>https://trends.google.com/</a:t>
            </a:r>
            <a:endParaRPr lang="en-US" dirty="0"/>
          </a:p>
          <a:p>
            <a:r>
              <a:rPr lang="fr-FR" sz="1800" u="sng" dirty="0">
                <a:solidFill>
                  <a:srgbClr val="0563C1"/>
                </a:solidFill>
                <a:effectLst/>
                <a:latin typeface="Calibri" panose="020F0502020204030204" pitchFamily="34" charset="0"/>
                <a:ea typeface="DengXian" panose="02010600030101010101" pitchFamily="2" charset="-122"/>
                <a:cs typeface="Arial" panose="020B0604020202020204" pitchFamily="34" charset="0"/>
                <a:hlinkClick r:id="rId3"/>
              </a:rPr>
              <a:t>www.Pewresearch.org</a:t>
            </a:r>
            <a:endParaRPr lang="en-US" sz="1800" dirty="0">
              <a:effectLst/>
              <a:latin typeface="Calibri" panose="020F0502020204030204" pitchFamily="34" charset="0"/>
              <a:ea typeface="DengXian" panose="02010600030101010101" pitchFamily="2" charset="-122"/>
              <a:cs typeface="Arial" panose="020B0604020202020204" pitchFamily="34" charset="0"/>
            </a:endParaRPr>
          </a:p>
          <a:p>
            <a:r>
              <a:rPr lang="en-US" sz="1800" u="sng" dirty="0">
                <a:solidFill>
                  <a:srgbClr val="0563C1"/>
                </a:solidFill>
                <a:effectLst/>
                <a:latin typeface="Calibri" panose="020F0502020204030204" pitchFamily="34" charset="0"/>
                <a:ea typeface="DengXian" panose="02010600030101010101" pitchFamily="2" charset="-122"/>
                <a:cs typeface="Arial" panose="020B0604020202020204" pitchFamily="34" charset="0"/>
                <a:hlinkClick r:id="rId4"/>
              </a:rPr>
              <a:t>https://insight.kellogg.northwestern.edu/article/the-psychology-behind-fake-news</a:t>
            </a:r>
            <a:endParaRPr lang="en-US" sz="1800" dirty="0">
              <a:effectLst/>
              <a:latin typeface="Calibri" panose="020F0502020204030204" pitchFamily="34" charset="0"/>
              <a:ea typeface="DengXian" panose="02010600030101010101" pitchFamily="2" charset="-122"/>
              <a:cs typeface="Arial" panose="020B0604020202020204" pitchFamily="34" charset="0"/>
            </a:endParaRPr>
          </a:p>
          <a:p>
            <a:r>
              <a:rPr lang="fr-FR" sz="1800" u="sng" dirty="0">
                <a:solidFill>
                  <a:srgbClr val="0563C1"/>
                </a:solidFill>
                <a:effectLst/>
                <a:latin typeface="Calibri" panose="020F0502020204030204" pitchFamily="34" charset="0"/>
                <a:ea typeface="DengXian" panose="02010600030101010101" pitchFamily="2" charset="-122"/>
                <a:cs typeface="Arial" panose="020B0604020202020204" pitchFamily="34" charset="0"/>
                <a:hlinkClick r:id="rId5"/>
              </a:rPr>
              <a:t>https://www.buzzfeed.com/craigsilverman/fever-swamp-election</a:t>
            </a:r>
            <a:endParaRPr lang="en-US" sz="1800" dirty="0">
              <a:effectLst/>
              <a:latin typeface="Calibri" panose="020F0502020204030204" pitchFamily="34" charset="0"/>
              <a:ea typeface="DengXian" panose="02010600030101010101" pitchFamily="2" charset="-122"/>
              <a:cs typeface="Arial" panose="020B0604020202020204" pitchFamily="34" charset="0"/>
            </a:endParaRPr>
          </a:p>
          <a:p>
            <a:r>
              <a:rPr lang="fr-FR" sz="1800" u="sng" dirty="0">
                <a:solidFill>
                  <a:srgbClr val="0563C1"/>
                </a:solidFill>
                <a:effectLst/>
                <a:latin typeface="Calibri" panose="020F0502020204030204" pitchFamily="34" charset="0"/>
                <a:ea typeface="DengXian" panose="02010600030101010101" pitchFamily="2" charset="-122"/>
                <a:cs typeface="Arial" panose="020B0604020202020204" pitchFamily="34" charset="0"/>
                <a:hlinkClick r:id="rId6"/>
              </a:rPr>
              <a:t>www.Homelandsecuritynewwires.com</a:t>
            </a:r>
            <a:endParaRPr lang="en-US" sz="1800" u="sng" dirty="0">
              <a:solidFill>
                <a:srgbClr val="0563C1"/>
              </a:solidFill>
              <a:effectLst/>
              <a:latin typeface="Calibri" panose="020F0502020204030204" pitchFamily="34" charset="0"/>
              <a:ea typeface="DengXian" panose="02010600030101010101" pitchFamily="2" charset="-122"/>
              <a:cs typeface="Arial" panose="020B0604020202020204" pitchFamily="34" charset="0"/>
              <a:hlinkClick r:id="rId7"/>
            </a:endParaRPr>
          </a:p>
          <a:p>
            <a:r>
              <a:rPr lang="en-US" sz="1800" u="sng" dirty="0">
                <a:solidFill>
                  <a:srgbClr val="0563C1"/>
                </a:solidFill>
                <a:effectLst/>
                <a:latin typeface="Calibri" panose="020F0502020204030204" pitchFamily="34" charset="0"/>
                <a:ea typeface="DengXian" panose="02010600030101010101" pitchFamily="2" charset="-122"/>
                <a:cs typeface="Arial" panose="020B0604020202020204" pitchFamily="34" charset="0"/>
                <a:hlinkClick r:id="rId7"/>
              </a:rPr>
              <a:t>https://mediaengagement.org/research/the-real-ethics-of-fighting-fake-news/</a:t>
            </a:r>
            <a:endParaRPr lang="en-US" sz="1800" u="sng" dirty="0">
              <a:solidFill>
                <a:srgbClr val="0563C1"/>
              </a:solidFill>
              <a:effectLst/>
              <a:latin typeface="Calibri" panose="020F0502020204030204" pitchFamily="34" charset="0"/>
              <a:ea typeface="DengXian" panose="02010600030101010101" pitchFamily="2" charset="-122"/>
              <a:cs typeface="Arial" panose="020B0604020202020204" pitchFamily="34" charset="0"/>
            </a:endParaRPr>
          </a:p>
          <a:p>
            <a:r>
              <a:rPr lang="en-US" sz="1800" dirty="0">
                <a:solidFill>
                  <a:srgbClr val="0563C1"/>
                </a:solidFill>
                <a:latin typeface="Calibri" panose="020F0502020204030204" pitchFamily="34" charset="0"/>
                <a:ea typeface="DengXian" panose="02010600030101010101" pitchFamily="2" charset="-122"/>
                <a:cs typeface="Arial" panose="020B0604020202020204" pitchFamily="34" charset="0"/>
              </a:rPr>
              <a:t>Dr. Scott R Stroud – Professor at the University of Austin Texas- </a:t>
            </a:r>
            <a:r>
              <a:rPr lang="en-US" sz="1800" dirty="0" err="1">
                <a:solidFill>
                  <a:srgbClr val="0563C1"/>
                </a:solidFill>
                <a:latin typeface="Calibri" panose="020F0502020204030204" pitchFamily="34" charset="0"/>
                <a:ea typeface="DengXian" panose="02010600030101010101" pitchFamily="2" charset="-122"/>
                <a:cs typeface="Arial" panose="020B0604020202020204" pitchFamily="34" charset="0"/>
              </a:rPr>
              <a:t>Youtube</a:t>
            </a:r>
            <a:r>
              <a:rPr lang="en-US" sz="1800" dirty="0">
                <a:solidFill>
                  <a:srgbClr val="0563C1"/>
                </a:solidFill>
                <a:latin typeface="Calibri" panose="020F0502020204030204" pitchFamily="34" charset="0"/>
                <a:ea typeface="DengXian" panose="02010600030101010101" pitchFamily="2" charset="-122"/>
                <a:cs typeface="Arial" panose="020B0604020202020204" pitchFamily="34" charset="0"/>
              </a:rPr>
              <a:t> </a:t>
            </a:r>
            <a:endParaRPr lang="en-US" dirty="0"/>
          </a:p>
        </p:txBody>
      </p:sp>
    </p:spTree>
    <p:extLst>
      <p:ext uri="{BB962C8B-B14F-4D97-AF65-F5344CB8AC3E}">
        <p14:creationId xmlns:p14="http://schemas.microsoft.com/office/powerpoint/2010/main" val="2875731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614</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Segoe UI</vt:lpstr>
      <vt:lpstr>Office Theme</vt:lpstr>
      <vt:lpstr>Detecting Fake News </vt:lpstr>
      <vt:lpstr>Google trends and Reporting fake news </vt:lpstr>
      <vt:lpstr>Propaganda and fake news </vt:lpstr>
      <vt:lpstr>Correlation between fake news, propaganda, and real news </vt:lpstr>
      <vt:lpstr>Assumptions about fake news </vt:lpstr>
      <vt:lpstr>The real Ethics behind Fake news</vt:lpstr>
      <vt:lpstr>Conclusion: Using Data Science to help flag fake news </vt:lpstr>
      <vt:lpstr>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Fake News </dc:title>
  <dc:creator>Winquist, Trisha</dc:creator>
  <cp:lastModifiedBy>Winquist, Trisha</cp:lastModifiedBy>
  <cp:revision>1</cp:revision>
  <dcterms:created xsi:type="dcterms:W3CDTF">2022-10-15T18:03:32Z</dcterms:created>
  <dcterms:modified xsi:type="dcterms:W3CDTF">2022-10-29T15:15:45Z</dcterms:modified>
</cp:coreProperties>
</file>