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A182-B9AC-BD4F-90CC-B5B19033E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/>
              <a:t>Predicting Future Traffic Trends and User Behavior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AFD9-61E5-534E-9EF9-E6D4076C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25335"/>
            <a:ext cx="7197726" cy="1405467"/>
          </a:xfrm>
        </p:spPr>
        <p:txBody>
          <a:bodyPr/>
          <a:lstStyle/>
          <a:p>
            <a:r>
              <a:rPr lang="en-US"/>
              <a:t>Phases 2</a:t>
            </a:r>
          </a:p>
        </p:txBody>
      </p:sp>
    </p:spTree>
    <p:extLst>
      <p:ext uri="{BB962C8B-B14F-4D97-AF65-F5344CB8AC3E}">
        <p14:creationId xmlns:p14="http://schemas.microsoft.com/office/powerpoint/2010/main" val="21937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827-F999-4B40-8A68-50F505C1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00" y="479065"/>
            <a:ext cx="10131425" cy="1456267"/>
          </a:xfrm>
        </p:spPr>
        <p:txBody>
          <a:bodyPr/>
          <a:lstStyle/>
          <a:p>
            <a:r>
              <a:rPr lang="en-US"/>
              <a:t>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601F-515D-8C44-BA49-E8DF2251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5243"/>
            <a:ext cx="10131425" cy="503452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FD253-5453-E34A-B05A-8BFBAFA08412}"/>
              </a:ext>
            </a:extLst>
          </p:cNvPr>
          <p:cNvSpPr txBox="1"/>
          <p:nvPr/>
        </p:nvSpPr>
        <p:spPr>
          <a:xfrm>
            <a:off x="869675" y="1935332"/>
            <a:ext cx="8633186" cy="4201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sklearn.model_selection import train_test_split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sklearn.ensemble import RandomForestRegressor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sklearn.metrics import mean_squared_error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sklearn.preprocessing import StandardScaler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pd.read_csv(‘your_dataset.csv’)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data.drop(columns=[‘Traffic’])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data[‘Traffic’]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X_train, X_test, y_train, y_test = train_test_split(X, y, test_size=0.2, random_state=42)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Scaler = StandardScaler()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X_train_scaled = scaler.fit_transform(X_train)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X_test_scaled = scaler.transform(X_test)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Rf_model = RandomForestRegressor(n_estimators=100, random_state=42)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Rf_model.fit(X_train_scaled, y_train)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Predictions = rf_model.predict(X_test_scaled)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 = mean_squared_error(y_test, predictions)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Print(‘Mean Squared Error:’, mse)</a:t>
            </a:r>
          </a:p>
        </p:txBody>
      </p:sp>
    </p:spTree>
    <p:extLst>
      <p:ext uri="{BB962C8B-B14F-4D97-AF65-F5344CB8AC3E}">
        <p14:creationId xmlns:p14="http://schemas.microsoft.com/office/powerpoint/2010/main" val="362530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2D67-9EA1-CC47-AED7-23800011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4A24-1D7F-384B-BCB8-767CF4BA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Machine learning empowers businesses with data-driven insights, enabling them to make informed decisions based on predictive analytics and user behavior patterns.</a:t>
            </a:r>
          </a:p>
          <a:p>
            <a:pPr marL="0" indent="0">
              <a:buNone/>
            </a:pPr>
            <a:r>
              <a:rPr lang="en-US"/>
              <a:t>ML models enhance the accuracy of traffic predictions, allowing businesses to anticipate demand, optimize resources, and improve user experience on their websites.</a:t>
            </a:r>
          </a:p>
          <a:p>
            <a:pPr marL="0" indent="0">
              <a:buNone/>
            </a:pPr>
            <a:r>
              <a:rPr lang="en-US"/>
              <a:t>Predicting user behavior patterns enables personalized user experiences, increasing engagement and satisfaction, which are crucial for retaining customers and driving conversions.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4332-4DFF-B547-8ADF-F875505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2258-FFC1-2B40-8DCF-7E8C9999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Importance of understanding website traffic trends and user behavior</a:t>
            </a:r>
          </a:p>
          <a:p>
            <a:pPr marL="0" indent="0">
              <a:buNone/>
            </a:pPr>
            <a:r>
              <a:rPr lang="en-US" sz="1400"/>
              <a:t>Introduce the importance of website traffic analysis.
Explain the significance of predicting future trends for business growth.
Mention challenges in traditional analysis methods..</a:t>
            </a:r>
          </a:p>
        </p:txBody>
      </p:sp>
    </p:spTree>
    <p:extLst>
      <p:ext uri="{BB962C8B-B14F-4D97-AF65-F5344CB8AC3E}">
        <p14:creationId xmlns:p14="http://schemas.microsoft.com/office/powerpoint/2010/main" val="3006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49FF-46E2-0D43-92F2-9FB2E5AA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8EF0-3892-DC45-A340-24751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machine learning and its applications in data analysis.
Briefly explain supervised and unsupervised learning.
Mention common algorithms used for prediction in website traffic analysis (e.g., regression, clustering).</a:t>
            </a:r>
          </a:p>
        </p:txBody>
      </p:sp>
    </p:spTree>
    <p:extLst>
      <p:ext uri="{BB962C8B-B14F-4D97-AF65-F5344CB8AC3E}">
        <p14:creationId xmlns:p14="http://schemas.microsoft.com/office/powerpoint/2010/main" val="401147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909B-0F16-844B-848F-EC48604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6384-20BF-554B-AFBE-480CD5A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the types of data collected for website traffic analysis (e.g., user interactions, demographics, traffic sources).
Highlight the importance of data preprocessing for machine learning (e.g., cleaning, feature selection, normalization).</a:t>
            </a:r>
          </a:p>
        </p:txBody>
      </p:sp>
    </p:spTree>
    <p:extLst>
      <p:ext uri="{BB962C8B-B14F-4D97-AF65-F5344CB8AC3E}">
        <p14:creationId xmlns:p14="http://schemas.microsoft.com/office/powerpoint/2010/main" val="27067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38E1-A1DE-904A-8E4B-34FD2A58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CC58-ADB8-D549-BA97-C28CBC85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process of feature engineering for traffic analysis.
Discuss relevant features like page views, bounce rates, referral sources, etc.
Emphasize the role of domain expertise in selecting meaningful features.</a:t>
            </a:r>
          </a:p>
        </p:txBody>
      </p:sp>
    </p:spTree>
    <p:extLst>
      <p:ext uri="{BB962C8B-B14F-4D97-AF65-F5344CB8AC3E}">
        <p14:creationId xmlns:p14="http://schemas.microsoft.com/office/powerpoint/2010/main" val="189824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F4DD-A6D8-BD49-9B0B-89097436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D3F0-7E91-4F42-A2A4-CD008594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Introduce specific machine learning models suitable for traffic prediction (e.g., Random Forest, Neural Networks, Time Series models).
Explain how these models work in the context of website traffic analysis.</a:t>
            </a:r>
          </a:p>
        </p:txBody>
      </p:sp>
    </p:spTree>
    <p:extLst>
      <p:ext uri="{BB962C8B-B14F-4D97-AF65-F5344CB8AC3E}">
        <p14:creationId xmlns:p14="http://schemas.microsoft.com/office/powerpoint/2010/main" val="396548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E93C-2D49-4240-8640-5220A7F3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51A9-50E6-AB40-9AB7-15954284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the training process, including splitting data into training and testing sets.
Explain validation techniques such as cross-validation and performance metrics like accuracy, RMSE (Root Mean Square Error), and MAE (Mean Absolute Error).</a:t>
            </a:r>
          </a:p>
        </p:txBody>
      </p:sp>
    </p:spTree>
    <p:extLst>
      <p:ext uri="{BB962C8B-B14F-4D97-AF65-F5344CB8AC3E}">
        <p14:creationId xmlns:p14="http://schemas.microsoft.com/office/powerpoint/2010/main" val="40632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94FB-C8A5-1247-A5CE-920BBEB1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Traffic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5A2-97EB-EF42-A6DD-631C8E83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Showcase examples of predicting traffic trends using historical data.
Display visualizations like line charts or heatmaps to demonstrate predictions against actual data.
Discuss the insights derived from these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7823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1F5D-B511-3749-92FF-9A79B44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User Behavior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3137-BFB4-4947-B870-E6440568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process of predicting user behavior patterns (e.g., click-through rates, user engagement).
Discuss the implications of predicting user behavior for website optimization and personalization.</a:t>
            </a:r>
          </a:p>
        </p:txBody>
      </p:sp>
    </p:spTree>
    <p:extLst>
      <p:ext uri="{BB962C8B-B14F-4D97-AF65-F5344CB8AC3E}">
        <p14:creationId xmlns:p14="http://schemas.microsoft.com/office/powerpoint/2010/main" val="296041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Predicting Future Traffic Trends and User Behavior with Machine Learning</vt:lpstr>
      <vt:lpstr>Introduction</vt:lpstr>
      <vt:lpstr>Understanding Machine Learning</vt:lpstr>
      <vt:lpstr>Data Collection and Preprocessing</vt:lpstr>
      <vt:lpstr>Feature Engineering</vt:lpstr>
      <vt:lpstr>Machine Learning Models</vt:lpstr>
      <vt:lpstr>Model Training and Validation</vt:lpstr>
      <vt:lpstr>Predicting Traffic Trends</vt:lpstr>
      <vt:lpstr>Predicting User Behavior Patterns</vt:lpstr>
      <vt:lpstr>Program 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S.p Sariga</dc:creator>
  <cp:lastModifiedBy>S.p Sariga</cp:lastModifiedBy>
  <cp:revision>4</cp:revision>
  <dcterms:created xsi:type="dcterms:W3CDTF">2023-10-11T15:11:59Z</dcterms:created>
  <dcterms:modified xsi:type="dcterms:W3CDTF">2023-10-11T15:49:21Z</dcterms:modified>
</cp:coreProperties>
</file>