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66" r:id="rId6"/>
    <p:sldId id="259" r:id="rId7"/>
    <p:sldId id="268" r:id="rId8"/>
    <p:sldId id="260" r:id="rId9"/>
    <p:sldId id="262" r:id="rId10"/>
    <p:sldId id="263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LANGUAGE TRANSLATOR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/>
              <a:t>                 </a:t>
            </a:r>
            <a:r>
              <a:rPr lang="en-US" sz="2000" b="1">
                <a:latin typeface="Javanese Text" panose="02000000000000000000" charset="0"/>
                <a:cs typeface="Javanese Text" panose="02000000000000000000" charset="0"/>
              </a:rPr>
              <a:t>S.P.SARIGA</a:t>
            </a:r>
            <a:endParaRPr lang="en-US" sz="2000" b="1">
              <a:latin typeface="Javanese Text" panose="02000000000000000000" charset="0"/>
              <a:cs typeface="Javanese Text" panose="02000000000000000000" charset="0"/>
            </a:endParaRPr>
          </a:p>
          <a:p>
            <a:pPr marL="0" indent="0">
              <a:buNone/>
            </a:pPr>
            <a:r>
              <a:rPr lang="en-US" sz="2000" b="1">
                <a:latin typeface="Javanese Text" panose="02000000000000000000" charset="0"/>
                <a:cs typeface="Javanese Text" panose="02000000000000000000" charset="0"/>
              </a:rPr>
              <a:t>                     CSE - 3RD YEAR</a:t>
            </a:r>
            <a:endParaRPr lang="en-US" sz="2000" b="1">
              <a:latin typeface="Javanese Text" panose="02000000000000000000" charset="0"/>
              <a:cs typeface="Javanese Text" panose="02000000000000000000" charset="0"/>
            </a:endParaRPr>
          </a:p>
          <a:p>
            <a:pPr marL="0" indent="0">
              <a:buNone/>
            </a:pPr>
            <a:r>
              <a:rPr lang="en-US" sz="2000" b="1">
                <a:latin typeface="Javanese Text" panose="02000000000000000000" charset="0"/>
                <a:cs typeface="Javanese Text" panose="02000000000000000000" charset="0"/>
              </a:rPr>
              <a:t>                     GOVERNMENT COLEGE OF ENGINEERING DARMAPURI</a:t>
            </a:r>
            <a:endParaRPr lang="en-US" sz="2000" b="1">
              <a:latin typeface="Javanese Text" panose="02000000000000000000" charset="0"/>
              <a:cs typeface="Javanese Text" panose="02000000000000000000" charset="0"/>
            </a:endParaRPr>
          </a:p>
          <a:p>
            <a:pPr marL="0" indent="0">
              <a:buNone/>
            </a:pPr>
            <a:r>
              <a:rPr lang="en-US" sz="2000" b="1">
                <a:latin typeface="Javanese Text" panose="02000000000000000000" charset="0"/>
                <a:cs typeface="Javanese Text" panose="02000000000000000000" charset="0"/>
              </a:rPr>
              <a:t>                     AU613521104040</a:t>
            </a:r>
            <a:endParaRPr lang="en-US" sz="2000" b="1">
              <a:latin typeface="Javanese Text" panose="02000000000000000000" charset="0"/>
              <a:cs typeface="Javanese Text" panose="02000000000000000000" charset="0"/>
            </a:endParaRPr>
          </a:p>
          <a:p>
            <a:pPr marL="0" indent="0">
              <a:buNone/>
            </a:pPr>
            <a:r>
              <a:rPr lang="en-US" sz="2000" b="1">
                <a:latin typeface="Javanese Text" panose="02000000000000000000" charset="0"/>
                <a:cs typeface="Javanese Text" panose="02000000000000000000" charset="0"/>
              </a:rPr>
              <a:t>                     sarigasemmalai@gmail.com</a:t>
            </a:r>
            <a:endParaRPr lang="en-US" sz="2000" b="1">
              <a:latin typeface="Javanese Text" panose="02000000000000000000" charset="0"/>
              <a:cs typeface="Javanese Text" panose="020000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CONCLUSION: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20" y="1576070"/>
            <a:ext cx="10515600" cy="4351338"/>
          </a:xfrm>
        </p:spPr>
        <p:txBody>
          <a:bodyPr>
            <a:noAutofit/>
          </a:bodyPr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Summarize the key insights and takeaways from the presentation, emphasizing the value proposition and impact of the language translator project.</a:t>
            </a:r>
            <a:endParaRPr lang="en-US" sz="180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Reiterate the importance of overcoming language barriers to foster communication, collaboration, and understanding across diverse communities.</a:t>
            </a:r>
            <a:endParaRPr lang="en-US" sz="180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Express gratitude to the audience for their attention and participation, inviting further questions and discussion.</a:t>
            </a:r>
            <a:endParaRPr lang="en-US" sz="180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Provide contact information or resources for interested parties to learn more about the language translator project and get involved.</a:t>
            </a:r>
            <a:endParaRPr lang="en-US" sz="180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/>
              <a:t>Feel free to adjust these points according to the specific focus and requirements of your presentation or meeting. Let me know if you need further assistance!</a:t>
            </a:r>
            <a:endParaRPr 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98470" y="2538095"/>
            <a:ext cx="8355330" cy="132588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THANK YOU :)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AGENDA: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3151505" y="1691005"/>
            <a:ext cx="7729220" cy="4593590"/>
          </a:xfrm>
        </p:spPr>
        <p:txBody>
          <a:bodyPr>
            <a:noAutofit/>
          </a:bodyPr>
          <a:p>
            <a:endParaRPr lang="en-US" sz="800"/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1. Problem StateM</a:t>
            </a:r>
            <a:endParaRPr 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2. Project Overvi</a:t>
            </a:r>
            <a:endParaRPr 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3. End users</a:t>
            </a:r>
            <a:endParaRPr 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4. our Soltion and Proposition</a:t>
            </a:r>
            <a:endParaRPr 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5.Key Features</a:t>
            </a:r>
            <a:endParaRPr 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6. Modelling Approach</a:t>
            </a:r>
            <a:endParaRPr 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7. Results and Evaluation</a:t>
            </a:r>
            <a:endParaRPr 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8. Conclusion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INTRODUCTION: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305" y="1516380"/>
            <a:ext cx="10182860" cy="4765675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/>
              <a:t>Provide context on the increasing need for language translation services in a globalized world.</a:t>
            </a:r>
            <a:endParaRPr lang="en-US" sz="240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/>
              <a:t>   Highlight the importance of effective communication across language barriers.</a:t>
            </a:r>
            <a:endParaRPr lang="en-US" sz="240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/>
              <a:t>   Introduce the language translator project as a solution to facilitate seamless multilingual communication.</a:t>
            </a:r>
            <a:endParaRPr lang="en-US" sz="240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/>
              <a:t>   Set the tone for the presentation by emphasizing the significance of the project's goals.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PROBLEM STATEMENT: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/>
              <a:t>  Identify common language barriers encountered in various scenarios, such as travel, business, and education.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/>
              <a:t> Discuss the limitations and inefficiencies of traditional translation methods, such as manual interpretation and phrasebooks.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/>
              <a:t> Highlight specific challenges, such as linguistic nuances, dialect variations, and cultural context, that complicate accurate translation.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/>
              <a:t>Emphasize the negative impact of language barriers on productivity, efficiency, and inclusivity.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KEY FEATURES: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270" y="1600835"/>
            <a:ext cx="10920095" cy="4496435"/>
          </a:xfrm>
        </p:spPr>
        <p:txBody>
          <a:bodyPr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ym typeface="+mn-ea"/>
              </a:rPr>
              <a:t>To implement the language translation mechanism for  make the communication easy and comfortable.</a:t>
            </a:r>
            <a:endParaRPr lang="en-US" sz="24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ym typeface="+mn-ea"/>
              </a:rPr>
              <a:t>To improve the limitation of understanding the languages and interaction in communication.</a:t>
            </a:r>
            <a:endParaRPr lang="en-US" sz="24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ym typeface="+mn-ea"/>
              </a:rPr>
              <a:t>To support the user to improve the communication skills and to avoid the loneliness of the user.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END USERS: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375" y="2234565"/>
            <a:ext cx="9369425" cy="3942715"/>
          </a:xfrm>
        </p:spPr>
        <p:txBody>
          <a:bodyPr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/>
              <a:t>Language translation software can be adopted by different end users such as individual consumers, businesses, and government organizations. Individual users of language translation software use it for a variety of personal purposes, including travel, intercultural communication, and language acquisition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REQUIREMENTS: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v"/>
            </a:pPr>
            <a:r>
              <a:rPr lang="en-US" b="1"/>
              <a:t>Hardware :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           </a:t>
            </a:r>
            <a:r>
              <a:rPr lang="en-US"/>
              <a:t>   Computer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Processor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2GB RAM(min)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200MB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 b="1"/>
              <a:t>Software:</a:t>
            </a:r>
            <a:endParaRPr lang="en-US" b="1"/>
          </a:p>
          <a:p>
            <a:pPr marL="0" indent="0">
              <a:buFont typeface="Wingdings" panose="05000000000000000000" charset="0"/>
              <a:buNone/>
            </a:pPr>
            <a:r>
              <a:rPr lang="en-US" b="1"/>
              <a:t>                     </a:t>
            </a:r>
            <a:r>
              <a:rPr lang="en-US"/>
              <a:t>OS(windows)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                  python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                  Tkinter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                  Googletrans,Textblob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RESULT :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langsc"/>
          <p:cNvPicPr>
            <a:picLocks noChangeAspect="1"/>
          </p:cNvPicPr>
          <p:nvPr>
            <p:ph idx="1"/>
          </p:nvPr>
        </p:nvPicPr>
        <p:blipFill>
          <a:blip r:embed="rId2"/>
          <a:srcRect l="6666" t="6435" r="1839" b="24456"/>
          <a:stretch>
            <a:fillRect/>
          </a:stretch>
        </p:blipFill>
        <p:spPr>
          <a:xfrm>
            <a:off x="768985" y="1636395"/>
            <a:ext cx="11170920" cy="4746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MODELING APPROACH: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ym typeface="+mn-ea"/>
              </a:rPr>
              <a:t>N-N languages and communication development.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ym typeface="+mn-ea"/>
              </a:rPr>
              <a:t> changing according to the user necessary language for communication.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ym typeface="+mn-ea"/>
              </a:rPr>
              <a:t>Increase attraction and accuracy according to the user feedback. </a:t>
            </a:r>
            <a:endParaRPr lang="en-US" sz="2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400" dirty="0"/>
              <a:t>I</a:t>
            </a:r>
            <a:r>
              <a:rPr lang="en-IN" sz="2400" dirty="0"/>
              <a:t>t is especially important to adhere to pre-approved terminology and adapt to corrected translations in domain-specific projects.</a:t>
            </a:r>
            <a:endParaRPr lang="en-IN" sz="2400" dirty="0"/>
          </a:p>
          <a:p>
            <a:pPr>
              <a:lnSpc>
                <a:spcPct val="150000"/>
              </a:lnSpc>
            </a:pP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3212</Words>
  <Application>WPS Presentation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Javanese Text</vt:lpstr>
      <vt:lpstr>Wingdings</vt:lpstr>
      <vt:lpstr>Calibri</vt:lpstr>
      <vt:lpstr>Microsoft YaHei</vt:lpstr>
      <vt:lpstr>Arial Unicode MS</vt:lpstr>
      <vt:lpstr>Calibri Light</vt:lpstr>
      <vt:lpstr>Office Theme</vt:lpstr>
      <vt:lpstr>LANGUAGE TRANSLATOR</vt:lpstr>
      <vt:lpstr>OUTLINE:</vt:lpstr>
      <vt:lpstr>INTRODUCTION:</vt:lpstr>
      <vt:lpstr>PowerPoint 演示文稿</vt:lpstr>
      <vt:lpstr>OBJECTIVES:</vt:lpstr>
      <vt:lpstr>PowerPoint 演示文稿</vt:lpstr>
      <vt:lpstr>REQUIREMENTS:</vt:lpstr>
      <vt:lpstr>RESULT:</vt:lpstr>
      <vt:lpstr>FUTURE SCOPE:</vt:lpstr>
      <vt:lpstr>PowerPoint 演示文稿</vt:lpstr>
      <vt:lpstr>THANK YOU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</dc:title>
  <dc:creator>Navyasree</dc:creator>
  <cp:lastModifiedBy>SARIGA S P</cp:lastModifiedBy>
  <cp:revision>3</cp:revision>
  <dcterms:created xsi:type="dcterms:W3CDTF">2024-04-03T19:07:00Z</dcterms:created>
  <dcterms:modified xsi:type="dcterms:W3CDTF">2024-04-05T04:31:58Z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DA8B17A345404F8C80B5203E465F7097_13</vt:lpwstr>
  </property>
  <property fmtid="{D5CDD505-2E9C-101B-9397-08002B2CF9AE}" pid="3" name="KSOProductBuildVer">
    <vt:lpwstr>1033-12.2.0.13306</vt:lpwstr>
  </property>
</Properties>
</file>