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6" r:id="rId8"/>
    <p:sldId id="263" r:id="rId9"/>
    <p:sldId id="264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0BF9-8653-E049-9083-7131C060B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traffic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499A-8C14-E648-9A0E-16ED2901E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281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9428-EE5F-B145-B51F-FC00F41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66226"/>
            <a:ext cx="10131425" cy="1171398"/>
          </a:xfrm>
        </p:spPr>
        <p:txBody>
          <a:bodyPr/>
          <a:lstStyle/>
          <a:p>
            <a:r>
              <a:rPr lang="en-US"/>
              <a:t>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1548-6203-F648-82DF-EA7AF21A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DD2F6C-6A1C-E64D-9404-D07930FD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5" y="1276893"/>
            <a:ext cx="5398098" cy="215210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3DABA9-A2A9-164D-A34B-1F667464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3" y="3884065"/>
            <a:ext cx="5708707" cy="24201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9923093-E4C7-714A-A1FD-19E0E0CA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42" y="757767"/>
            <a:ext cx="4741935" cy="243274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60B8C24-2890-854C-BFF7-F1E82015C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41" y="3338676"/>
            <a:ext cx="4606357" cy="33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E3EE-4424-E344-8C0F-48E9D1E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CE83-F4F4-CF42-A4CB-36B25038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realm of digital presence, where data reigns supreme, our journey into building a website traffic analysis using IBM Cognos for visualization has been illuminating. </a:t>
            </a:r>
          </a:p>
          <a:p>
            <a:r>
              <a:rPr lang="en-US"/>
              <a:t>As we draw the curtain on this exploration, it becomes evident that the convergence of advanced analytics and sophisticated visualization tools has ushered in a new era of understanding, empowering businesses to navigate the complexities of the online landscape with confidence and precision.</a:t>
            </a:r>
          </a:p>
          <a:p>
            <a:r>
              <a:rPr lang="en-US"/>
              <a:t>Through the lens of IBM Cognos, we have deciphered intricate patterns within website traffic data, unraveling the behaviors and preferences of our online audience. </a:t>
            </a:r>
          </a:p>
          <a:p>
            <a:r>
              <a:rPr lang="en-US"/>
              <a:t>The dynamic visualizations crafted using IBM Cognos not only transformed raw data into meaningful insights but also provided a roadmap for strategic decisions</a:t>
            </a:r>
          </a:p>
        </p:txBody>
      </p:sp>
    </p:spTree>
    <p:extLst>
      <p:ext uri="{BB962C8B-B14F-4D97-AF65-F5344CB8AC3E}">
        <p14:creationId xmlns:p14="http://schemas.microsoft.com/office/powerpoint/2010/main" val="1837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5D98-25C3-2B47-A941-C771FA9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A0EA-F662-BA4B-BF85-4C9EEF43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digital age, websites serve as vital hubs of information, interaction, and commerce.</a:t>
            </a:r>
          </a:p>
          <a:p>
            <a:r>
              <a:rPr lang="en-US"/>
              <a:t> Understanding the behavior of online visitors is not just a strategic advantage but a necessity for businesses and organizations aiming to thrive in the competitive online landscape. </a:t>
            </a:r>
          </a:p>
          <a:p>
            <a:r>
              <a:rPr lang="en-US"/>
              <a:t>Harnessing the power of data analytics and visualization, especially with advanced tools like IBM Cognos, has become pivotal for interpreting complex datasets and transforming them into actionable insights.</a:t>
            </a:r>
          </a:p>
          <a:p>
            <a:r>
              <a:rPr lang="en-US"/>
              <a:t>Website traffic analysis using IBM Cognos heralds a new era of data-driven decision-making. IBM Cognos, a robust business intelligence and performance management tool, empowers users to seamlessly integrate, visualize, and analyze data.</a:t>
            </a:r>
          </a:p>
          <a:p>
            <a:r>
              <a:rPr lang="en-US"/>
              <a:t> In this context, the focus shifts to the intricacies of web user behavior – from page views and click-through rates to user demographics and engagement patterns.</a:t>
            </a:r>
          </a:p>
        </p:txBody>
      </p:sp>
    </p:spTree>
    <p:extLst>
      <p:ext uri="{BB962C8B-B14F-4D97-AF65-F5344CB8AC3E}">
        <p14:creationId xmlns:p14="http://schemas.microsoft.com/office/powerpoint/2010/main" val="165736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8B67-8A70-D842-9687-A3F432A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4A2A-768D-6C4C-9592-E4E8B206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objectives of website traffic analysis typically revolve around gaining insights into user behavior, optimizing website performance, and achieving specific business goals.</a:t>
            </a:r>
          </a:p>
          <a:p>
            <a:r>
              <a:rPr lang="en-US"/>
              <a:t> Here are common objectives for website traffic analysis:
Visualize Website Traffic Trends:</a:t>
            </a:r>
          </a:p>
          <a:p>
            <a:r>
              <a:rPr lang="en-US"/>
              <a:t>Analyze User Engagement</a:t>
            </a:r>
          </a:p>
          <a:p>
            <a:r>
              <a:rPr lang="en-US"/>
              <a:t>Evaluate Marketing Campaign Performance</a:t>
            </a:r>
          </a:p>
          <a:p>
            <a:r>
              <a:rPr lang="en-US"/>
              <a:t>Understand User Demographics</a:t>
            </a:r>
          </a:p>
          <a:p>
            <a:r>
              <a:rPr lang="en-US"/>
              <a:t>optimize Content Strategy</a:t>
            </a:r>
          </a:p>
        </p:txBody>
      </p:sp>
    </p:spTree>
    <p:extLst>
      <p:ext uri="{BB962C8B-B14F-4D97-AF65-F5344CB8AC3E}">
        <p14:creationId xmlns:p14="http://schemas.microsoft.com/office/powerpoint/2010/main" val="101766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98C-AFFC-6549-AA0C-AE15AD0C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599F-A6EE-9641-A542-90120ABB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# Example: Line chart for website traffic over time
plt.figure(figsize=(10, 6))
plt.plot(data[‘date’], data[‘traffic’], marker=‘o’, color=‘b’, label=‘Website Traffic’)
plt.xlabel(‘Date’)
plt.ylabel(‘Website Traffic’)
plt.title(‘Website Traffic Over Time’)
plt.legend()
plt.xticks(rotation=45)  # Rotate x-axis labels for better visibility
plt.tight_layout()
plt.show()</a:t>
            </a:r>
          </a:p>
        </p:txBody>
      </p:sp>
    </p:spTree>
    <p:extLst>
      <p:ext uri="{BB962C8B-B14F-4D97-AF65-F5344CB8AC3E}">
        <p14:creationId xmlns:p14="http://schemas.microsoft.com/office/powerpoint/2010/main" val="5429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EFD7-3C47-D349-950E-CD8C2A2A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Chart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7E4304-07A7-2F46-8539-97CC05A2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52" y="2141537"/>
            <a:ext cx="7869860" cy="4139547"/>
          </a:xfrm>
        </p:spPr>
      </p:pic>
    </p:spTree>
    <p:extLst>
      <p:ext uri="{BB962C8B-B14F-4D97-AF65-F5344CB8AC3E}">
        <p14:creationId xmlns:p14="http://schemas.microsoft.com/office/powerpoint/2010/main" val="40493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9313-CA11-264B-ABF8-299F277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1E1-4110-4947-AA4E-B78D7F9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 seaborn as sns
# Example: Scatter plot for website traffic vs. time spent on site
plt.figure(figsize=(8, 6))
sns.scatterplot(x=‘time_spent’, y=‘traffic’, data=data, color=‘green’)
plt.xlabel(‘Time Spent on Site (seconds)’)
plt.ylabel(‘Website Traffic’)
plt.title(‘Website Traffic vs. Time Spent on Site’)
plt.show()</a:t>
            </a:r>
          </a:p>
        </p:txBody>
      </p:sp>
    </p:spTree>
    <p:extLst>
      <p:ext uri="{BB962C8B-B14F-4D97-AF65-F5344CB8AC3E}">
        <p14:creationId xmlns:p14="http://schemas.microsoft.com/office/powerpoint/2010/main" val="17711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06FF-8A02-3842-B83D-8138228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FE6600-A5BF-EC42-86CE-AE1D37045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62" y="2141537"/>
            <a:ext cx="8207579" cy="4336645"/>
          </a:xfrm>
        </p:spPr>
      </p:pic>
    </p:spTree>
    <p:extLst>
      <p:ext uri="{BB962C8B-B14F-4D97-AF65-F5344CB8AC3E}">
        <p14:creationId xmlns:p14="http://schemas.microsoft.com/office/powerpoint/2010/main" val="348689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1628-93AD-5D44-85D1-66809CF4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A84B-41DB-F146-853C-7D59C343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Import matplotlib.pyplot as plt
# Example: Bar chart for website traffic by days of the week
plt.figure(figsize=(8, 6))
data.groupby(‘day_of_week’)[‘traffic’].sum().plot(kind=‘bar’)
plt.xlabel(‘Day of the Week’)
plt.ylabel(‘Website Traffic’)
plt.title(‘Website Traffic by Day of the Week’)
plt.xticks(rotation=0)  # Rotate x-axis labels for better visibility
plt.show()</a:t>
            </a:r>
          </a:p>
        </p:txBody>
      </p:sp>
    </p:spTree>
    <p:extLst>
      <p:ext uri="{BB962C8B-B14F-4D97-AF65-F5344CB8AC3E}">
        <p14:creationId xmlns:p14="http://schemas.microsoft.com/office/powerpoint/2010/main" val="153509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E0BE-3CDB-9D4C-97C2-BDA5709A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 chart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F4191E-841B-4944-9BC5-4B610DBF0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71" y="2744985"/>
            <a:ext cx="7372684" cy="3649662"/>
          </a:xfrm>
        </p:spPr>
      </p:pic>
    </p:spTree>
    <p:extLst>
      <p:ext uri="{BB962C8B-B14F-4D97-AF65-F5344CB8AC3E}">
        <p14:creationId xmlns:p14="http://schemas.microsoft.com/office/powerpoint/2010/main" val="66785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Web traffic analysis </vt:lpstr>
      <vt:lpstr>Introduction </vt:lpstr>
      <vt:lpstr>Objective </vt:lpstr>
      <vt:lpstr>Line chart </vt:lpstr>
      <vt:lpstr>Line Chart </vt:lpstr>
      <vt:lpstr>Scatter plot </vt:lpstr>
      <vt:lpstr>Scatter plot </vt:lpstr>
      <vt:lpstr>Bar chart </vt:lpstr>
      <vt:lpstr>Bar chart </vt:lpstr>
      <vt:lpstr>Program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analysis </dc:title>
  <dc:creator>S.p Sariga</dc:creator>
  <cp:lastModifiedBy>S.p Sariga</cp:lastModifiedBy>
  <cp:revision>4</cp:revision>
  <dcterms:created xsi:type="dcterms:W3CDTF">2023-10-18T15:35:39Z</dcterms:created>
  <dcterms:modified xsi:type="dcterms:W3CDTF">2023-10-18T17:10:29Z</dcterms:modified>
</cp:coreProperties>
</file>