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10340-8C7A-E049-B849-2F272FCFC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WEB TRAFFIC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EFB03-0A44-7F4C-9A0C-671024DF3A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Project:Phase 1</a:t>
            </a:r>
          </a:p>
        </p:txBody>
      </p:sp>
    </p:spTree>
    <p:extLst>
      <p:ext uri="{BB962C8B-B14F-4D97-AF65-F5344CB8AC3E}">
        <p14:creationId xmlns:p14="http://schemas.microsoft.com/office/powerpoint/2010/main" val="3632319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8C3E5-5F6F-5C4F-AF24-ABE9124A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A42B1-1745-9545-8209-9A772F762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Summary of Key Findings:
Web traffic analysis provided valuable insights into user behavior and preferences.
Identified actionable strategies to enhance website performance and user engagement.
Project’s Significance and Impact:
The findings will serve as a foundation for future marketing strategies and content optimization efforts.</a:t>
            </a:r>
          </a:p>
        </p:txBody>
      </p:sp>
    </p:spTree>
    <p:extLst>
      <p:ext uri="{BB962C8B-B14F-4D97-AF65-F5344CB8AC3E}">
        <p14:creationId xmlns:p14="http://schemas.microsoft.com/office/powerpoint/2010/main" val="3607632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B2880-4B36-324B-B17E-AE8E37FF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19F09-453E-FB40-8C86-CBC03E28E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Web traffic analysis involves studying the behavior of visitors on a website. It helps in understanding user interactions, preferences, and trends.
Importance of Analyzing Web Traffic:
Analyzing web traffic is crucial for businesses and website owners to enhance user experience, optimize content, and improve marketing strategies.</a:t>
            </a:r>
          </a:p>
        </p:txBody>
      </p:sp>
    </p:spTree>
    <p:extLst>
      <p:ext uri="{BB962C8B-B14F-4D97-AF65-F5344CB8AC3E}">
        <p14:creationId xmlns:p14="http://schemas.microsoft.com/office/powerpoint/2010/main" val="471155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44EFE-2126-5B42-B96D-ECEF27B4A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01B1A-0311-DF4A-A51D-BA1C5B3C3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analyze web traffic patterns 
To identify key metrics such as page views, unique visitors, and bounce rate.
Scope and Limitations:
                       Scope: Focus on web traffic data 
                        Limitations: Limited to the data available </a:t>
            </a:r>
          </a:p>
        </p:txBody>
      </p:sp>
    </p:spTree>
    <p:extLst>
      <p:ext uri="{BB962C8B-B14F-4D97-AF65-F5344CB8AC3E}">
        <p14:creationId xmlns:p14="http://schemas.microsoft.com/office/powerpoint/2010/main" val="374643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58B20-47EA-4E42-A257-9ED7BCFB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9CB89-1081-8A46-BE86-14711BB22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 Collection Methods:
Utilized Google Analytics to gather detailed web traffic data.
Tools and Technologies Used:
Google Analytics: Used for tracking website traffic and user behavior.</a:t>
            </a:r>
          </a:p>
        </p:txBody>
      </p:sp>
    </p:spTree>
    <p:extLst>
      <p:ext uri="{BB962C8B-B14F-4D97-AF65-F5344CB8AC3E}">
        <p14:creationId xmlns:p14="http://schemas.microsoft.com/office/powerpoint/2010/main" val="408874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CC1C2-EBBF-4E40-AC58-57FB55DD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9DAC8-03C6-2840-AEDE-2E7D3CFFD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Graphs and Charts displaying Web Traffic Trends:
[Examples: Line chart showing page views over time, pie chart illustrating traffic sources.]
Key Metrics:
Page Views: [Number]
Unique Visitors: [Number]
Bounce Rate: [Percentage]
Patterns and Anomalies Found:
Identified a significant increase in traffic during [specific events or promotions].
Noted a higher bounce rate on [particular pages], indicating potential issues with cont</a:t>
            </a:r>
          </a:p>
        </p:txBody>
      </p:sp>
    </p:spTree>
    <p:extLst>
      <p:ext uri="{BB962C8B-B14F-4D97-AF65-F5344CB8AC3E}">
        <p14:creationId xmlns:p14="http://schemas.microsoft.com/office/powerpoint/2010/main" val="106626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9246F-5838-A948-BD07-8938320B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F80C7-60BB-9346-AC9A-69A0E4B9F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Insights Derived from Data Analysis:
Users from [specific region] showed a notable interest in [specific content/topic].
Mobile users accounted for [percentage]% of the total traffic, highlighting the importance of mobile optimization.
Important Trends and Patterns</a:t>
            </a:r>
          </a:p>
        </p:txBody>
      </p:sp>
    </p:spTree>
    <p:extLst>
      <p:ext uri="{BB962C8B-B14F-4D97-AF65-F5344CB8AC3E}">
        <p14:creationId xmlns:p14="http://schemas.microsoft.com/office/powerpoint/2010/main" val="2949547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F34F-9139-0047-8055-5B4FC6D8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13650-C3B7-7045-BCD5-C9A59B19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Suggestions for Improving Web Traffic:
Optimize website performance to reduce loading times and improve user experience.
Implement SEO best practices to enhance organic search visibility.
Strategies to Increase User Engagement:
Create interactive and engaging content, such as videos, quizzes, and polls.
Launch targeted marketing campaigns to attract specific audience segments.</a:t>
            </a:r>
          </a:p>
        </p:txBody>
      </p:sp>
    </p:spTree>
    <p:extLst>
      <p:ext uri="{BB962C8B-B14F-4D97-AF65-F5344CB8AC3E}">
        <p14:creationId xmlns:p14="http://schemas.microsoft.com/office/powerpoint/2010/main" val="1310664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D98EB-BF2A-DE45-99D8-8F27BD63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Faced: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2B32A-9F16-3F44-B481-9611EE63C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Challenges Encountered During Data Collection and Analysis:
Limited availability of historical data for in-depth trend analysis.
Ensuring data accuracy and dealing with discrepancies in the data set.
Solutions Implemented:
Collaborated with IT department to resolve data discrepancies and ensure accurate reporting.
Utilized advanced data cleaning techniques to address incomplete or inconsistent data.</a:t>
            </a:r>
          </a:p>
        </p:txBody>
      </p:sp>
    </p:spTree>
    <p:extLst>
      <p:ext uri="{BB962C8B-B14F-4D97-AF65-F5344CB8AC3E}">
        <p14:creationId xmlns:p14="http://schemas.microsoft.com/office/powerpoint/2010/main" val="4156371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1FCA-B27D-4E42-A03A-A171858B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D1527-31BE-C94B-8C98-A9690CC59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Possible Future Research Areas:
Conduct A/B testing to evaluate the effectiveness of different website layouts and content formats.</a:t>
            </a:r>
          </a:p>
          <a:p>
            <a:r>
              <a:rPr lang="en-US"/>
              <a:t>Explore user surveys and feedback mechanisms to gain qualitative insights into user preferences.
Enhancements to the Current Analysis Approach:
Integrate additional data sources, such as social media analytics, for a comprehensive view of user interactions.
Implement machine learning algorithms to predict user behavior and personalize website content.</a:t>
            </a:r>
          </a:p>
        </p:txBody>
      </p:sp>
    </p:spTree>
    <p:extLst>
      <p:ext uri="{BB962C8B-B14F-4D97-AF65-F5344CB8AC3E}">
        <p14:creationId xmlns:p14="http://schemas.microsoft.com/office/powerpoint/2010/main" val="2470923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Celestial</vt:lpstr>
      <vt:lpstr>WEB TRAFFIC ANALYSIS </vt:lpstr>
      <vt:lpstr>INTRODUCTION </vt:lpstr>
      <vt:lpstr>Project overview:</vt:lpstr>
      <vt:lpstr>Methodology:</vt:lpstr>
      <vt:lpstr>Data analysis </vt:lpstr>
      <vt:lpstr>Findings:</vt:lpstr>
      <vt:lpstr>Recommendations:</vt:lpstr>
      <vt:lpstr>Challenges Faced:</vt:lpstr>
      <vt:lpstr>Future Work: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TRAFFIC ANALYSIS </dc:title>
  <dc:creator>S.p Sariga</dc:creator>
  <cp:lastModifiedBy>S.p Sariga</cp:lastModifiedBy>
  <cp:revision>1</cp:revision>
  <dcterms:created xsi:type="dcterms:W3CDTF">2023-09-29T13:16:07Z</dcterms:created>
  <dcterms:modified xsi:type="dcterms:W3CDTF">2023-09-29T13:31:39Z</dcterms:modified>
</cp:coreProperties>
</file>