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94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97A4-E6AA-4041-9D0C-B426BC402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F0BAD-56C0-8043-B647-087396DC9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4DECC-939F-0B45-9EA1-5BBA32E6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CAB8-DEF7-3444-B51D-CBF7EF00EDC1}" type="datetimeFigureOut">
              <a:rPr lang="it-IT" smtClean="0"/>
              <a:t>02/04/22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B2928-E4CD-4646-A757-87CF784D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C0798-B2FA-3747-91A1-53ABD045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048D-0990-EE46-9D84-EF7995A35D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16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29AF-00AA-5646-8CFE-4BD377EC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9C4DB-BEB1-AF40-A479-4EB41F740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25C04-88D4-914C-8DA5-ED70F839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CAB8-DEF7-3444-B51D-CBF7EF00EDC1}" type="datetimeFigureOut">
              <a:rPr lang="it-IT" smtClean="0"/>
              <a:t>02/04/22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7195A-E795-6840-8945-F1109076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BC02D-98BE-7242-9320-1DAD91DE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048D-0990-EE46-9D84-EF7995A35D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08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CE1E0-B026-B94A-8E75-1D902F02A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1875-0EF7-AA49-9DC2-93220BE4C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A042-4510-9548-B66F-C2240CCD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CAB8-DEF7-3444-B51D-CBF7EF00EDC1}" type="datetimeFigureOut">
              <a:rPr lang="it-IT" smtClean="0"/>
              <a:t>02/04/22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5070-8C81-664F-9658-C4AAB659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BDA1E-4EB5-C146-ACFE-569C75DD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048D-0990-EE46-9D84-EF7995A35D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159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E330-5402-0744-B79A-8F3C63B0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F84E2-3083-4E45-A841-1032E2286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8B1B7-9408-6E4A-A5B6-0CA02ECC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CAB8-DEF7-3444-B51D-CBF7EF00EDC1}" type="datetimeFigureOut">
              <a:rPr lang="it-IT" smtClean="0"/>
              <a:t>02/04/22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45092-5AC9-DF45-A509-6BD8C7E0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31A1A-DBB7-7C48-B81B-F4DF476F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048D-0990-EE46-9D84-EF7995A35D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5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5989-BDD8-7242-B1D7-9C09C005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826F2-C733-534D-99E8-4910956A7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4C5FD-3591-DB47-B746-C958A70E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CAB8-DEF7-3444-B51D-CBF7EF00EDC1}" type="datetimeFigureOut">
              <a:rPr lang="it-IT" smtClean="0"/>
              <a:t>02/04/22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AA831-28A2-E443-847D-C6B8F972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E9A-4D73-8044-B8D7-5BDB0953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048D-0990-EE46-9D84-EF7995A35D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859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86A4-4F07-9943-8429-6EDBF8D9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2E47-076C-4443-83CD-FDD9827E0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8D28A-4A55-F246-9C3C-402A5D197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3477-4DFE-EB4C-8B73-DE044834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CAB8-DEF7-3444-B51D-CBF7EF00EDC1}" type="datetimeFigureOut">
              <a:rPr lang="it-IT" smtClean="0"/>
              <a:t>02/04/22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ABBDF-0044-8A43-8894-A96F73B8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E3B4F-BE57-B942-BB63-3A306E05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048D-0990-EE46-9D84-EF7995A35D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5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891A-BA2A-4A4F-9C52-B3CF4239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D1A2A-BCC5-E449-846B-AA7F3C3EB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50506-62A9-6F49-9F29-4C735E3A3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0DF56-F041-4E48-9C82-B057A659F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FE043-792F-5F4E-991C-2AAA206B2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4E8B9-1865-0945-9B93-0C34E5CC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CAB8-DEF7-3444-B51D-CBF7EF00EDC1}" type="datetimeFigureOut">
              <a:rPr lang="it-IT" smtClean="0"/>
              <a:t>02/04/22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D0BDE-0E64-464A-9101-0E0909C7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976DA-0200-DD41-A253-9E714D0C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048D-0990-EE46-9D84-EF7995A35D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248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63C5-EA1D-1F4A-888E-F1063D5B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B566F-FB92-1848-8335-2F1B8F02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CAB8-DEF7-3444-B51D-CBF7EF00EDC1}" type="datetimeFigureOut">
              <a:rPr lang="it-IT" smtClean="0"/>
              <a:t>02/04/22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C0575-888C-9048-80B1-004C8253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65C24-4817-5C46-8A88-D882F4B4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048D-0990-EE46-9D84-EF7995A35D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15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0F5E3-3FE4-EA4C-AC75-74975331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CAB8-DEF7-3444-B51D-CBF7EF00EDC1}" type="datetimeFigureOut">
              <a:rPr lang="it-IT" smtClean="0"/>
              <a:t>02/04/22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C6736-1DE1-F64C-9B93-F7604C51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97778-DE2F-1648-B04B-4767E0E4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048D-0990-EE46-9D84-EF7995A35D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67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4CD3-A123-E043-AADC-078AC4F4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2084-F52E-8D4A-AB2A-0E3C24643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01C74-7122-174F-865A-062AA62F6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FEF73-277E-0349-B76A-B8B086C8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CAB8-DEF7-3444-B51D-CBF7EF00EDC1}" type="datetimeFigureOut">
              <a:rPr lang="it-IT" smtClean="0"/>
              <a:t>02/04/22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0A530-7D89-3549-875F-E6268F2F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C469C-AA5B-A243-A018-F9164482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048D-0990-EE46-9D84-EF7995A35D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860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F0A9-703C-D342-8CA5-9D6D5FAF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AE9DA-4362-E140-9959-3D768F081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DB351-5FD9-7E4E-B327-EA50139FE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79AD8-CECE-DC48-96BB-5D602C85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CAB8-DEF7-3444-B51D-CBF7EF00EDC1}" type="datetimeFigureOut">
              <a:rPr lang="it-IT" smtClean="0"/>
              <a:t>02/04/22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D6B9C-21C1-7D45-B4C0-8E5D22CB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A32D5-5CB7-4745-984E-E013CD58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048D-0990-EE46-9D84-EF7995A35D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18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3D156-EB19-C246-A42F-901E2375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1280D-B4B7-3D4A-9066-7D7992F01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955BF-8856-4D40-8B1E-EDF3DD534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CAB8-DEF7-3444-B51D-CBF7EF00EDC1}" type="datetimeFigureOut">
              <a:rPr lang="it-IT" smtClean="0"/>
              <a:t>02/04/22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6D46A-4C51-514E-87EB-13DCCC41D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8C82-A351-0B4A-BE00-81213B7E9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4048D-0990-EE46-9D84-EF7995A35D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57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1E0F529-9531-7A44-A196-31D4754DD993}"/>
              </a:ext>
            </a:extLst>
          </p:cNvPr>
          <p:cNvGrpSpPr/>
          <p:nvPr/>
        </p:nvGrpSpPr>
        <p:grpSpPr>
          <a:xfrm>
            <a:off x="2367643" y="1287632"/>
            <a:ext cx="6716311" cy="1579377"/>
            <a:chOff x="2367643" y="1287632"/>
            <a:chExt cx="6716311" cy="157937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6E87FEE-A6F7-0A4F-B8EF-7A887D4780B6}"/>
                </a:ext>
              </a:extLst>
            </p:cNvPr>
            <p:cNvCxnSpPr/>
            <p:nvPr/>
          </p:nvCxnSpPr>
          <p:spPr>
            <a:xfrm>
              <a:off x="2971799" y="1730829"/>
              <a:ext cx="5508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2AFB8B5-C633-214F-BDC2-F96F1C10B3D3}"/>
                </a:ext>
              </a:extLst>
            </p:cNvPr>
            <p:cNvCxnSpPr>
              <a:cxnSpLocks/>
            </p:cNvCxnSpPr>
            <p:nvPr/>
          </p:nvCxnSpPr>
          <p:spPr>
            <a:xfrm>
              <a:off x="2971799" y="1589315"/>
              <a:ext cx="0" cy="2939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720EAF8-7472-6846-9DAD-449B6037676E}"/>
                </a:ext>
              </a:extLst>
            </p:cNvPr>
            <p:cNvCxnSpPr>
              <a:cxnSpLocks/>
            </p:cNvCxnSpPr>
            <p:nvPr/>
          </p:nvCxnSpPr>
          <p:spPr>
            <a:xfrm>
              <a:off x="8490683" y="1589315"/>
              <a:ext cx="0" cy="2939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892929-21AB-A54A-A0AE-C6C102F37969}"/>
                </a:ext>
              </a:extLst>
            </p:cNvPr>
            <p:cNvSpPr txBox="1"/>
            <p:nvPr/>
          </p:nvSpPr>
          <p:spPr>
            <a:xfrm>
              <a:off x="2819400" y="1287632"/>
              <a:ext cx="39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5DBFC1-946E-7F40-8EB9-67B533826DD3}"/>
                </a:ext>
              </a:extLst>
            </p:cNvPr>
            <p:cNvSpPr txBox="1"/>
            <p:nvPr/>
          </p:nvSpPr>
          <p:spPr>
            <a:xfrm>
              <a:off x="8338284" y="1287632"/>
              <a:ext cx="39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FA44A6-AB24-974E-8552-A98105D51333}"/>
                </a:ext>
              </a:extLst>
            </p:cNvPr>
            <p:cNvSpPr txBox="1"/>
            <p:nvPr/>
          </p:nvSpPr>
          <p:spPr>
            <a:xfrm>
              <a:off x="2367643" y="2174512"/>
              <a:ext cx="1377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Impossible </a:t>
              </a:r>
              <a:r>
                <a:rPr lang="it-IT" dirty="0" err="1"/>
                <a:t>event</a:t>
              </a:r>
              <a:endParaRPr lang="it-IT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F62C8C-EA78-ED4C-A2D5-035048C5107B}"/>
                </a:ext>
              </a:extLst>
            </p:cNvPr>
            <p:cNvSpPr txBox="1"/>
            <p:nvPr/>
          </p:nvSpPr>
          <p:spPr>
            <a:xfrm>
              <a:off x="7706315" y="2174512"/>
              <a:ext cx="13776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Certain</a:t>
              </a:r>
              <a:r>
                <a:rPr lang="it-IT" dirty="0"/>
                <a:t> </a:t>
              </a:r>
              <a:r>
                <a:rPr lang="it-IT" dirty="0" err="1"/>
                <a:t>event</a:t>
              </a:r>
              <a:endParaRPr lang="it-IT" dirty="0"/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39D48A01-F58D-9D40-AF90-4FC26F3E5FB3}"/>
                </a:ext>
              </a:extLst>
            </p:cNvPr>
            <p:cNvSpPr/>
            <p:nvPr/>
          </p:nvSpPr>
          <p:spPr>
            <a:xfrm rot="16200000">
              <a:off x="5408080" y="-548027"/>
              <a:ext cx="646323" cy="5431801"/>
            </a:xfrm>
            <a:prstGeom prst="leftBrace">
              <a:avLst>
                <a:gd name="adj1" fmla="val 4892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F829AD-B078-FA40-93DF-6B64D38804BC}"/>
                </a:ext>
              </a:extLst>
            </p:cNvPr>
            <p:cNvSpPr txBox="1"/>
            <p:nvPr/>
          </p:nvSpPr>
          <p:spPr>
            <a:xfrm>
              <a:off x="4116205" y="2497677"/>
              <a:ext cx="3219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Possible</a:t>
              </a:r>
              <a:r>
                <a:rPr lang="it-IT" dirty="0"/>
                <a:t>, </a:t>
              </a:r>
              <a:r>
                <a:rPr lang="it-IT" dirty="0" err="1"/>
                <a:t>but</a:t>
              </a:r>
              <a:r>
                <a:rPr lang="it-IT" dirty="0"/>
                <a:t> </a:t>
              </a:r>
              <a:r>
                <a:rPr lang="it-IT" dirty="0" err="1"/>
                <a:t>not</a:t>
              </a:r>
              <a:r>
                <a:rPr lang="it-IT" dirty="0"/>
                <a:t> </a:t>
              </a:r>
              <a:r>
                <a:rPr lang="it-IT" dirty="0" err="1"/>
                <a:t>certain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52100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AAFBF56-703D-5A4C-9780-DB6ED18C3DF7}"/>
              </a:ext>
            </a:extLst>
          </p:cNvPr>
          <p:cNvGrpSpPr/>
          <p:nvPr/>
        </p:nvGrpSpPr>
        <p:grpSpPr>
          <a:xfrm>
            <a:off x="7803715" y="1777565"/>
            <a:ext cx="3190601" cy="2527126"/>
            <a:chOff x="7803715" y="1777565"/>
            <a:chExt cx="3190601" cy="2527126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B7B49B5-743C-9644-83CE-837EAA7AC8DF}"/>
                </a:ext>
              </a:extLst>
            </p:cNvPr>
            <p:cNvSpPr/>
            <p:nvPr/>
          </p:nvSpPr>
          <p:spPr>
            <a:xfrm>
              <a:off x="7803715" y="1777565"/>
              <a:ext cx="3156559" cy="2527126"/>
            </a:xfrm>
            <a:prstGeom prst="roundRect">
              <a:avLst/>
            </a:prstGeom>
            <a:solidFill>
              <a:srgbClr val="4472C4">
                <a:alpha val="2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C658B5E-F884-F34E-933D-7B98755BF40B}"/>
                </a:ext>
              </a:extLst>
            </p:cNvPr>
            <p:cNvSpPr/>
            <p:nvPr/>
          </p:nvSpPr>
          <p:spPr>
            <a:xfrm>
              <a:off x="8379912" y="3255637"/>
              <a:ext cx="1922219" cy="987468"/>
            </a:xfrm>
            <a:prstGeom prst="ellipse">
              <a:avLst/>
            </a:prstGeom>
            <a:solidFill>
              <a:schemeClr val="bg2">
                <a:lumMod val="50000"/>
                <a:alpha val="29804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252F761-9E46-2D4C-86EE-716898FBA448}"/>
                </a:ext>
              </a:extLst>
            </p:cNvPr>
            <p:cNvSpPr/>
            <p:nvPr/>
          </p:nvSpPr>
          <p:spPr>
            <a:xfrm rot="18700296">
              <a:off x="9582803" y="1857129"/>
              <a:ext cx="1145544" cy="1677483"/>
            </a:xfrm>
            <a:prstGeom prst="ellipse">
              <a:avLst/>
            </a:prstGeom>
            <a:solidFill>
              <a:schemeClr val="bg2">
                <a:lumMod val="50000"/>
                <a:alpha val="29804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1225D78-B13D-C04E-A8F8-F2EAD9C09374}"/>
                </a:ext>
              </a:extLst>
            </p:cNvPr>
            <p:cNvSpPr/>
            <p:nvPr/>
          </p:nvSpPr>
          <p:spPr>
            <a:xfrm>
              <a:off x="7921664" y="1929964"/>
              <a:ext cx="1070977" cy="1478071"/>
            </a:xfrm>
            <a:prstGeom prst="ellipse">
              <a:avLst/>
            </a:prstGeom>
            <a:solidFill>
              <a:schemeClr val="bg2">
                <a:lumMod val="50000"/>
                <a:alpha val="29804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57E4F6-62CC-1F48-A649-8E6614ABB5F7}"/>
                </a:ext>
              </a:extLst>
            </p:cNvPr>
            <p:cNvSpPr/>
            <p:nvPr/>
          </p:nvSpPr>
          <p:spPr>
            <a:xfrm>
              <a:off x="8065717" y="2303658"/>
              <a:ext cx="213987" cy="212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3C43D91-CD42-0944-89D3-F704C241DC2E}"/>
                </a:ext>
              </a:extLst>
            </p:cNvPr>
            <p:cNvSpPr/>
            <p:nvPr/>
          </p:nvSpPr>
          <p:spPr>
            <a:xfrm>
              <a:off x="8656527" y="2456058"/>
              <a:ext cx="213987" cy="212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E1409F3-4670-A04F-99E2-DEB70451C833}"/>
                </a:ext>
              </a:extLst>
            </p:cNvPr>
            <p:cNvSpPr/>
            <p:nvPr/>
          </p:nvSpPr>
          <p:spPr>
            <a:xfrm>
              <a:off x="8232731" y="2971712"/>
              <a:ext cx="213987" cy="212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D8487EC-46E9-A240-8293-6E34F1E920C9}"/>
                </a:ext>
              </a:extLst>
            </p:cNvPr>
            <p:cNvSpPr/>
            <p:nvPr/>
          </p:nvSpPr>
          <p:spPr>
            <a:xfrm>
              <a:off x="8973853" y="3762938"/>
              <a:ext cx="213987" cy="212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CC4BCB3-6D3A-F342-BC4F-7606D6FCFC96}"/>
                </a:ext>
              </a:extLst>
            </p:cNvPr>
            <p:cNvSpPr/>
            <p:nvPr/>
          </p:nvSpPr>
          <p:spPr>
            <a:xfrm>
              <a:off x="9521344" y="2335929"/>
              <a:ext cx="213987" cy="212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5AB6607-FBAC-E249-A26F-8264EFBE8D13}"/>
                </a:ext>
              </a:extLst>
            </p:cNvPr>
            <p:cNvSpPr/>
            <p:nvPr/>
          </p:nvSpPr>
          <p:spPr>
            <a:xfrm>
              <a:off x="9842323" y="3616802"/>
              <a:ext cx="213987" cy="212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CE54952-32BB-6E4B-A43D-FB9913C815F2}"/>
                </a:ext>
              </a:extLst>
            </p:cNvPr>
            <p:cNvSpPr/>
            <p:nvPr/>
          </p:nvSpPr>
          <p:spPr>
            <a:xfrm>
              <a:off x="10047435" y="2840191"/>
              <a:ext cx="213987" cy="212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C772A02-960A-9D4F-9B67-01D91A3639D4}"/>
                </a:ext>
              </a:extLst>
            </p:cNvPr>
            <p:cNvSpPr/>
            <p:nvPr/>
          </p:nvSpPr>
          <p:spPr>
            <a:xfrm>
              <a:off x="8549533" y="3616802"/>
              <a:ext cx="213987" cy="212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F92AC0D-527B-9341-8462-7D7C8ACDF373}"/>
                </a:ext>
              </a:extLst>
            </p:cNvPr>
            <p:cNvSpPr/>
            <p:nvPr/>
          </p:nvSpPr>
          <p:spPr>
            <a:xfrm>
              <a:off x="10612673" y="2733720"/>
              <a:ext cx="213987" cy="212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CA8EEEA-6299-264C-9DC0-8133A9DC1832}"/>
                </a:ext>
              </a:extLst>
            </p:cNvPr>
            <p:cNvSpPr/>
            <p:nvPr/>
          </p:nvSpPr>
          <p:spPr>
            <a:xfrm>
              <a:off x="9414351" y="3476928"/>
              <a:ext cx="213987" cy="212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5B0F41F-EF4A-884D-99BC-C1143430E98C}"/>
              </a:ext>
            </a:extLst>
          </p:cNvPr>
          <p:cNvGrpSpPr/>
          <p:nvPr/>
        </p:nvGrpSpPr>
        <p:grpSpPr>
          <a:xfrm>
            <a:off x="3616891" y="673100"/>
            <a:ext cx="2383076" cy="5386540"/>
            <a:chOff x="3616891" y="673100"/>
            <a:chExt cx="2383076" cy="538654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1F2E624-6DEB-6D47-BD6F-D7C24DA21519}"/>
                </a:ext>
              </a:extLst>
            </p:cNvPr>
            <p:cNvGrpSpPr/>
            <p:nvPr/>
          </p:nvGrpSpPr>
          <p:grpSpPr>
            <a:xfrm>
              <a:off x="3616891" y="673100"/>
              <a:ext cx="2383076" cy="5386540"/>
              <a:chOff x="3616891" y="673100"/>
              <a:chExt cx="2383076" cy="538654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4D8E1BD-FFC6-D048-9B84-7DB92EBDCE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319" t="-2277" r="49253" b="2852"/>
              <a:stretch/>
            </p:blipFill>
            <p:spPr>
              <a:xfrm>
                <a:off x="3616891" y="673100"/>
                <a:ext cx="2383076" cy="27559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A33C5CB-890D-1E4A-BBC5-20E550C40E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0882" t="-2277" r="4690" b="2852"/>
              <a:stretch/>
            </p:blipFill>
            <p:spPr>
              <a:xfrm>
                <a:off x="3616891" y="3303740"/>
                <a:ext cx="2383076" cy="2755900"/>
              </a:xfrm>
              <a:prstGeom prst="rect">
                <a:avLst/>
              </a:prstGeom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19E7508-2D39-A24D-A988-C620E41F3E33}"/>
                  </a:ext>
                </a:extLst>
              </p:cNvPr>
              <p:cNvSpPr/>
              <p:nvPr/>
            </p:nvSpPr>
            <p:spPr>
              <a:xfrm>
                <a:off x="4396634" y="2426829"/>
                <a:ext cx="212942" cy="212943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98D85C0-EDC0-DB4F-ABBC-0B8BDA625106}"/>
                  </a:ext>
                </a:extLst>
              </p:cNvPr>
              <p:cNvSpPr/>
              <p:nvPr/>
            </p:nvSpPr>
            <p:spPr>
              <a:xfrm>
                <a:off x="4073046" y="1777565"/>
                <a:ext cx="212942" cy="212943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18BB977-79A9-094C-A304-9D60390E7FFF}"/>
                  </a:ext>
                </a:extLst>
              </p:cNvPr>
              <p:cNvSpPr/>
              <p:nvPr/>
            </p:nvSpPr>
            <p:spPr>
              <a:xfrm>
                <a:off x="4400810" y="1779653"/>
                <a:ext cx="212942" cy="212943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A0CDB3D-C203-D940-B36A-029A77EFC5AD}"/>
                  </a:ext>
                </a:extLst>
              </p:cNvPr>
              <p:cNvSpPr/>
              <p:nvPr/>
            </p:nvSpPr>
            <p:spPr>
              <a:xfrm>
                <a:off x="3747370" y="2090715"/>
                <a:ext cx="212942" cy="212943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5A047F1-64A2-AC4A-8EE1-1E45829E7496}"/>
                  </a:ext>
                </a:extLst>
              </p:cNvPr>
              <p:cNvSpPr/>
              <p:nvPr/>
            </p:nvSpPr>
            <p:spPr>
              <a:xfrm>
                <a:off x="4075134" y="2092803"/>
                <a:ext cx="212942" cy="212943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C8EB8AE-334D-C942-A591-CAD720947F69}"/>
                  </a:ext>
                </a:extLst>
              </p:cNvPr>
              <p:cNvSpPr/>
              <p:nvPr/>
            </p:nvSpPr>
            <p:spPr>
              <a:xfrm>
                <a:off x="4402898" y="2094891"/>
                <a:ext cx="212942" cy="212943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2FA734E-1FC4-6C4C-9267-12E9C6BE3ACF}"/>
                  </a:ext>
                </a:extLst>
              </p:cNvPr>
              <p:cNvSpPr/>
              <p:nvPr/>
            </p:nvSpPr>
            <p:spPr>
              <a:xfrm>
                <a:off x="4064696" y="2746243"/>
                <a:ext cx="212942" cy="212943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5B3A134-3607-564D-AE2C-D7A50907DBFE}"/>
                  </a:ext>
                </a:extLst>
              </p:cNvPr>
              <p:cNvSpPr/>
              <p:nvPr/>
            </p:nvSpPr>
            <p:spPr>
              <a:xfrm>
                <a:off x="4392460" y="2748331"/>
                <a:ext cx="212942" cy="212943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9697B76-DA61-8B4A-BE96-014CACDAD33E}"/>
                  </a:ext>
                </a:extLst>
              </p:cNvPr>
              <p:cNvSpPr/>
              <p:nvPr/>
            </p:nvSpPr>
            <p:spPr>
              <a:xfrm>
                <a:off x="3747370" y="4408025"/>
                <a:ext cx="212942" cy="212943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4879D1-B908-C849-83E1-FD6F691E4CB1}"/>
                  </a:ext>
                </a:extLst>
              </p:cNvPr>
              <p:cNvSpPr/>
              <p:nvPr/>
            </p:nvSpPr>
            <p:spPr>
              <a:xfrm>
                <a:off x="4075134" y="4410113"/>
                <a:ext cx="212942" cy="212943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E7289F7-D76A-7C44-8DD7-1A0D4217DA7C}"/>
                  </a:ext>
                </a:extLst>
              </p:cNvPr>
              <p:cNvSpPr/>
              <p:nvPr/>
            </p:nvSpPr>
            <p:spPr>
              <a:xfrm>
                <a:off x="4402898" y="4412201"/>
                <a:ext cx="212942" cy="212943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CF11263-07A9-5E40-9713-7440D2075D67}"/>
                  </a:ext>
                </a:extLst>
              </p:cNvPr>
              <p:cNvSpPr/>
              <p:nvPr/>
            </p:nvSpPr>
            <p:spPr>
              <a:xfrm>
                <a:off x="3749458" y="4723263"/>
                <a:ext cx="212942" cy="212943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F893494-E820-EF45-A74A-6C2ED7A75F65}"/>
                  </a:ext>
                </a:extLst>
              </p:cNvPr>
              <p:cNvSpPr/>
              <p:nvPr/>
            </p:nvSpPr>
            <p:spPr>
              <a:xfrm>
                <a:off x="4077222" y="4725351"/>
                <a:ext cx="212942" cy="212943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576FC59-25C0-BE4B-9277-D0D4355EF33D}"/>
                  </a:ext>
                </a:extLst>
              </p:cNvPr>
              <p:cNvSpPr/>
              <p:nvPr/>
            </p:nvSpPr>
            <p:spPr>
              <a:xfrm>
                <a:off x="4404986" y="4727439"/>
                <a:ext cx="212942" cy="212943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44476F9-5678-6D43-A5F0-12B7DF4EE3AD}"/>
                  </a:ext>
                </a:extLst>
              </p:cNvPr>
              <p:cNvSpPr/>
              <p:nvPr/>
            </p:nvSpPr>
            <p:spPr>
              <a:xfrm>
                <a:off x="3739020" y="5063553"/>
                <a:ext cx="212942" cy="212943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5177D13-5821-0B49-9298-E09880DB9FD1}"/>
                  </a:ext>
                </a:extLst>
              </p:cNvPr>
              <p:cNvSpPr/>
              <p:nvPr/>
            </p:nvSpPr>
            <p:spPr>
              <a:xfrm>
                <a:off x="4066784" y="5065641"/>
                <a:ext cx="212942" cy="212943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F8EE188-4B14-3542-9A70-09C28D4328B5}"/>
                  </a:ext>
                </a:extLst>
              </p:cNvPr>
              <p:cNvSpPr/>
              <p:nvPr/>
            </p:nvSpPr>
            <p:spPr>
              <a:xfrm>
                <a:off x="4394548" y="5067729"/>
                <a:ext cx="212942" cy="212943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A38AC09-B886-9D48-A4C5-EBC6692C8C8D}"/>
                  </a:ext>
                </a:extLst>
              </p:cNvPr>
              <p:cNvSpPr/>
              <p:nvPr/>
            </p:nvSpPr>
            <p:spPr>
              <a:xfrm>
                <a:off x="3741108" y="5391317"/>
                <a:ext cx="212942" cy="212943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4433FFA-13F3-9A41-A95F-E3CC6C9ADAF3}"/>
                  </a:ext>
                </a:extLst>
              </p:cNvPr>
              <p:cNvSpPr/>
              <p:nvPr/>
            </p:nvSpPr>
            <p:spPr>
              <a:xfrm>
                <a:off x="4068872" y="5393405"/>
                <a:ext cx="212942" cy="212943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70529A8-215D-C945-B4E6-3D945A452A63}"/>
                  </a:ext>
                </a:extLst>
              </p:cNvPr>
              <p:cNvSpPr/>
              <p:nvPr/>
            </p:nvSpPr>
            <p:spPr>
              <a:xfrm>
                <a:off x="4396636" y="5395493"/>
                <a:ext cx="212942" cy="212943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6BC2240-8832-5B40-984D-3B47402E4C11}"/>
                  </a:ext>
                </a:extLst>
              </p:cNvPr>
              <p:cNvSpPr/>
              <p:nvPr/>
            </p:nvSpPr>
            <p:spPr>
              <a:xfrm>
                <a:off x="4716048" y="1781741"/>
                <a:ext cx="212942" cy="212943"/>
              </a:xfrm>
              <a:prstGeom prst="ellipse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706719B-A787-FF47-A030-18ED527476CE}"/>
                  </a:ext>
                </a:extLst>
              </p:cNvPr>
              <p:cNvSpPr/>
              <p:nvPr/>
            </p:nvSpPr>
            <p:spPr>
              <a:xfrm>
                <a:off x="4718136" y="2096979"/>
                <a:ext cx="212942" cy="212943"/>
              </a:xfrm>
              <a:prstGeom prst="ellipse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39B29B1-7655-B847-81C8-C50A0150C5C6}"/>
                  </a:ext>
                </a:extLst>
              </p:cNvPr>
              <p:cNvSpPr/>
              <p:nvPr/>
            </p:nvSpPr>
            <p:spPr>
              <a:xfrm>
                <a:off x="4720224" y="2737893"/>
                <a:ext cx="212942" cy="212943"/>
              </a:xfrm>
              <a:prstGeom prst="ellipse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8A90FE-06E2-7446-BB64-2E7F6E4798CF}"/>
                  </a:ext>
                </a:extLst>
              </p:cNvPr>
              <p:cNvSpPr/>
              <p:nvPr/>
            </p:nvSpPr>
            <p:spPr>
              <a:xfrm>
                <a:off x="4720224" y="4403851"/>
                <a:ext cx="212942" cy="212943"/>
              </a:xfrm>
              <a:prstGeom prst="ellipse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0768B94-EBC2-7D46-94E6-EE581ECA1324}"/>
                  </a:ext>
                </a:extLst>
              </p:cNvPr>
              <p:cNvSpPr/>
              <p:nvPr/>
            </p:nvSpPr>
            <p:spPr>
              <a:xfrm>
                <a:off x="4722312" y="4719089"/>
                <a:ext cx="212942" cy="212943"/>
              </a:xfrm>
              <a:prstGeom prst="ellipse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B9CDD4-26B1-9B49-BC20-90A6AD07A2F9}"/>
                  </a:ext>
                </a:extLst>
              </p:cNvPr>
              <p:cNvSpPr/>
              <p:nvPr/>
            </p:nvSpPr>
            <p:spPr>
              <a:xfrm>
                <a:off x="4724400" y="5071905"/>
                <a:ext cx="212942" cy="212943"/>
              </a:xfrm>
              <a:prstGeom prst="ellipse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671CE5-70F5-C24E-8C79-3E8057586E24}"/>
                  </a:ext>
                </a:extLst>
              </p:cNvPr>
              <p:cNvSpPr/>
              <p:nvPr/>
            </p:nvSpPr>
            <p:spPr>
              <a:xfrm>
                <a:off x="4726488" y="5399669"/>
                <a:ext cx="212942" cy="212943"/>
              </a:xfrm>
              <a:prstGeom prst="ellipse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6AF604-B0CE-724C-BFA5-0FD197763CFF}"/>
                </a:ext>
              </a:extLst>
            </p:cNvPr>
            <p:cNvSpPr/>
            <p:nvPr/>
          </p:nvSpPr>
          <p:spPr>
            <a:xfrm>
              <a:off x="4724398" y="2416391"/>
              <a:ext cx="212942" cy="212943"/>
            </a:xfrm>
            <a:prstGeom prst="ellipse">
              <a:avLst/>
            </a:prstGeom>
            <a:solidFill>
              <a:srgbClr val="4472C4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11729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2DF1B390-C7DC-DE44-B5BB-6F0A44625B04}"/>
              </a:ext>
            </a:extLst>
          </p:cNvPr>
          <p:cNvGrpSpPr/>
          <p:nvPr/>
        </p:nvGrpSpPr>
        <p:grpSpPr>
          <a:xfrm>
            <a:off x="2297367" y="1648642"/>
            <a:ext cx="6716311" cy="4113145"/>
            <a:chOff x="2297367" y="1648642"/>
            <a:chExt cx="6716311" cy="4113145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B98FB3DE-288D-9049-8917-1B9ED64B5A0C}"/>
                </a:ext>
              </a:extLst>
            </p:cNvPr>
            <p:cNvSpPr/>
            <p:nvPr/>
          </p:nvSpPr>
          <p:spPr>
            <a:xfrm>
              <a:off x="6432981" y="1718471"/>
              <a:ext cx="2039132" cy="391190"/>
            </a:xfrm>
            <a:prstGeom prst="roundRect">
              <a:avLst/>
            </a:prstGeom>
            <a:solidFill>
              <a:srgbClr val="4472C4">
                <a:alpha val="2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DF54F96-E58C-EA49-9E1B-3572A41E95B3}"/>
                </a:ext>
              </a:extLst>
            </p:cNvPr>
            <p:cNvGrpSpPr/>
            <p:nvPr/>
          </p:nvGrpSpPr>
          <p:grpSpPr>
            <a:xfrm>
              <a:off x="2297367" y="1648642"/>
              <a:ext cx="6716311" cy="4113145"/>
              <a:chOff x="2297367" y="1648642"/>
              <a:chExt cx="6716311" cy="411314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ABBC9DB-7B4A-ED48-BD95-AB75CF64D0C4}"/>
                  </a:ext>
                </a:extLst>
              </p:cNvPr>
              <p:cNvGrpSpPr/>
              <p:nvPr/>
            </p:nvGrpSpPr>
            <p:grpSpPr>
              <a:xfrm>
                <a:off x="2297367" y="4182410"/>
                <a:ext cx="6716311" cy="1579377"/>
                <a:chOff x="2367643" y="1287632"/>
                <a:chExt cx="6716311" cy="1579377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CA3204A4-F7AC-A041-941C-8F3941686CF7}"/>
                    </a:ext>
                  </a:extLst>
                </p:cNvPr>
                <p:cNvCxnSpPr/>
                <p:nvPr/>
              </p:nvCxnSpPr>
              <p:spPr>
                <a:xfrm>
                  <a:off x="2971799" y="1730829"/>
                  <a:ext cx="55080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9E421775-EF70-2D4B-BB01-823478659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71799" y="1589315"/>
                  <a:ext cx="0" cy="29391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87785DF-A633-BE4F-86AD-8058556607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90683" y="1589315"/>
                  <a:ext cx="0" cy="29391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2F6CA6-4BFA-D847-8427-25E34C873669}"/>
                    </a:ext>
                  </a:extLst>
                </p:cNvPr>
                <p:cNvSpPr txBox="1"/>
                <p:nvPr/>
              </p:nvSpPr>
              <p:spPr>
                <a:xfrm>
                  <a:off x="2819400" y="1287632"/>
                  <a:ext cx="3918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3CBADCF-0CD2-374F-8FE2-3A6262EC4AD3}"/>
                    </a:ext>
                  </a:extLst>
                </p:cNvPr>
                <p:cNvSpPr txBox="1"/>
                <p:nvPr/>
              </p:nvSpPr>
              <p:spPr>
                <a:xfrm>
                  <a:off x="8338284" y="1287632"/>
                  <a:ext cx="3918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1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C102DBA-160A-2F40-ADA0-E362EA518894}"/>
                    </a:ext>
                  </a:extLst>
                </p:cNvPr>
                <p:cNvSpPr txBox="1"/>
                <p:nvPr/>
              </p:nvSpPr>
              <p:spPr>
                <a:xfrm>
                  <a:off x="2367643" y="2174512"/>
                  <a:ext cx="137763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dirty="0"/>
                    <a:t>Impossible </a:t>
                  </a:r>
                  <a:r>
                    <a:rPr lang="it-IT" dirty="0" err="1"/>
                    <a:t>event</a:t>
                  </a:r>
                  <a:endParaRPr lang="it-IT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A8A1673-73FF-F74A-B68A-98AD833FBA72}"/>
                    </a:ext>
                  </a:extLst>
                </p:cNvPr>
                <p:cNvSpPr txBox="1"/>
                <p:nvPr/>
              </p:nvSpPr>
              <p:spPr>
                <a:xfrm>
                  <a:off x="7706315" y="2174512"/>
                  <a:ext cx="13776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dirty="0" err="1"/>
                    <a:t>Certain</a:t>
                  </a:r>
                  <a:r>
                    <a:rPr lang="it-IT" dirty="0"/>
                    <a:t> </a:t>
                  </a:r>
                  <a:r>
                    <a:rPr lang="it-IT" dirty="0" err="1"/>
                    <a:t>event</a:t>
                  </a:r>
                  <a:endParaRPr lang="it-IT" dirty="0"/>
                </a:p>
              </p:txBody>
            </p:sp>
            <p:sp>
              <p:nvSpPr>
                <p:cNvPr id="12" name="Left Brace 11">
                  <a:extLst>
                    <a:ext uri="{FF2B5EF4-FFF2-40B4-BE49-F238E27FC236}">
                      <a16:creationId xmlns:a16="http://schemas.microsoft.com/office/drawing/2014/main" id="{356C32D2-DCB0-AC47-A8F4-62F3914E3649}"/>
                    </a:ext>
                  </a:extLst>
                </p:cNvPr>
                <p:cNvSpPr/>
                <p:nvPr/>
              </p:nvSpPr>
              <p:spPr>
                <a:xfrm rot="16200000">
                  <a:off x="5408080" y="-548027"/>
                  <a:ext cx="646323" cy="5431801"/>
                </a:xfrm>
                <a:prstGeom prst="leftBrace">
                  <a:avLst>
                    <a:gd name="adj1" fmla="val 48922"/>
                    <a:gd name="adj2" fmla="val 5000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1706DC2-EB68-7D42-BF6A-FB77DCA4D4E7}"/>
                    </a:ext>
                  </a:extLst>
                </p:cNvPr>
                <p:cNvSpPr txBox="1"/>
                <p:nvPr/>
              </p:nvSpPr>
              <p:spPr>
                <a:xfrm>
                  <a:off x="4116205" y="2497677"/>
                  <a:ext cx="32191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dirty="0" err="1"/>
                    <a:t>Possible</a:t>
                  </a:r>
                  <a:r>
                    <a:rPr lang="it-IT" dirty="0"/>
                    <a:t>, </a:t>
                  </a:r>
                  <a:r>
                    <a:rPr lang="it-IT" dirty="0" err="1"/>
                    <a:t>but</a:t>
                  </a:r>
                  <a:r>
                    <a:rPr lang="it-IT" dirty="0"/>
                    <a:t> </a:t>
                  </a:r>
                  <a:r>
                    <a:rPr lang="it-IT" dirty="0" err="1"/>
                    <a:t>not</a:t>
                  </a:r>
                  <a:r>
                    <a:rPr lang="it-IT" dirty="0"/>
                    <a:t> </a:t>
                  </a:r>
                  <a:r>
                    <a:rPr lang="it-IT" dirty="0" err="1"/>
                    <a:t>certain</a:t>
                  </a:r>
                  <a:endParaRPr lang="it-IT" dirty="0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246BC8D-927D-4C45-A421-30B086E341F5}"/>
                  </a:ext>
                </a:extLst>
              </p:cNvPr>
              <p:cNvGrpSpPr/>
              <p:nvPr/>
            </p:nvGrpSpPr>
            <p:grpSpPr>
              <a:xfrm>
                <a:off x="2986186" y="1648642"/>
                <a:ext cx="3190601" cy="2527126"/>
                <a:chOff x="7803715" y="1777565"/>
                <a:chExt cx="3190601" cy="2527126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7F218B70-A68A-3A4F-A396-C8F91E3A7868}"/>
                    </a:ext>
                  </a:extLst>
                </p:cNvPr>
                <p:cNvSpPr/>
                <p:nvPr/>
              </p:nvSpPr>
              <p:spPr>
                <a:xfrm>
                  <a:off x="7803715" y="1777565"/>
                  <a:ext cx="3156559" cy="2527126"/>
                </a:xfrm>
                <a:prstGeom prst="roundRect">
                  <a:avLst/>
                </a:prstGeom>
                <a:solidFill>
                  <a:srgbClr val="4472C4">
                    <a:alpha val="2902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203349C-565D-3E4E-AF98-5882913EC281}"/>
                    </a:ext>
                  </a:extLst>
                </p:cNvPr>
                <p:cNvSpPr/>
                <p:nvPr/>
              </p:nvSpPr>
              <p:spPr>
                <a:xfrm>
                  <a:off x="8379912" y="3255637"/>
                  <a:ext cx="1922219" cy="987468"/>
                </a:xfrm>
                <a:prstGeom prst="ellipse">
                  <a:avLst/>
                </a:prstGeom>
                <a:solidFill>
                  <a:schemeClr val="bg2">
                    <a:lumMod val="50000"/>
                    <a:alpha val="29804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8E895247-47BA-2B4A-92DB-CFAD4E5B8CC8}"/>
                    </a:ext>
                  </a:extLst>
                </p:cNvPr>
                <p:cNvSpPr/>
                <p:nvPr/>
              </p:nvSpPr>
              <p:spPr>
                <a:xfrm rot="18700296">
                  <a:off x="9582803" y="1857129"/>
                  <a:ext cx="1145544" cy="1677483"/>
                </a:xfrm>
                <a:prstGeom prst="ellipse">
                  <a:avLst/>
                </a:prstGeom>
                <a:solidFill>
                  <a:schemeClr val="bg2">
                    <a:lumMod val="50000"/>
                    <a:alpha val="29804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19BCDAAF-9933-D847-B91A-F9A7615C4640}"/>
                    </a:ext>
                  </a:extLst>
                </p:cNvPr>
                <p:cNvSpPr/>
                <p:nvPr/>
              </p:nvSpPr>
              <p:spPr>
                <a:xfrm>
                  <a:off x="7921664" y="1929964"/>
                  <a:ext cx="1070977" cy="1478071"/>
                </a:xfrm>
                <a:prstGeom prst="ellipse">
                  <a:avLst/>
                </a:prstGeom>
                <a:solidFill>
                  <a:schemeClr val="bg2">
                    <a:lumMod val="50000"/>
                    <a:alpha val="29804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E76941A-987B-7A4A-8C1F-D8E961529387}"/>
                    </a:ext>
                  </a:extLst>
                </p:cNvPr>
                <p:cNvSpPr/>
                <p:nvPr/>
              </p:nvSpPr>
              <p:spPr>
                <a:xfrm>
                  <a:off x="8065717" y="2303658"/>
                  <a:ext cx="213987" cy="21294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1D4402E1-F34D-EC48-8EF6-839AAA41F5AA}"/>
                    </a:ext>
                  </a:extLst>
                </p:cNvPr>
                <p:cNvSpPr/>
                <p:nvPr/>
              </p:nvSpPr>
              <p:spPr>
                <a:xfrm>
                  <a:off x="8656527" y="2456058"/>
                  <a:ext cx="213987" cy="21294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F4654DE-A706-3F4D-B50D-0B3D7BE0C845}"/>
                    </a:ext>
                  </a:extLst>
                </p:cNvPr>
                <p:cNvSpPr/>
                <p:nvPr/>
              </p:nvSpPr>
              <p:spPr>
                <a:xfrm>
                  <a:off x="8232731" y="2971712"/>
                  <a:ext cx="213987" cy="21294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FF02C3F8-E3DB-4B45-A8CB-BD3B5ED661A4}"/>
                    </a:ext>
                  </a:extLst>
                </p:cNvPr>
                <p:cNvSpPr/>
                <p:nvPr/>
              </p:nvSpPr>
              <p:spPr>
                <a:xfrm>
                  <a:off x="8973853" y="3762938"/>
                  <a:ext cx="213987" cy="21294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B88434F-2258-754E-8C59-1BF8D1A6C2A6}"/>
                    </a:ext>
                  </a:extLst>
                </p:cNvPr>
                <p:cNvSpPr/>
                <p:nvPr/>
              </p:nvSpPr>
              <p:spPr>
                <a:xfrm>
                  <a:off x="9521344" y="2335929"/>
                  <a:ext cx="213987" cy="21294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F4CA9AC-51A6-E545-A667-12161C6B3A8C}"/>
                    </a:ext>
                  </a:extLst>
                </p:cNvPr>
                <p:cNvSpPr/>
                <p:nvPr/>
              </p:nvSpPr>
              <p:spPr>
                <a:xfrm>
                  <a:off x="9842323" y="3616802"/>
                  <a:ext cx="213987" cy="21294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F3BC198-2575-B44D-9E97-A98C8FA3E68D}"/>
                    </a:ext>
                  </a:extLst>
                </p:cNvPr>
                <p:cNvSpPr/>
                <p:nvPr/>
              </p:nvSpPr>
              <p:spPr>
                <a:xfrm>
                  <a:off x="10047435" y="2840191"/>
                  <a:ext cx="213987" cy="21294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649D4989-42DE-A248-8524-762F231D39EE}"/>
                    </a:ext>
                  </a:extLst>
                </p:cNvPr>
                <p:cNvSpPr/>
                <p:nvPr/>
              </p:nvSpPr>
              <p:spPr>
                <a:xfrm>
                  <a:off x="8549533" y="3616802"/>
                  <a:ext cx="213987" cy="21294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D87AE168-43C5-BE4B-AF0F-290FE9024D54}"/>
                    </a:ext>
                  </a:extLst>
                </p:cNvPr>
                <p:cNvSpPr/>
                <p:nvPr/>
              </p:nvSpPr>
              <p:spPr>
                <a:xfrm>
                  <a:off x="10612673" y="2733720"/>
                  <a:ext cx="213987" cy="21294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52A3B4A-CAED-564B-8DD2-72AF2B15A73E}"/>
                    </a:ext>
                  </a:extLst>
                </p:cNvPr>
                <p:cNvSpPr/>
                <p:nvPr/>
              </p:nvSpPr>
              <p:spPr>
                <a:xfrm>
                  <a:off x="9414351" y="3476928"/>
                  <a:ext cx="213987" cy="21294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82338AC-C4C6-A347-9AB2-DBCA55B7E443}"/>
                  </a:ext>
                </a:extLst>
              </p:cNvPr>
              <p:cNvSpPr/>
              <p:nvPr/>
            </p:nvSpPr>
            <p:spPr>
              <a:xfrm>
                <a:off x="6466073" y="2365228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54383C1-D34E-6D4F-98BD-4915EB275182}"/>
                  </a:ext>
                </a:extLst>
              </p:cNvPr>
              <p:cNvSpPr/>
              <p:nvPr/>
            </p:nvSpPr>
            <p:spPr>
              <a:xfrm rot="18700296">
                <a:off x="6522571" y="2823410"/>
                <a:ext cx="588682" cy="986062"/>
              </a:xfrm>
              <a:prstGeom prst="ellipse">
                <a:avLst/>
              </a:prstGeom>
              <a:solidFill>
                <a:schemeClr val="bg2">
                  <a:lumMod val="50000"/>
                  <a:alpha val="29804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E45D7E5-C187-1641-9DAB-B0FEDE29C170}"/>
                  </a:ext>
                </a:extLst>
              </p:cNvPr>
              <p:cNvSpPr txBox="1"/>
              <p:nvPr/>
            </p:nvSpPr>
            <p:spPr>
              <a:xfrm>
                <a:off x="6627183" y="1720567"/>
                <a:ext cx="1907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sample </a:t>
                </a:r>
                <a:r>
                  <a:rPr lang="it-IT" dirty="0" err="1"/>
                  <a:t>space</a:t>
                </a:r>
                <a:r>
                  <a:rPr lang="it-IT" dirty="0"/>
                  <a:t> </a:t>
                </a:r>
                <a:r>
                  <a:rPr lang="it-IT" dirty="0" err="1"/>
                  <a:t>S</a:t>
                </a:r>
                <a:endParaRPr lang="it-IT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21E1A9-5255-E543-A828-7D253F178BF6}"/>
                  </a:ext>
                </a:extLst>
              </p:cNvPr>
              <p:cNvSpPr txBox="1"/>
              <p:nvPr/>
            </p:nvSpPr>
            <p:spPr>
              <a:xfrm>
                <a:off x="6680891" y="2287033"/>
                <a:ext cx="17912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basic</a:t>
                </a:r>
                <a:r>
                  <a:rPr lang="it-IT" dirty="0"/>
                  <a:t> </a:t>
                </a:r>
                <a:r>
                  <a:rPr lang="it-IT" dirty="0" err="1"/>
                  <a:t>outcome</a:t>
                </a:r>
                <a:endParaRPr lang="it-IT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EDA0358-ECF1-554E-AA5C-C8253AFC2F27}"/>
                  </a:ext>
                </a:extLst>
              </p:cNvPr>
              <p:cNvSpPr/>
              <p:nvPr/>
            </p:nvSpPr>
            <p:spPr>
              <a:xfrm>
                <a:off x="6493999" y="3084041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BA0F7F2-7D62-A64E-8B68-CA4C31FFF008}"/>
                  </a:ext>
                </a:extLst>
              </p:cNvPr>
              <p:cNvSpPr/>
              <p:nvPr/>
            </p:nvSpPr>
            <p:spPr>
              <a:xfrm>
                <a:off x="6846815" y="3311597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AFD7CA5-D931-DA41-8ED3-21C010574D45}"/>
                  </a:ext>
                </a:extLst>
              </p:cNvPr>
              <p:cNvSpPr txBox="1"/>
              <p:nvPr/>
            </p:nvSpPr>
            <p:spPr>
              <a:xfrm>
                <a:off x="7273160" y="3040686"/>
                <a:ext cx="991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event</a:t>
                </a:r>
                <a:r>
                  <a:rPr lang="it-IT" dirty="0"/>
                  <a:t> A</a:t>
                </a:r>
              </a:p>
            </p:txBody>
          </p:sp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E5473BFC-D83B-3C49-B29E-13A43ED82098}"/>
                  </a:ext>
                </a:extLst>
              </p:cNvPr>
              <p:cNvCxnSpPr>
                <a:stCxn id="17" idx="4"/>
              </p:cNvCxnSpPr>
              <p:nvPr/>
            </p:nvCxnSpPr>
            <p:spPr>
              <a:xfrm>
                <a:off x="5964559" y="3124593"/>
                <a:ext cx="852353" cy="1501014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urved Connector 54">
                <a:extLst>
                  <a:ext uri="{FF2B5EF4-FFF2-40B4-BE49-F238E27FC236}">
                    <a16:creationId xmlns:a16="http://schemas.microsoft.com/office/drawing/2014/main" id="{74AC5F52-63CA-3047-A082-D942D592AE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59791" y="3823576"/>
                <a:ext cx="1428455" cy="162327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>
                <a:extLst>
                  <a:ext uri="{FF2B5EF4-FFF2-40B4-BE49-F238E27FC236}">
                    <a16:creationId xmlns:a16="http://schemas.microsoft.com/office/drawing/2014/main" id="{A92E9DE6-ACCC-1A4C-A04B-EB940C01D6FB}"/>
                  </a:ext>
                </a:extLst>
              </p:cNvPr>
              <p:cNvCxnSpPr/>
              <p:nvPr/>
            </p:nvCxnSpPr>
            <p:spPr>
              <a:xfrm rot="5400000">
                <a:off x="4041306" y="4336193"/>
                <a:ext cx="511425" cy="67402"/>
              </a:xfrm>
              <a:prstGeom prst="curvedConnector3">
                <a:avLst>
                  <a:gd name="adj1" fmla="val 591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3633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E63197A1-B896-3E48-9B85-C79F3271C060}"/>
              </a:ext>
            </a:extLst>
          </p:cNvPr>
          <p:cNvGrpSpPr/>
          <p:nvPr/>
        </p:nvGrpSpPr>
        <p:grpSpPr>
          <a:xfrm>
            <a:off x="2986186" y="1648642"/>
            <a:ext cx="5680129" cy="2527126"/>
            <a:chOff x="2986186" y="1648642"/>
            <a:chExt cx="5680129" cy="25271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57ED0B-AB20-404E-8987-DA1AAAC63DDB}"/>
                </a:ext>
              </a:extLst>
            </p:cNvPr>
            <p:cNvGrpSpPr/>
            <p:nvPr/>
          </p:nvGrpSpPr>
          <p:grpSpPr>
            <a:xfrm>
              <a:off x="2986186" y="1648642"/>
              <a:ext cx="3190601" cy="2527126"/>
              <a:chOff x="7803715" y="1777565"/>
              <a:chExt cx="3190601" cy="2527126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6F244307-CBA3-4F44-882B-14F17EC7D0BE}"/>
                  </a:ext>
                </a:extLst>
              </p:cNvPr>
              <p:cNvSpPr/>
              <p:nvPr/>
            </p:nvSpPr>
            <p:spPr>
              <a:xfrm>
                <a:off x="7803715" y="1777565"/>
                <a:ext cx="3156559" cy="2527126"/>
              </a:xfrm>
              <a:prstGeom prst="roundRect">
                <a:avLst/>
              </a:prstGeom>
              <a:solidFill>
                <a:srgbClr val="4472C4">
                  <a:alpha val="2902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4034F41-7A6C-1A4D-BCEC-26525460A20B}"/>
                  </a:ext>
                </a:extLst>
              </p:cNvPr>
              <p:cNvSpPr/>
              <p:nvPr/>
            </p:nvSpPr>
            <p:spPr>
              <a:xfrm>
                <a:off x="8379912" y="3255637"/>
                <a:ext cx="1922219" cy="987468"/>
              </a:xfrm>
              <a:prstGeom prst="ellipse">
                <a:avLst/>
              </a:prstGeom>
              <a:solidFill>
                <a:schemeClr val="bg2">
                  <a:lumMod val="50000"/>
                  <a:alpha val="29804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77E6DAB-D395-AA45-AB7F-9EBC0E8F70D7}"/>
                  </a:ext>
                </a:extLst>
              </p:cNvPr>
              <p:cNvSpPr/>
              <p:nvPr/>
            </p:nvSpPr>
            <p:spPr>
              <a:xfrm rot="18700296">
                <a:off x="9582803" y="1857129"/>
                <a:ext cx="1145544" cy="1677483"/>
              </a:xfrm>
              <a:prstGeom prst="ellipse">
                <a:avLst/>
              </a:prstGeom>
              <a:solidFill>
                <a:schemeClr val="bg2">
                  <a:lumMod val="50000"/>
                  <a:alpha val="29804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328CBD3-C22D-304E-9E83-B155BBBE37E8}"/>
                  </a:ext>
                </a:extLst>
              </p:cNvPr>
              <p:cNvSpPr/>
              <p:nvPr/>
            </p:nvSpPr>
            <p:spPr>
              <a:xfrm>
                <a:off x="7921664" y="1929964"/>
                <a:ext cx="1070977" cy="1478071"/>
              </a:xfrm>
              <a:prstGeom prst="ellipse">
                <a:avLst/>
              </a:prstGeom>
              <a:solidFill>
                <a:schemeClr val="bg2">
                  <a:lumMod val="50000"/>
                  <a:alpha val="29804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EF0308E-C369-144D-B353-40716C4296B4}"/>
                  </a:ext>
                </a:extLst>
              </p:cNvPr>
              <p:cNvSpPr/>
              <p:nvPr/>
            </p:nvSpPr>
            <p:spPr>
              <a:xfrm>
                <a:off x="8065717" y="2303658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9E87D35-220B-554B-A90A-7AF0CBCF1127}"/>
                  </a:ext>
                </a:extLst>
              </p:cNvPr>
              <p:cNvSpPr/>
              <p:nvPr/>
            </p:nvSpPr>
            <p:spPr>
              <a:xfrm>
                <a:off x="8656527" y="2456058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B40E516-DB5C-BB41-A691-9991B8DA2E71}"/>
                  </a:ext>
                </a:extLst>
              </p:cNvPr>
              <p:cNvSpPr/>
              <p:nvPr/>
            </p:nvSpPr>
            <p:spPr>
              <a:xfrm>
                <a:off x="8232731" y="2971712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8D51D6D-0DB8-624E-9434-BA9515AFC534}"/>
                  </a:ext>
                </a:extLst>
              </p:cNvPr>
              <p:cNvSpPr/>
              <p:nvPr/>
            </p:nvSpPr>
            <p:spPr>
              <a:xfrm>
                <a:off x="8973853" y="3762938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39449E9-E2FE-844F-81C0-D0B0C0062907}"/>
                  </a:ext>
                </a:extLst>
              </p:cNvPr>
              <p:cNvSpPr/>
              <p:nvPr/>
            </p:nvSpPr>
            <p:spPr>
              <a:xfrm>
                <a:off x="9521344" y="2335929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75B61C8-D5E2-BC45-9388-23EF5F00CBC7}"/>
                  </a:ext>
                </a:extLst>
              </p:cNvPr>
              <p:cNvSpPr/>
              <p:nvPr/>
            </p:nvSpPr>
            <p:spPr>
              <a:xfrm>
                <a:off x="9842323" y="3616802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7210C14-401A-B344-B05B-C2CDD82CAB5C}"/>
                  </a:ext>
                </a:extLst>
              </p:cNvPr>
              <p:cNvSpPr/>
              <p:nvPr/>
            </p:nvSpPr>
            <p:spPr>
              <a:xfrm>
                <a:off x="10047435" y="2840191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224B4A5-F4DB-4A48-8D37-D43A73D1E60D}"/>
                  </a:ext>
                </a:extLst>
              </p:cNvPr>
              <p:cNvSpPr/>
              <p:nvPr/>
            </p:nvSpPr>
            <p:spPr>
              <a:xfrm>
                <a:off x="8549533" y="3616802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A964CE-B4E2-0A4B-A361-E0568AFA0193}"/>
                  </a:ext>
                </a:extLst>
              </p:cNvPr>
              <p:cNvSpPr/>
              <p:nvPr/>
            </p:nvSpPr>
            <p:spPr>
              <a:xfrm>
                <a:off x="10612673" y="2733720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CCAA2D1-F12D-EF47-BE4D-B3C7EC872DB8}"/>
                  </a:ext>
                </a:extLst>
              </p:cNvPr>
              <p:cNvSpPr/>
              <p:nvPr/>
            </p:nvSpPr>
            <p:spPr>
              <a:xfrm>
                <a:off x="9414351" y="3476928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CFB0CA2-21AE-C440-B6CF-6B945DDCC57F}"/>
                </a:ext>
              </a:extLst>
            </p:cNvPr>
            <p:cNvSpPr/>
            <p:nvPr/>
          </p:nvSpPr>
          <p:spPr>
            <a:xfrm>
              <a:off x="6432981" y="1718471"/>
              <a:ext cx="2039132" cy="391190"/>
            </a:xfrm>
            <a:prstGeom prst="roundRect">
              <a:avLst/>
            </a:prstGeom>
            <a:solidFill>
              <a:srgbClr val="4472C4">
                <a:alpha val="2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A9E05E1-E869-D84C-8458-59AD5C2BD5E7}"/>
                </a:ext>
              </a:extLst>
            </p:cNvPr>
            <p:cNvSpPr/>
            <p:nvPr/>
          </p:nvSpPr>
          <p:spPr>
            <a:xfrm>
              <a:off x="6466073" y="2365228"/>
              <a:ext cx="213987" cy="212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35431FB-8467-784E-8A98-8F6FFE78273F}"/>
                </a:ext>
              </a:extLst>
            </p:cNvPr>
            <p:cNvSpPr/>
            <p:nvPr/>
          </p:nvSpPr>
          <p:spPr>
            <a:xfrm rot="18700296">
              <a:off x="6522571" y="2823410"/>
              <a:ext cx="588682" cy="986062"/>
            </a:xfrm>
            <a:prstGeom prst="ellipse">
              <a:avLst/>
            </a:prstGeom>
            <a:solidFill>
              <a:schemeClr val="bg2">
                <a:lumMod val="50000"/>
                <a:alpha val="29804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3FCC7A-EE8E-7B40-9D1A-9092D11AF28A}"/>
                </a:ext>
              </a:extLst>
            </p:cNvPr>
            <p:cNvSpPr txBox="1"/>
            <p:nvPr/>
          </p:nvSpPr>
          <p:spPr>
            <a:xfrm>
              <a:off x="6627183" y="1720567"/>
              <a:ext cx="2039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sample </a:t>
              </a:r>
              <a:r>
                <a:rPr lang="it-IT" dirty="0" err="1"/>
                <a:t>space</a:t>
              </a:r>
              <a:r>
                <a:rPr lang="it-IT" dirty="0"/>
                <a:t> </a:t>
              </a:r>
              <a:r>
                <a:rPr lang="it-IT" dirty="0" err="1"/>
                <a:t>S</a:t>
              </a:r>
              <a:endParaRPr lang="it-IT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4D07E3-8BB7-AA4C-9C62-19443BEAEA52}"/>
                </a:ext>
              </a:extLst>
            </p:cNvPr>
            <p:cNvSpPr txBox="1"/>
            <p:nvPr/>
          </p:nvSpPr>
          <p:spPr>
            <a:xfrm>
              <a:off x="6680891" y="2287033"/>
              <a:ext cx="1791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basic</a:t>
              </a:r>
              <a:r>
                <a:rPr lang="it-IT" dirty="0"/>
                <a:t> </a:t>
              </a:r>
              <a:r>
                <a:rPr lang="it-IT" dirty="0" err="1"/>
                <a:t>outcome</a:t>
              </a:r>
              <a:endParaRPr lang="it-IT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FD3D4D2-3F8F-7C46-BC86-D00AC982A4F4}"/>
                </a:ext>
              </a:extLst>
            </p:cNvPr>
            <p:cNvSpPr/>
            <p:nvPr/>
          </p:nvSpPr>
          <p:spPr>
            <a:xfrm>
              <a:off x="6493999" y="3084041"/>
              <a:ext cx="213987" cy="212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E27EBD4-1028-634A-9C64-733847A70EA0}"/>
                </a:ext>
              </a:extLst>
            </p:cNvPr>
            <p:cNvSpPr/>
            <p:nvPr/>
          </p:nvSpPr>
          <p:spPr>
            <a:xfrm>
              <a:off x="6846815" y="3311597"/>
              <a:ext cx="213987" cy="212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37D8B2-8D33-6747-8E6E-48EC0A55973B}"/>
                </a:ext>
              </a:extLst>
            </p:cNvPr>
            <p:cNvSpPr txBox="1"/>
            <p:nvPr/>
          </p:nvSpPr>
          <p:spPr>
            <a:xfrm>
              <a:off x="7273160" y="3040686"/>
              <a:ext cx="991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event</a:t>
              </a:r>
              <a:r>
                <a:rPr lang="it-IT" dirty="0"/>
                <a:t>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2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DD1CB1C-0786-9441-BDF8-695DB2A23018}"/>
              </a:ext>
            </a:extLst>
          </p:cNvPr>
          <p:cNvGrpSpPr/>
          <p:nvPr/>
        </p:nvGrpSpPr>
        <p:grpSpPr>
          <a:xfrm>
            <a:off x="3457184" y="1811481"/>
            <a:ext cx="2773243" cy="2084114"/>
            <a:chOff x="3457184" y="1811481"/>
            <a:chExt cx="2773243" cy="208411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88BFB5D-5673-9241-917D-427B235881CD}"/>
                </a:ext>
              </a:extLst>
            </p:cNvPr>
            <p:cNvSpPr/>
            <p:nvPr/>
          </p:nvSpPr>
          <p:spPr>
            <a:xfrm rot="18700296">
              <a:off x="5434343" y="2519552"/>
              <a:ext cx="588682" cy="553475"/>
            </a:xfrm>
            <a:prstGeom prst="ellipse">
              <a:avLst/>
            </a:prstGeom>
            <a:solidFill>
              <a:schemeClr val="bg2">
                <a:lumMod val="50000"/>
                <a:alpha val="29804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A333BD4-81B1-854B-BA35-6348D92544AE}"/>
                </a:ext>
              </a:extLst>
            </p:cNvPr>
            <p:cNvGrpSpPr/>
            <p:nvPr/>
          </p:nvGrpSpPr>
          <p:grpSpPr>
            <a:xfrm>
              <a:off x="3457184" y="1811481"/>
              <a:ext cx="2773243" cy="2084114"/>
              <a:chOff x="7803715" y="1777565"/>
              <a:chExt cx="3156559" cy="2527126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EF4CB4CC-CE81-5B4A-ABAD-CFF6C6CEA7BF}"/>
                  </a:ext>
                </a:extLst>
              </p:cNvPr>
              <p:cNvSpPr/>
              <p:nvPr/>
            </p:nvSpPr>
            <p:spPr>
              <a:xfrm>
                <a:off x="7803715" y="1777565"/>
                <a:ext cx="3156559" cy="2527126"/>
              </a:xfrm>
              <a:prstGeom prst="roundRect">
                <a:avLst/>
              </a:prstGeom>
              <a:solidFill>
                <a:srgbClr val="4472C4">
                  <a:alpha val="2902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3E3508B-4BB7-B249-B58D-9CEB52093893}"/>
                  </a:ext>
                </a:extLst>
              </p:cNvPr>
              <p:cNvSpPr/>
              <p:nvPr/>
            </p:nvSpPr>
            <p:spPr>
              <a:xfrm>
                <a:off x="8065717" y="2303658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1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D853154-5DCC-0F4D-B542-15E185F31B97}"/>
                  </a:ext>
                </a:extLst>
              </p:cNvPr>
              <p:cNvSpPr/>
              <p:nvPr/>
            </p:nvSpPr>
            <p:spPr>
              <a:xfrm>
                <a:off x="8232731" y="2971712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3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306FB87-096C-0A4B-BC49-A414D5DC9EDC}"/>
                  </a:ext>
                </a:extLst>
              </p:cNvPr>
              <p:cNvSpPr/>
              <p:nvPr/>
            </p:nvSpPr>
            <p:spPr>
              <a:xfrm>
                <a:off x="9604101" y="3146457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4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7E7753D-0EB9-7F4D-919E-0ADC0C483B83}"/>
                  </a:ext>
                </a:extLst>
              </p:cNvPr>
              <p:cNvSpPr/>
              <p:nvPr/>
            </p:nvSpPr>
            <p:spPr>
              <a:xfrm>
                <a:off x="9521344" y="2335929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2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DB294C-3F03-6548-A2C9-F309B9AA8CBA}"/>
                  </a:ext>
                </a:extLst>
              </p:cNvPr>
              <p:cNvSpPr/>
              <p:nvPr/>
            </p:nvSpPr>
            <p:spPr>
              <a:xfrm>
                <a:off x="8957671" y="3829745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5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7F5B7C5-9FC8-B441-9F57-8175DAD2D9BD}"/>
                  </a:ext>
                </a:extLst>
              </p:cNvPr>
              <p:cNvSpPr/>
              <p:nvPr/>
            </p:nvSpPr>
            <p:spPr>
              <a:xfrm>
                <a:off x="10324574" y="2828186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6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0E5F03-8CE1-C94E-B603-59C093E6D581}"/>
              </a:ext>
            </a:extLst>
          </p:cNvPr>
          <p:cNvGrpSpPr/>
          <p:nvPr/>
        </p:nvGrpSpPr>
        <p:grpSpPr>
          <a:xfrm>
            <a:off x="7435263" y="1811481"/>
            <a:ext cx="2773243" cy="2084114"/>
            <a:chOff x="7435263" y="1811481"/>
            <a:chExt cx="2773243" cy="208411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7849DF2-C2B5-3244-A423-B6569FE78287}"/>
                </a:ext>
              </a:extLst>
            </p:cNvPr>
            <p:cNvSpPr/>
            <p:nvPr/>
          </p:nvSpPr>
          <p:spPr>
            <a:xfrm rot="18700296">
              <a:off x="8619688" y="2067021"/>
              <a:ext cx="1382832" cy="1269950"/>
            </a:xfrm>
            <a:prstGeom prst="ellipse">
              <a:avLst/>
            </a:prstGeom>
            <a:solidFill>
              <a:schemeClr val="bg2">
                <a:lumMod val="50000"/>
                <a:alpha val="29804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62DBB5A-0729-CE44-80E1-94000A39B8A3}"/>
                </a:ext>
              </a:extLst>
            </p:cNvPr>
            <p:cNvGrpSpPr/>
            <p:nvPr/>
          </p:nvGrpSpPr>
          <p:grpSpPr>
            <a:xfrm>
              <a:off x="7435263" y="1811481"/>
              <a:ext cx="2773243" cy="2084114"/>
              <a:chOff x="7803715" y="1777565"/>
              <a:chExt cx="3156559" cy="2527126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D3E57F8F-2826-9340-B497-DF02BB0CBB33}"/>
                  </a:ext>
                </a:extLst>
              </p:cNvPr>
              <p:cNvSpPr/>
              <p:nvPr/>
            </p:nvSpPr>
            <p:spPr>
              <a:xfrm>
                <a:off x="7803715" y="1777565"/>
                <a:ext cx="3156559" cy="2527126"/>
              </a:xfrm>
              <a:prstGeom prst="roundRect">
                <a:avLst/>
              </a:prstGeom>
              <a:solidFill>
                <a:srgbClr val="4472C4">
                  <a:alpha val="2902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9DAD64B-5E6E-C94E-AE32-E72AE0FE4C3E}"/>
                  </a:ext>
                </a:extLst>
              </p:cNvPr>
              <p:cNvSpPr/>
              <p:nvPr/>
            </p:nvSpPr>
            <p:spPr>
              <a:xfrm>
                <a:off x="8065717" y="2303658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1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7E9B404-7109-3F49-8DDD-EE9FAE6A2FF2}"/>
                  </a:ext>
                </a:extLst>
              </p:cNvPr>
              <p:cNvSpPr/>
              <p:nvPr/>
            </p:nvSpPr>
            <p:spPr>
              <a:xfrm>
                <a:off x="8232731" y="2971712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3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9BBEBD4-C074-E642-9612-7C67D1B0950A}"/>
                  </a:ext>
                </a:extLst>
              </p:cNvPr>
              <p:cNvSpPr/>
              <p:nvPr/>
            </p:nvSpPr>
            <p:spPr>
              <a:xfrm>
                <a:off x="9604101" y="3146457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4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5F430B0-DAED-464C-B248-E1D0765E5D1D}"/>
                  </a:ext>
                </a:extLst>
              </p:cNvPr>
              <p:cNvSpPr/>
              <p:nvPr/>
            </p:nvSpPr>
            <p:spPr>
              <a:xfrm>
                <a:off x="9521344" y="2335929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2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38AEE45-77E7-544E-A065-590D89E46B50}"/>
                  </a:ext>
                </a:extLst>
              </p:cNvPr>
              <p:cNvSpPr/>
              <p:nvPr/>
            </p:nvSpPr>
            <p:spPr>
              <a:xfrm>
                <a:off x="8957671" y="3829745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5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E00D575-E707-204B-B468-9A1BF4932C8D}"/>
                  </a:ext>
                </a:extLst>
              </p:cNvPr>
              <p:cNvSpPr/>
              <p:nvPr/>
            </p:nvSpPr>
            <p:spPr>
              <a:xfrm>
                <a:off x="10324574" y="2828186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6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54A9B6A-E12A-684B-B255-62CD3650CBA7}"/>
              </a:ext>
            </a:extLst>
          </p:cNvPr>
          <p:cNvGrpSpPr/>
          <p:nvPr/>
        </p:nvGrpSpPr>
        <p:grpSpPr>
          <a:xfrm>
            <a:off x="786030" y="4306248"/>
            <a:ext cx="2773243" cy="2084114"/>
            <a:chOff x="7435263" y="1811481"/>
            <a:chExt cx="2773243" cy="208411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69D1F99-B636-9F46-BE25-8C540DAB1D98}"/>
                </a:ext>
              </a:extLst>
            </p:cNvPr>
            <p:cNvSpPr/>
            <p:nvPr/>
          </p:nvSpPr>
          <p:spPr>
            <a:xfrm rot="18700296">
              <a:off x="8619688" y="2067021"/>
              <a:ext cx="1382832" cy="1269950"/>
            </a:xfrm>
            <a:prstGeom prst="ellipse">
              <a:avLst/>
            </a:prstGeom>
            <a:solidFill>
              <a:schemeClr val="bg2">
                <a:lumMod val="50000"/>
                <a:alpha val="29804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DC06CC9-4BCC-634D-8B69-0586FE378DBB}"/>
                </a:ext>
              </a:extLst>
            </p:cNvPr>
            <p:cNvGrpSpPr/>
            <p:nvPr/>
          </p:nvGrpSpPr>
          <p:grpSpPr>
            <a:xfrm>
              <a:off x="7435263" y="1811481"/>
              <a:ext cx="2773243" cy="2084114"/>
              <a:chOff x="7803715" y="1777565"/>
              <a:chExt cx="3156559" cy="2527126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2BD1C4CC-8895-B34A-81DA-F26CBF3E491E}"/>
                  </a:ext>
                </a:extLst>
              </p:cNvPr>
              <p:cNvSpPr/>
              <p:nvPr/>
            </p:nvSpPr>
            <p:spPr>
              <a:xfrm>
                <a:off x="7803715" y="1777565"/>
                <a:ext cx="3156559" cy="2527126"/>
              </a:xfrm>
              <a:prstGeom prst="roundRect">
                <a:avLst/>
              </a:prstGeom>
              <a:solidFill>
                <a:srgbClr val="4472C4">
                  <a:alpha val="2902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C9C6E5C-3F39-944E-A0AE-7169F5ADEEAC}"/>
                  </a:ext>
                </a:extLst>
              </p:cNvPr>
              <p:cNvSpPr/>
              <p:nvPr/>
            </p:nvSpPr>
            <p:spPr>
              <a:xfrm>
                <a:off x="8030752" y="1958228"/>
                <a:ext cx="1068879" cy="8699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HHH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D34647C-D8D6-1846-B5E7-6F9E7AE1B04A}"/>
                  </a:ext>
                </a:extLst>
              </p:cNvPr>
              <p:cNvSpPr/>
              <p:nvPr/>
            </p:nvSpPr>
            <p:spPr>
              <a:xfrm>
                <a:off x="9604101" y="3146457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4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BFA3EF1-23BC-C948-833C-CDBA3078FC4A}"/>
                  </a:ext>
                </a:extLst>
              </p:cNvPr>
              <p:cNvSpPr/>
              <p:nvPr/>
            </p:nvSpPr>
            <p:spPr>
              <a:xfrm>
                <a:off x="9521344" y="2335929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2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BE637E4-12FE-2C40-B067-451A7B7E6116}"/>
                  </a:ext>
                </a:extLst>
              </p:cNvPr>
              <p:cNvSpPr/>
              <p:nvPr/>
            </p:nvSpPr>
            <p:spPr>
              <a:xfrm>
                <a:off x="8957671" y="3829745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5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BA12C23-7334-7B49-BABD-9E5E9C6AE7DD}"/>
                  </a:ext>
                </a:extLst>
              </p:cNvPr>
              <p:cNvSpPr/>
              <p:nvPr/>
            </p:nvSpPr>
            <p:spPr>
              <a:xfrm>
                <a:off x="10324574" y="2828186"/>
                <a:ext cx="213987" cy="21294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6</a:t>
                </a:r>
              </a:p>
            </p:txBody>
          </p:sp>
        </p:grp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9106540-05A7-3B4A-8D14-D6CED7E4911A}"/>
              </a:ext>
            </a:extLst>
          </p:cNvPr>
          <p:cNvSpPr/>
          <p:nvPr/>
        </p:nvSpPr>
        <p:spPr>
          <a:xfrm>
            <a:off x="898948" y="5242334"/>
            <a:ext cx="939080" cy="717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HTH</a:t>
            </a:r>
          </a:p>
        </p:txBody>
      </p:sp>
    </p:spTree>
    <p:extLst>
      <p:ext uri="{BB962C8B-B14F-4D97-AF65-F5344CB8AC3E}">
        <p14:creationId xmlns:p14="http://schemas.microsoft.com/office/powerpoint/2010/main" val="73411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DB91F358-5450-C74B-9246-599FEBAA3FE7}"/>
              </a:ext>
            </a:extLst>
          </p:cNvPr>
          <p:cNvGrpSpPr/>
          <p:nvPr/>
        </p:nvGrpSpPr>
        <p:grpSpPr>
          <a:xfrm>
            <a:off x="1543050" y="231652"/>
            <a:ext cx="9105900" cy="6354168"/>
            <a:chOff x="1543050" y="231652"/>
            <a:chExt cx="9105900" cy="63541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D763CA3-B052-D544-8283-CF1AE0329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3050" y="560454"/>
              <a:ext cx="9105900" cy="27559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49170-9598-FC41-B612-8318F681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8103" y="3829920"/>
              <a:ext cx="4394200" cy="27559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0047E37-2910-3E43-99E3-F75910719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4750" y="3829920"/>
              <a:ext cx="4394200" cy="27559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2E7AFAF-83BB-BB47-89B3-08F4AAD8096B}"/>
                    </a:ext>
                  </a:extLst>
                </p:cNvPr>
                <p:cNvSpPr txBox="1"/>
                <p:nvPr/>
              </p:nvSpPr>
              <p:spPr>
                <a:xfrm>
                  <a:off x="2008889" y="231652"/>
                  <a:ext cx="35126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it-IT" dirty="0"/>
                    <a:t>: </a:t>
                  </a:r>
                  <a:r>
                    <a:rPr lang="it-IT" dirty="0" err="1"/>
                    <a:t>intersection</a:t>
                  </a:r>
                  <a:r>
                    <a:rPr lang="it-IT" dirty="0"/>
                    <a:t> of </a:t>
                  </a:r>
                  <a:r>
                    <a:rPr lang="it-IT" dirty="0" err="1"/>
                    <a:t>events</a:t>
                  </a:r>
                  <a:r>
                    <a:rPr lang="it-IT" dirty="0"/>
                    <a:t> (AND)</a:t>
                  </a: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2E7AFAF-83BB-BB47-89B3-08F4AAD80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8889" y="231652"/>
                  <a:ext cx="351262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6667" r="-722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CCF1E51-A2DF-1341-A7B0-9C8F4403F078}"/>
                    </a:ext>
                  </a:extLst>
                </p:cNvPr>
                <p:cNvSpPr txBox="1"/>
                <p:nvPr/>
              </p:nvSpPr>
              <p:spPr>
                <a:xfrm>
                  <a:off x="6558030" y="241226"/>
                  <a:ext cx="37876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dirty="0"/>
                    <a:t>Mutually </a:t>
                  </a:r>
                  <a:r>
                    <a:rPr lang="it-IT" dirty="0" err="1"/>
                    <a:t>exclusive</a:t>
                  </a:r>
                  <a:r>
                    <a:rPr lang="it-IT" dirty="0"/>
                    <a:t> </a:t>
                  </a:r>
                  <a:r>
                    <a:rPr lang="it-IT" dirty="0" err="1"/>
                    <a:t>events</a:t>
                  </a:r>
                  <a:r>
                    <a:rPr lang="it-IT" dirty="0"/>
                    <a:t>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it-IT" dirty="0"/>
                    <a:t>)</a:t>
                  </a: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CCF1E51-A2DF-1341-A7B0-9C8F4403F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8030" y="241226"/>
                  <a:ext cx="378764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38" t="-10345" r="-669" b="-275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AEF9BA1-4EEA-2849-B80F-15D75BEBEA6D}"/>
                    </a:ext>
                  </a:extLst>
                </p:cNvPr>
                <p:cNvSpPr txBox="1"/>
                <p:nvPr/>
              </p:nvSpPr>
              <p:spPr>
                <a:xfrm>
                  <a:off x="2368154" y="3541647"/>
                  <a:ext cx="2794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it-IT" dirty="0"/>
                    <a:t>: union of </a:t>
                  </a:r>
                  <a:r>
                    <a:rPr lang="it-IT" dirty="0" err="1"/>
                    <a:t>events</a:t>
                  </a:r>
                  <a:r>
                    <a:rPr lang="it-IT" dirty="0"/>
                    <a:t> (OR)</a:t>
                  </a: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AEF9BA1-4EEA-2849-B80F-15D75BEBE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154" y="3541647"/>
                  <a:ext cx="2794098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452" r="-905" b="-2258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5FAF8FE-5D37-3040-B747-DA28C7A94B5E}"/>
                    </a:ext>
                  </a:extLst>
                </p:cNvPr>
                <p:cNvSpPr txBox="1"/>
                <p:nvPr/>
              </p:nvSpPr>
              <p:spPr>
                <a:xfrm>
                  <a:off x="7247182" y="3541647"/>
                  <a:ext cx="2137765" cy="3699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a14:m>
                  <a:r>
                    <a:rPr lang="it-IT" dirty="0"/>
                    <a:t>: </a:t>
                  </a:r>
                  <a:r>
                    <a:rPr lang="it-IT" dirty="0" err="1"/>
                    <a:t>complement</a:t>
                  </a:r>
                  <a:r>
                    <a:rPr lang="it-IT" dirty="0"/>
                    <a:t> of A</a:t>
                  </a: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5FAF8FE-5D37-3040-B747-DA28C7A94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182" y="3541647"/>
                  <a:ext cx="2137765" cy="369909"/>
                </a:xfrm>
                <a:prstGeom prst="rect">
                  <a:avLst/>
                </a:prstGeom>
                <a:blipFill>
                  <a:blip r:embed="rId8"/>
                  <a:stretch>
                    <a:fillRect t="-6452" b="-2258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837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599086-2E66-424F-9B13-81B22419D622}"/>
              </a:ext>
            </a:extLst>
          </p:cNvPr>
          <p:cNvSpPr/>
          <p:nvPr/>
        </p:nvSpPr>
        <p:spPr>
          <a:xfrm>
            <a:off x="1916482" y="814192"/>
            <a:ext cx="2204581" cy="1465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34082-DD01-2947-AFB7-795B814AB681}"/>
              </a:ext>
            </a:extLst>
          </p:cNvPr>
          <p:cNvSpPr/>
          <p:nvPr/>
        </p:nvSpPr>
        <p:spPr>
          <a:xfrm>
            <a:off x="2217107" y="1114816"/>
            <a:ext cx="901874" cy="870559"/>
          </a:xfrm>
          <a:prstGeom prst="ellipse">
            <a:avLst/>
          </a:prstGeom>
          <a:solidFill>
            <a:srgbClr val="4472C4">
              <a:alpha val="21961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E83D01-4E85-C241-89C5-7C3598676C52}"/>
              </a:ext>
            </a:extLst>
          </p:cNvPr>
          <p:cNvSpPr/>
          <p:nvPr/>
        </p:nvSpPr>
        <p:spPr>
          <a:xfrm>
            <a:off x="2968669" y="1114815"/>
            <a:ext cx="901874" cy="870559"/>
          </a:xfrm>
          <a:prstGeom prst="ellipse">
            <a:avLst/>
          </a:prstGeom>
          <a:solidFill>
            <a:srgbClr val="4472C4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D2C8F9-CC9B-7540-A88A-1AC79DE893F4}"/>
              </a:ext>
            </a:extLst>
          </p:cNvPr>
          <p:cNvSpPr/>
          <p:nvPr/>
        </p:nvSpPr>
        <p:spPr>
          <a:xfrm>
            <a:off x="1943622" y="2795388"/>
            <a:ext cx="2204581" cy="1465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996F93-F23C-2E41-8C17-B77847D0737D}"/>
              </a:ext>
            </a:extLst>
          </p:cNvPr>
          <p:cNvSpPr/>
          <p:nvPr/>
        </p:nvSpPr>
        <p:spPr>
          <a:xfrm>
            <a:off x="2244247" y="3096012"/>
            <a:ext cx="901874" cy="870559"/>
          </a:xfrm>
          <a:prstGeom prst="ellipse">
            <a:avLst/>
          </a:prstGeom>
          <a:solidFill>
            <a:srgbClr val="4472C4">
              <a:alpha val="21961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E28F1E-712A-DC48-A300-8CAF58B7B0B8}"/>
              </a:ext>
            </a:extLst>
          </p:cNvPr>
          <p:cNvSpPr/>
          <p:nvPr/>
        </p:nvSpPr>
        <p:spPr>
          <a:xfrm>
            <a:off x="2995809" y="3096011"/>
            <a:ext cx="901874" cy="870559"/>
          </a:xfrm>
          <a:prstGeom prst="ellipse">
            <a:avLst/>
          </a:prstGeom>
          <a:solidFill>
            <a:srgbClr val="4472C4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3914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93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Gioia Di Credico</dc:creator>
  <cp:lastModifiedBy>Gioia Di Credico</cp:lastModifiedBy>
  <cp:revision>13</cp:revision>
  <dcterms:created xsi:type="dcterms:W3CDTF">2022-04-02T20:37:45Z</dcterms:created>
  <dcterms:modified xsi:type="dcterms:W3CDTF">2022-04-04T22:08:03Z</dcterms:modified>
</cp:coreProperties>
</file>