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186" autoAdjust="0"/>
  </p:normalViewPr>
  <p:slideViewPr>
    <p:cSldViewPr snapToGrid="0">
      <p:cViewPr varScale="1">
        <p:scale>
          <a:sx n="99" d="100"/>
          <a:sy n="99" d="100"/>
        </p:scale>
        <p:origin x="91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2375A-7697-460A-97FA-FEEE962732F5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1F6B3-2A72-4D7C-A663-697E0CF03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2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check if two variables are linearly correlated, a wonderful tool would be to use the Linear regression.</a:t>
            </a:r>
            <a:br>
              <a:rPr lang="en-US" baseline="0" dirty="0" smtClean="0"/>
            </a:br>
            <a:r>
              <a:rPr lang="en-US" baseline="0" dirty="0" smtClean="0"/>
              <a:t> Linear regression tries to find the best-fit line between a set of points by trying to minimize the cost function.</a:t>
            </a:r>
            <a:br>
              <a:rPr lang="en-US" baseline="0" dirty="0" smtClean="0"/>
            </a:br>
            <a:r>
              <a:rPr lang="en-US" baseline="0" dirty="0" smtClean="0"/>
              <a:t>A simple way to find the minimum is to use the gradient search which we are going to talk about in the next slide.</a:t>
            </a:r>
          </a:p>
          <a:p>
            <a:r>
              <a:rPr lang="en-US" baseline="0" dirty="0" smtClean="0"/>
              <a:t>As we can see in the animation here, after each iterations, the model is trying to find the best fit line which corresponds to the minimum of the cost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1F6B3-2A72-4D7C-A663-697E0CF031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16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gradient descent technique, we first calculate the derivative</a:t>
            </a:r>
            <a:r>
              <a:rPr lang="en-US" baseline="0" dirty="0" smtClean="0"/>
              <a:t> at a random point. We move to the right if it is negative and to he left if it is positive until we reach 0 value for the derivative.</a:t>
            </a:r>
            <a:br>
              <a:rPr lang="en-US" baseline="0" dirty="0" smtClean="0"/>
            </a:br>
            <a:r>
              <a:rPr lang="en-US" baseline="0" dirty="0" smtClean="0"/>
              <a:t>Make sure to use small iterations but not too small in order to converge fast</a:t>
            </a:r>
            <a:br>
              <a:rPr lang="en-US" baseline="0" dirty="0" smtClean="0"/>
            </a:br>
            <a:r>
              <a:rPr lang="en-US" baseline="0" dirty="0" smtClean="0"/>
              <a:t>Don’t use big iterations as it may overshoot from the minimum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1F6B3-2A72-4D7C-A663-697E0CF031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34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1F6B3-2A72-4D7C-A663-697E0CF031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49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F60AF38-219D-4445-847A-9338DCD5FB09}" type="datetime1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Lebanese University-Faculty of Engineering III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DBE6-9FF4-462A-92DD-FE4CC4B630A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92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920F-3F8F-429F-81C3-4E3E4BD5BAD1}" type="datetime1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Lebanese University-Faculty of Engineering III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DBE6-9FF4-462A-92DD-FE4CC4B63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6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7F53-3099-4D39-A151-926C4014D1BB}" type="datetime1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Lebanese University-Faculty of Engineering III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DBE6-9FF4-462A-92DD-FE4CC4B630A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8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3B1-F7A2-45EE-96AA-12FB2B0A957D}" type="datetime1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Lebanese University-Faculty of Engineering III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DBE6-9FF4-462A-92DD-FE4CC4B63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8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257B-6490-4133-A812-AAFD5C6E00A5}" type="datetime1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Lebanese University-Faculty of Engineering III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DBE6-9FF4-462A-92DD-FE4CC4B630A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44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1CDC-6A02-423B-A2B2-CF62AFC2317F}" type="datetime1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Lebanese University-Faculty of Engineering III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DBE6-9FF4-462A-92DD-FE4CC4B63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5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140-9915-496F-9538-AA922894D720}" type="datetime1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Lebanese University-Faculty of Engineering III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DBE6-9FF4-462A-92DD-FE4CC4B63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9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EAE4-634A-4A4D-AA46-7410397323EF}" type="datetime1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Lebanese University-Faculty of Engineering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DBE6-9FF4-462A-92DD-FE4CC4B63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9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DF96-DBE1-45D4-ADF3-D6709B25EA71}" type="datetime1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Lebanese University-Faculty of Engineering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DBE6-9FF4-462A-92DD-FE4CC4B63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5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20B0-7B37-4E8A-8AE5-3B3E9387ED5E}" type="datetime1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Lebanese University-Faculty of Engineering III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DBE6-9FF4-462A-92DD-FE4CC4B63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7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F9F6-0560-4F1C-A0C4-F8DF4A6803B1}" type="datetime1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Lebanese University-Faculty of Engineering III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DBE6-9FF4-462A-92DD-FE4CC4B630A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67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E6770E4-4D29-423D-87BC-4CD959A59260}" type="datetime1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Lebanese University-Faculty of Engineering III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C4BDBE6-9FF4-462A-92DD-FE4CC4B630A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6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Car Price Prediction using Machine </a:t>
            </a:r>
            <a:r>
              <a:rPr lang="en-US" b="1" dirty="0" smtClean="0"/>
              <a:t>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386328" cy="1463040"/>
          </a:xfrm>
        </p:spPr>
        <p:txBody>
          <a:bodyPr/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	Abed El Kader El Shaar </a:t>
            </a:r>
            <a:br>
              <a:rPr lang="en-US" dirty="0"/>
            </a:br>
            <a:r>
              <a:rPr lang="en-US" dirty="0"/>
              <a:t>	Sara </a:t>
            </a:r>
            <a:r>
              <a:rPr lang="en-US" dirty="0" smtClean="0"/>
              <a:t>Ghamloush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8E0B-6F28-4464-9C7A-ADFD5816168E}" type="datetime1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Lebanese University-Faculty of Engineering III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DBE6-9FF4-462A-92DD-FE4CC4B630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8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Linear Regression</a:t>
            </a:r>
            <a:endParaRPr lang="en-US" b="1" dirty="0"/>
          </a:p>
        </p:txBody>
      </p:sp>
      <p:pic>
        <p:nvPicPr>
          <p:cNvPr id="1026" name="Picture 2" descr="https://miro.medium.com/max/1400/1*CjTBNFUEI_IokEOXJ00zKw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564" y="1901697"/>
            <a:ext cx="5190236" cy="3892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01700" y="2084832"/>
                <a:ext cx="5803900" cy="3877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Linear regression is one of the very basic forms of machine learning where we train a model to predict the behavior of your data based on some variables.</a:t>
                </a:r>
              </a:p>
              <a:p>
                <a:endParaRPr lang="en-US" baseline="-25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Minimization </a:t>
                </a:r>
                <a:r>
                  <a:rPr lang="en-US" b="1" dirty="0" smtClean="0"/>
                  <a:t>of </a:t>
                </a:r>
                <a:r>
                  <a:rPr lang="en-US" b="1" dirty="0"/>
                  <a:t>Cost </a:t>
                </a:r>
                <a:r>
                  <a:rPr lang="en-US" b="1" dirty="0" smtClean="0"/>
                  <a:t>Function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To Implement this, we use the principle of </a:t>
                </a:r>
                <a:r>
                  <a:rPr lang="en-US" b="1" dirty="0" smtClean="0"/>
                  <a:t>Gradient </a:t>
                </a:r>
                <a:r>
                  <a:rPr lang="en-US" b="1" dirty="0" err="1" smtClean="0"/>
                  <a:t>Descnet</a:t>
                </a:r>
                <a:r>
                  <a:rPr lang="en-US" b="1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00" y="2084832"/>
                <a:ext cx="5803900" cy="3877985"/>
              </a:xfrm>
              <a:prstGeom prst="rect">
                <a:avLst/>
              </a:prstGeom>
              <a:blipFill>
                <a:blip r:embed="rId4"/>
                <a:stretch>
                  <a:fillRect l="-735" t="-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0752" y="4090161"/>
            <a:ext cx="3905795" cy="924054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0A84-DDF1-42F2-B761-E70073BAEDE4}" type="datetime1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Lebanese University-Faculty of Engineering III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DBE6-9FF4-462A-92DD-FE4CC4B630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6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Gradient </a:t>
            </a:r>
            <a:r>
              <a:rPr lang="en-US" b="1" dirty="0" smtClean="0"/>
              <a:t>Descent</a:t>
            </a:r>
            <a:endParaRPr lang="en-US" dirty="0"/>
          </a:p>
        </p:txBody>
      </p:sp>
      <p:pic>
        <p:nvPicPr>
          <p:cNvPr id="3074" name="Picture 2" descr="Gradient Descent animation: 1. Simple linear Regression | by Tobias Roeschl  | Towards Data Scienc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475" y="2200275"/>
            <a:ext cx="402272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24128" y="2200275"/>
            <a:ext cx="53176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 Gradient descent is a method of updating a and b to reduce the cost function(MSE). The idea is that we start with some values for a and b and then we change these values iteratively to reduce the cost. 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C465-366B-4919-8AA2-DFC2A56F56AF}" type="datetime1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Lebanese University-Faculty of Engineering III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DBE6-9FF4-462A-92DD-FE4CC4B630AE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 descr="Image result for gradient descent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512" y="3793046"/>
            <a:ext cx="4203102" cy="1966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608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Car Price predication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419350"/>
            <a:ext cx="5109972" cy="284261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We </a:t>
            </a:r>
            <a:r>
              <a:rPr lang="en-US" dirty="0"/>
              <a:t>will check if there is a linear relation between car features and their price. For this </a:t>
            </a:r>
            <a:r>
              <a:rPr lang="en-US" dirty="0" smtClean="0"/>
              <a:t>purpose.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To make it easier we are going to use the </a:t>
            </a:r>
            <a:r>
              <a:rPr lang="en-US" b="1" dirty="0"/>
              <a:t>linear regression</a:t>
            </a:r>
            <a:r>
              <a:rPr lang="en-US" dirty="0"/>
              <a:t> algorithm with which you can </a:t>
            </a:r>
            <a:r>
              <a:rPr lang="en-US" b="1" dirty="0"/>
              <a:t>predict</a:t>
            </a:r>
            <a:r>
              <a:rPr lang="en-US" dirty="0"/>
              <a:t> linear values. </a:t>
            </a:r>
            <a:endParaRPr lang="en-US" dirty="0" smtClean="0"/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For this purpose, we used the </a:t>
            </a:r>
            <a:r>
              <a:rPr lang="en-US" b="1" dirty="0" err="1" smtClean="0"/>
              <a:t>CarPricePreditionDataset</a:t>
            </a:r>
            <a:r>
              <a:rPr lang="en-US" b="1" dirty="0" smtClean="0"/>
              <a:t>.</a:t>
            </a:r>
            <a:endParaRPr lang="en-US" dirty="0"/>
          </a:p>
        </p:txBody>
      </p:sp>
      <p:sp>
        <p:nvSpPr>
          <p:cNvPr id="4" name="AutoShape 2" descr="Price Prediction in Online Car Marketplaces using NL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Deep Neural Network or Random Forest: Which is better suited for Car Price  Prediction using Small Dataset? - VSH Soluti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1" y="2419350"/>
            <a:ext cx="4816475" cy="270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2E74-D148-49FA-B65D-8BDB877F0BF4}" type="datetime1">
              <a:rPr lang="en-US" smtClean="0"/>
              <a:t>7/19/2021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Lebanese University-Faculty of Engineering III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DBE6-9FF4-462A-92DD-FE4CC4B630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6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COLAB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go to Google </a:t>
            </a:r>
            <a:r>
              <a:rPr lang="en-US" dirty="0" err="1"/>
              <a:t>C</a:t>
            </a:r>
            <a:r>
              <a:rPr lang="en-US" dirty="0" err="1" smtClean="0"/>
              <a:t>olab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D1A6-DD65-42BB-B132-3C22D6E63D4C}" type="datetime1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Lebanese University-Faculty of Engineering III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DBE6-9FF4-462A-92DD-FE4CC4B630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8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82</TotalTime>
  <Words>203</Words>
  <Application>Microsoft Office PowerPoint</Application>
  <PresentationFormat>Widescreen</PresentationFormat>
  <Paragraphs>43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 Math</vt:lpstr>
      <vt:lpstr>Tw Cen MT</vt:lpstr>
      <vt:lpstr>Tw Cen MT Condensed</vt:lpstr>
      <vt:lpstr>Wingdings 3</vt:lpstr>
      <vt:lpstr>Integral</vt:lpstr>
      <vt:lpstr>Car Price Prediction using Machine Learning</vt:lpstr>
      <vt:lpstr>Linear Regression</vt:lpstr>
      <vt:lpstr>Gradient Descent</vt:lpstr>
      <vt:lpstr>Car Price predication</vt:lpstr>
      <vt:lpstr>GOOGLE COLAB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Price Prediction using Machine Learning</dc:title>
  <dc:creator>Abed Shaar</dc:creator>
  <cp:lastModifiedBy>Abed Shaar</cp:lastModifiedBy>
  <cp:revision>7</cp:revision>
  <dcterms:created xsi:type="dcterms:W3CDTF">2021-07-18T18:28:42Z</dcterms:created>
  <dcterms:modified xsi:type="dcterms:W3CDTF">2021-07-19T05:40:17Z</dcterms:modified>
</cp:coreProperties>
</file>