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1"/>
  </p:handoutMasterIdLst>
  <p:sldIdLst>
    <p:sldId id="256" r:id="rId2"/>
    <p:sldId id="29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4" r:id="rId37"/>
    <p:sldId id="295" r:id="rId38"/>
    <p:sldId id="296" r:id="rId39"/>
    <p:sldId id="297" r:id="rId4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032845F5-8CDD-B2DF-70D6-434A8A68A1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9CBAE12-24DC-809D-9537-B56162EBFF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9A47F-B413-4536-8CF1-587B3EF5CE32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E96789-EA65-2967-2539-27EE59F245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B64BAB-E292-93D7-9BF2-6F406ECDCF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96778-1B41-4479-B8D9-4A645529D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139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041389-0586-A018-354E-ACD76A746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D9F410-0992-2AB2-1AF2-A2413E67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AC1A92-D072-B125-814F-2D65E2D1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AE06-A9FB-405E-95EB-B34056EEB5C5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2A7F4B-DE80-2453-B658-889079B6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9E01AC-EFB6-0A0A-0252-BC478FD9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4E79-DEC9-4DC8-B0F1-F06FB1728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01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D4F78F-D58C-F367-C0E0-9F356FC6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B15C98B-A369-40A8-3ED5-EF3ADB8F9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81495A-7F86-56E5-1B6C-DB6B4DF7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AE06-A9FB-405E-95EB-B34056EEB5C5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A3C1E2-43AE-0483-4911-D0D69EA5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99FC23-CC2A-F576-FE94-A43AF00C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4E79-DEC9-4DC8-B0F1-F06FB1728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27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98F05ED-D0A3-F036-BD12-08D2B3583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19F8F2-D02C-5965-3559-D532743A3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51F32C-76AE-DE43-710D-61F2CDAB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AE06-A9FB-405E-95EB-B34056EEB5C5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7C358C-B627-9999-DFFF-650AB9C2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170B12-706C-1A52-4DBD-521C68C5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4E79-DEC9-4DC8-B0F1-F06FB1728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170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BC35B-3AFD-CCDD-515A-37D142DF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E5EED0-5339-6944-2DAA-CF768AAB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3541D2-9127-C38A-A37F-D9AB64D0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AE06-A9FB-405E-95EB-B34056EEB5C5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9B4CD6-6FEC-C6F0-7FA5-E299EDA0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A90289-C0A6-108C-1F1A-30277BA8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4E79-DEC9-4DC8-B0F1-F06FB1728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00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6D70A2-B8F4-5B7D-9E3C-9F33AEC1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83820A-F658-3427-B415-AC3569FBD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4D1757-4EEA-4B94-EA8E-B49B2F3B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AE06-A9FB-405E-95EB-B34056EEB5C5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29E9FA-D08C-E075-16C4-68648B53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335B03-1109-7EA4-827F-DF333628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4E79-DEC9-4DC8-B0F1-F06FB1728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134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8B96CA-BC19-43FC-87E6-590348E5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1F219F-CE76-8056-8787-CA067D4BF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97CC72-E4B7-6A7A-E069-CFB6A3613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FE6A23-451B-D7AE-DCCF-A94DD96E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AE06-A9FB-405E-95EB-B34056EEB5C5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74313B-0511-10DF-5D71-42763CE0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C3FFB3-AE8E-0247-6122-389B7BE2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4E79-DEC9-4DC8-B0F1-F06FB1728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94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0EB92F-9DF1-9E8E-E85C-451723CD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52D5DB-8055-AACE-476C-D514EE583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E88697D-2049-B05D-F9BE-4AF01DAD9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DDF31D-E113-A93F-CDDB-E3478BB60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053749-1493-835A-68AC-1C0EEB8F2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2A92385-D0BA-549D-C0B3-77DEA329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AE06-A9FB-405E-95EB-B34056EEB5C5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95D2640-C6AC-F69A-43D4-39C74542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8782ED1-8859-988F-D33A-38679D83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4E79-DEC9-4DC8-B0F1-F06FB1728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48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EDD29-BA69-7587-0613-A578241D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D63B063-F073-945D-94D5-3BCC6965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AE06-A9FB-405E-95EB-B34056EEB5C5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4AEE0F-E0AB-D1EB-4FF1-86CBF1E8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2693D1-804B-1B22-40B2-4200CC7D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4E79-DEC9-4DC8-B0F1-F06FB1728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7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4F1F04-C83A-C7D8-6B39-CBA68A7C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AE06-A9FB-405E-95EB-B34056EEB5C5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4ADA542-12C6-E08A-2617-739DB301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A21AAA-79B7-7766-4D82-52D55C74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4E79-DEC9-4DC8-B0F1-F06FB1728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05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99C70E-8BC7-5EE5-0916-80112057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A205AF-127D-05C1-500E-E4139855E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2E11FF-CE72-BDBA-6426-013C2C4EE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561038-66A6-4A5E-91B2-D849769D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AE06-A9FB-405E-95EB-B34056EEB5C5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6FEADD-F152-8EA1-7EB4-C257F23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8CE99B-74D8-96AB-4BBA-13D3ACA3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4E79-DEC9-4DC8-B0F1-F06FB1728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90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4C1F73-DDAE-2849-E855-DDE39B2D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272FE9-94E3-0F42-1D39-5D9F8BE47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F59B44-222F-E9F5-DEA9-9052CECE0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1F470B0-BC83-8843-5798-E7024DB5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AE06-A9FB-405E-95EB-B34056EEB5C5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063F21-8939-FB43-CD2C-B79FFED4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991D3E-AC02-D7FF-BB80-9FE68740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4E79-DEC9-4DC8-B0F1-F06FB1728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47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EC8B3F-FD76-8245-FB74-AC439B8D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FCF5F5-550D-77AB-1A0B-1502F9B56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A41F61-86AA-6E67-CEF4-E3ED44B5F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1AE06-A9FB-405E-95EB-B34056EEB5C5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34EAC9-47BB-9397-8D8A-9FC003C5F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3A24EF-F6C5-86DF-29C6-F789A3788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4E79-DEC9-4DC8-B0F1-F06FB17287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1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6FBC44-C2E8-2C15-A737-9A3AF2D76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Preliminary analysis of results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97115F-109D-352D-B061-64363D531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880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A532EA3A-69A7-7B95-05E8-55EB3DC1A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10" y="1533378"/>
            <a:ext cx="10077330" cy="5038665"/>
          </a:xfrm>
        </p:spPr>
      </p:pic>
      <p:sp>
        <p:nvSpPr>
          <p:cNvPr id="12" name="Titolo 7">
            <a:extLst>
              <a:ext uri="{FF2B5EF4-FFF2-40B4-BE49-F238E27FC236}">
                <a16:creationId xmlns:a16="http://schemas.microsoft.com/office/drawing/2014/main" id="{6F87BC9D-005A-6C74-045F-F81D0665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957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27444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6E338AC3-F667-CCEC-A714-D71737674C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83" y="1650206"/>
            <a:ext cx="4842669" cy="4842669"/>
          </a:xfrm>
        </p:spPr>
      </p:pic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E77BF111-3B34-B5C8-5C0C-A3DDE1DF6E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383" y="1650206"/>
            <a:ext cx="4842669" cy="4842669"/>
          </a:xfrm>
        </p:spPr>
      </p:pic>
      <p:sp>
        <p:nvSpPr>
          <p:cNvPr id="18" name="Titolo 7">
            <a:extLst>
              <a:ext uri="{FF2B5EF4-FFF2-40B4-BE49-F238E27FC236}">
                <a16:creationId xmlns:a16="http://schemas.microsoft.com/office/drawing/2014/main" id="{D9D57F2C-2FEA-9873-F25E-D751283B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11734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660313E-C02A-18FA-8E6B-36F6EB544F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4" y="1690688"/>
            <a:ext cx="4842669" cy="4842669"/>
          </a:xfrm>
        </p:spPr>
      </p:pic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6C6A72BE-8C60-A519-3197-B3A1F79A7E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44" y="1690688"/>
            <a:ext cx="4842669" cy="4842669"/>
          </a:xfrm>
        </p:spPr>
      </p:pic>
      <p:sp>
        <p:nvSpPr>
          <p:cNvPr id="14" name="Titolo 7">
            <a:extLst>
              <a:ext uri="{FF2B5EF4-FFF2-40B4-BE49-F238E27FC236}">
                <a16:creationId xmlns:a16="http://schemas.microsoft.com/office/drawing/2014/main" id="{F883AC74-5A3C-9972-CC8E-5F2145C7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2060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152FACC-3AF9-4BF9-8FC8-C8348F01F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5" y="2082018"/>
            <a:ext cx="5789593" cy="3473756"/>
          </a:xfrm>
        </p:spPr>
      </p:pic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9BBA030F-16C1-9C6E-88CA-908BE259F7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3" y="2082018"/>
            <a:ext cx="5789593" cy="3473756"/>
          </a:xfrm>
        </p:spPr>
      </p:pic>
      <p:sp>
        <p:nvSpPr>
          <p:cNvPr id="18" name="Titolo 7">
            <a:extLst>
              <a:ext uri="{FF2B5EF4-FFF2-40B4-BE49-F238E27FC236}">
                <a16:creationId xmlns:a16="http://schemas.microsoft.com/office/drawing/2014/main" id="{BB44FD23-172A-6C67-6AD0-15DE9973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959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256605A-769D-6937-A8E6-F4538F7206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36" y="1519311"/>
            <a:ext cx="4973564" cy="4973564"/>
          </a:xfrm>
        </p:spPr>
      </p:pic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6AFD971A-7497-01AC-5602-6459A3B9C0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36" y="1519311"/>
            <a:ext cx="4973564" cy="4973564"/>
          </a:xfrm>
        </p:spPr>
      </p:pic>
      <p:sp>
        <p:nvSpPr>
          <p:cNvPr id="14" name="Titolo 7">
            <a:extLst>
              <a:ext uri="{FF2B5EF4-FFF2-40B4-BE49-F238E27FC236}">
                <a16:creationId xmlns:a16="http://schemas.microsoft.com/office/drawing/2014/main" id="{25ECD166-5991-7E02-2D1B-6A5CBD06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22134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19A3D8E-4C6F-1953-9732-23954B7C7A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12" y="1650206"/>
            <a:ext cx="4842669" cy="4842669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EEE61F68-0B12-AF67-7A53-8A4A2B0CFC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12" y="1650206"/>
            <a:ext cx="4842669" cy="4842669"/>
          </a:xfrm>
        </p:spPr>
      </p:pic>
      <p:sp>
        <p:nvSpPr>
          <p:cNvPr id="10" name="Titolo 7">
            <a:extLst>
              <a:ext uri="{FF2B5EF4-FFF2-40B4-BE49-F238E27FC236}">
                <a16:creationId xmlns:a16="http://schemas.microsoft.com/office/drawing/2014/main" id="{4A46BB89-F8C9-2B74-DAAC-0B52EB47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842789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EEF05658-F079-DDA7-45F2-7AAEBBCA6D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77440"/>
            <a:ext cx="5838508" cy="2919254"/>
          </a:xfrm>
        </p:spPr>
      </p:pic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D2C1CEA0-EF24-A752-A97D-B8E1B1EAA3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2" y="2377440"/>
            <a:ext cx="5838508" cy="2919254"/>
          </a:xfrm>
        </p:spPr>
      </p:pic>
      <p:sp>
        <p:nvSpPr>
          <p:cNvPr id="14" name="Titolo 7">
            <a:extLst>
              <a:ext uri="{FF2B5EF4-FFF2-40B4-BE49-F238E27FC236}">
                <a16:creationId xmlns:a16="http://schemas.microsoft.com/office/drawing/2014/main" id="{FCCA6241-D2F8-6D69-376C-4BB07D21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355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9CAA5F7E-5467-0FE6-32E5-646CB0AADF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0" y="1800665"/>
            <a:ext cx="5769486" cy="3994259"/>
          </a:xfrm>
        </p:spPr>
      </p:pic>
      <p:pic>
        <p:nvPicPr>
          <p:cNvPr id="26" name="Segnaposto contenuto 25">
            <a:extLst>
              <a:ext uri="{FF2B5EF4-FFF2-40B4-BE49-F238E27FC236}">
                <a16:creationId xmlns:a16="http://schemas.microsoft.com/office/drawing/2014/main" id="{D7BC0764-D43B-54FB-22F7-DB84F5A02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00665"/>
            <a:ext cx="5769486" cy="3994259"/>
          </a:xfrm>
        </p:spPr>
      </p:pic>
      <p:sp>
        <p:nvSpPr>
          <p:cNvPr id="27" name="Titolo 7">
            <a:extLst>
              <a:ext uri="{FF2B5EF4-FFF2-40B4-BE49-F238E27FC236}">
                <a16:creationId xmlns:a16="http://schemas.microsoft.com/office/drawing/2014/main" id="{CCB4DE82-DF02-C5E5-A470-17347D31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937201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3792330-134E-2910-D311-1D5B364645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37" y="1746960"/>
            <a:ext cx="5048982" cy="5048982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669E9CA3-59E9-BA15-B2F0-7AE1D09F29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11" y="1690689"/>
            <a:ext cx="5048982" cy="5048982"/>
          </a:xfrm>
        </p:spPr>
      </p:pic>
      <p:sp>
        <p:nvSpPr>
          <p:cNvPr id="10" name="Titolo 7">
            <a:extLst>
              <a:ext uri="{FF2B5EF4-FFF2-40B4-BE49-F238E27FC236}">
                <a16:creationId xmlns:a16="http://schemas.microsoft.com/office/drawing/2014/main" id="{8D5C04D9-BA5C-B5B6-D003-245DACEF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73200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20B560E-7BCC-E742-4CB8-AA8B870ECC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3" y="1340156"/>
            <a:ext cx="5329176" cy="5329176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6D09026-4178-2252-F4D4-F125B7AFE5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382" y="1354224"/>
            <a:ext cx="5329176" cy="5329176"/>
          </a:xfrm>
        </p:spPr>
      </p:pic>
      <p:sp>
        <p:nvSpPr>
          <p:cNvPr id="10" name="Titolo 7">
            <a:extLst>
              <a:ext uri="{FF2B5EF4-FFF2-40B4-BE49-F238E27FC236}">
                <a16:creationId xmlns:a16="http://schemas.microsoft.com/office/drawing/2014/main" id="{3177F466-0B92-BA88-8F22-2795A817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55820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CD3F902F-39AA-222F-F75C-B4063DA7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7F76DF7-65DA-3F50-D1A6-4BFC720FC9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4" y="1334294"/>
            <a:ext cx="4842669" cy="4842669"/>
          </a:xfrm>
        </p:spPr>
      </p:pic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E4BF1219-6813-3D04-47CB-F519931D4E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244" y="1334294"/>
            <a:ext cx="4842669" cy="4842669"/>
          </a:xfrm>
        </p:spPr>
      </p:pic>
    </p:spTree>
    <p:extLst>
      <p:ext uri="{BB962C8B-B14F-4D97-AF65-F5344CB8AC3E}">
        <p14:creationId xmlns:p14="http://schemas.microsoft.com/office/powerpoint/2010/main" val="2482083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4B4D0C4-B0CB-01E1-A048-57E1C862B0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034927" cy="5034927"/>
          </a:xfrm>
        </p:spPr>
      </p:pic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2368D0E0-91C7-D0B9-B299-959DC78C01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90688"/>
            <a:ext cx="5034927" cy="5034927"/>
          </a:xfrm>
        </p:spPr>
      </p:pic>
      <p:sp>
        <p:nvSpPr>
          <p:cNvPr id="14" name="Titolo 7">
            <a:extLst>
              <a:ext uri="{FF2B5EF4-FFF2-40B4-BE49-F238E27FC236}">
                <a16:creationId xmlns:a16="http://schemas.microsoft.com/office/drawing/2014/main" id="{06AFF984-7209-29EC-142E-0FFB995C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279881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1381E61-C97D-2B28-8447-7BFBCBC505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7" y="1597988"/>
            <a:ext cx="5063063" cy="5063063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5E07B4E6-0D26-2872-A03B-0BE0193821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37" y="1597988"/>
            <a:ext cx="5063063" cy="5063063"/>
          </a:xfrm>
        </p:spPr>
      </p:pic>
      <p:sp>
        <p:nvSpPr>
          <p:cNvPr id="10" name="Titolo 7">
            <a:extLst>
              <a:ext uri="{FF2B5EF4-FFF2-40B4-BE49-F238E27FC236}">
                <a16:creationId xmlns:a16="http://schemas.microsoft.com/office/drawing/2014/main" id="{10F52A88-50E3-BFAC-CABB-99CFA1BC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428119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C44887C-5467-1DBA-7615-2D20A8106D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5" y="1650206"/>
            <a:ext cx="4842669" cy="4842669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7DF9B07-0BBA-AA68-209C-8FBD066EE5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315" y="1650206"/>
            <a:ext cx="4842669" cy="4842669"/>
          </a:xfrm>
        </p:spPr>
      </p:pic>
      <p:sp>
        <p:nvSpPr>
          <p:cNvPr id="10" name="Titolo 7">
            <a:extLst>
              <a:ext uri="{FF2B5EF4-FFF2-40B4-BE49-F238E27FC236}">
                <a16:creationId xmlns:a16="http://schemas.microsoft.com/office/drawing/2014/main" id="{566C27B0-1772-8BB6-1A6B-5BC7023A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85230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E34E50E-C290-61D2-F95C-152171B7D7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73" y="1457948"/>
            <a:ext cx="5034927" cy="5034927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A29341E0-54EF-38CF-57E3-74736C2A52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73" y="1457948"/>
            <a:ext cx="5034927" cy="5034927"/>
          </a:xfrm>
        </p:spPr>
      </p:pic>
      <p:sp>
        <p:nvSpPr>
          <p:cNvPr id="10" name="Titolo 7">
            <a:extLst>
              <a:ext uri="{FF2B5EF4-FFF2-40B4-BE49-F238E27FC236}">
                <a16:creationId xmlns:a16="http://schemas.microsoft.com/office/drawing/2014/main" id="{0F82DA40-16E3-B355-8B2E-6BD8766B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54259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ECC6258-227A-854E-3215-B6475FD560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5744"/>
            <a:ext cx="5077131" cy="5077131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2217243-CD7C-39E6-55A8-D9CA30A19E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15744"/>
            <a:ext cx="5077131" cy="5077131"/>
          </a:xfrm>
        </p:spPr>
      </p:pic>
      <p:sp>
        <p:nvSpPr>
          <p:cNvPr id="10" name="Titolo 7">
            <a:extLst>
              <a:ext uri="{FF2B5EF4-FFF2-40B4-BE49-F238E27FC236}">
                <a16:creationId xmlns:a16="http://schemas.microsoft.com/office/drawing/2014/main" id="{AD8BDD7B-DE60-023B-D605-85A68B27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01505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1F9CA74-79B2-C7BD-8D76-4C5D7E1301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27274"/>
            <a:ext cx="6047500" cy="3628500"/>
          </a:xfrm>
        </p:spPr>
      </p:pic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008F5255-D3C0-3E33-348D-C52BB438F0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0" y="1927274"/>
            <a:ext cx="6047500" cy="3628500"/>
          </a:xfrm>
        </p:spPr>
      </p:pic>
      <p:sp>
        <p:nvSpPr>
          <p:cNvPr id="14" name="Titolo 7">
            <a:extLst>
              <a:ext uri="{FF2B5EF4-FFF2-40B4-BE49-F238E27FC236}">
                <a16:creationId xmlns:a16="http://schemas.microsoft.com/office/drawing/2014/main" id="{BDB94F1E-B33D-E654-5E9C-B0914650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7BE2AEB-F35B-90B0-3263-DC15E0AFAB01}"/>
              </a:ext>
            </a:extLst>
          </p:cNvPr>
          <p:cNvSpPr txBox="1"/>
          <p:nvPr/>
        </p:nvSpPr>
        <p:spPr>
          <a:xfrm>
            <a:off x="2794197" y="5555775"/>
            <a:ext cx="126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Averge: 3.27</a:t>
            </a:r>
            <a:endParaRPr lang="it-IT" sz="1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75D7AB6-0813-2A30-5D8E-E39AFF6143EA}"/>
              </a:ext>
            </a:extLst>
          </p:cNvPr>
          <p:cNvSpPr txBox="1"/>
          <p:nvPr/>
        </p:nvSpPr>
        <p:spPr>
          <a:xfrm>
            <a:off x="8128195" y="5555775"/>
            <a:ext cx="126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Averge: 3.20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64994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E59E08B-AD00-1CD8-5C74-5B2448002C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41" y="1582004"/>
            <a:ext cx="4910871" cy="4910871"/>
          </a:xfrm>
        </p:spPr>
      </p:pic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3991C120-500B-D873-E401-B40BCE2A3D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41" y="1582004"/>
            <a:ext cx="4910871" cy="4910871"/>
          </a:xfrm>
        </p:spPr>
      </p:pic>
      <p:sp>
        <p:nvSpPr>
          <p:cNvPr id="14" name="Titolo 7">
            <a:extLst>
              <a:ext uri="{FF2B5EF4-FFF2-40B4-BE49-F238E27FC236}">
                <a16:creationId xmlns:a16="http://schemas.microsoft.com/office/drawing/2014/main" id="{5C714055-B18C-AF4C-B110-DD7B05A0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2AF9E73-AAEC-A715-7834-7D84B079EE22}"/>
              </a:ext>
            </a:extLst>
          </p:cNvPr>
          <p:cNvSpPr txBox="1"/>
          <p:nvPr/>
        </p:nvSpPr>
        <p:spPr>
          <a:xfrm>
            <a:off x="2794196" y="5851197"/>
            <a:ext cx="126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Averge: 3.34</a:t>
            </a:r>
            <a:endParaRPr lang="it-IT" sz="1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FD3A9B7-2165-D1AA-8EA5-EAEF9857A901}"/>
              </a:ext>
            </a:extLst>
          </p:cNvPr>
          <p:cNvSpPr txBox="1"/>
          <p:nvPr/>
        </p:nvSpPr>
        <p:spPr>
          <a:xfrm>
            <a:off x="8128195" y="5851197"/>
            <a:ext cx="126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Averge: 3.19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074226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DB2C19F-C100-30F4-523B-B9D09DEBA1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11" y="1466765"/>
            <a:ext cx="4766469" cy="4766469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B1DD845-54EC-8B25-9171-3E200BB24F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11" y="1466765"/>
            <a:ext cx="4766469" cy="4766469"/>
          </a:xfrm>
        </p:spPr>
      </p:pic>
      <p:sp>
        <p:nvSpPr>
          <p:cNvPr id="10" name="Titolo 7">
            <a:extLst>
              <a:ext uri="{FF2B5EF4-FFF2-40B4-BE49-F238E27FC236}">
                <a16:creationId xmlns:a16="http://schemas.microsoft.com/office/drawing/2014/main" id="{5A5AC189-F638-049A-8C55-633652B5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1F8F0E-4DA6-951C-6A7B-9692CEB8EDFD}"/>
              </a:ext>
            </a:extLst>
          </p:cNvPr>
          <p:cNvSpPr txBox="1"/>
          <p:nvPr/>
        </p:nvSpPr>
        <p:spPr>
          <a:xfrm>
            <a:off x="2794197" y="5794926"/>
            <a:ext cx="126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Averge: 3.67</a:t>
            </a:r>
            <a:endParaRPr lang="it-IT" sz="1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DFA509-A054-B4CE-CA6F-CD01B2539F6D}"/>
              </a:ext>
            </a:extLst>
          </p:cNvPr>
          <p:cNvSpPr txBox="1"/>
          <p:nvPr/>
        </p:nvSpPr>
        <p:spPr>
          <a:xfrm>
            <a:off x="8128194" y="5794926"/>
            <a:ext cx="126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Averge: 3.57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861892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45D2AB6-0F08-59A9-14EB-AC9FB70E12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53" y="1523035"/>
            <a:ext cx="4766469" cy="4766469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5790E61-2EEF-3514-509F-21ED75293B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653" y="1523035"/>
            <a:ext cx="4766469" cy="4766469"/>
          </a:xfrm>
        </p:spPr>
      </p:pic>
      <p:sp>
        <p:nvSpPr>
          <p:cNvPr id="10" name="Titolo 7">
            <a:extLst>
              <a:ext uri="{FF2B5EF4-FFF2-40B4-BE49-F238E27FC236}">
                <a16:creationId xmlns:a16="http://schemas.microsoft.com/office/drawing/2014/main" id="{D27E8ACB-9B9E-5626-74C1-62C69317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FB2340-2295-46AE-B543-73E28616AF42}"/>
              </a:ext>
            </a:extLst>
          </p:cNvPr>
          <p:cNvSpPr txBox="1"/>
          <p:nvPr/>
        </p:nvSpPr>
        <p:spPr>
          <a:xfrm>
            <a:off x="2794197" y="5823061"/>
            <a:ext cx="126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Averge: 3.13</a:t>
            </a:r>
            <a:endParaRPr lang="it-IT" sz="1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BC2C89-C3A5-8EB7-DE9C-3E9E0503281A}"/>
              </a:ext>
            </a:extLst>
          </p:cNvPr>
          <p:cNvSpPr txBox="1"/>
          <p:nvPr/>
        </p:nvSpPr>
        <p:spPr>
          <a:xfrm>
            <a:off x="8128195" y="5823061"/>
            <a:ext cx="126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Averge: 3.03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282654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1C0D9B3-ADA0-8DB6-2E52-B6536FB422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10" y="1539801"/>
            <a:ext cx="4953074" cy="4953074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9737C18-A81D-C095-81FB-CFD23EFF39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10" y="1539801"/>
            <a:ext cx="4953074" cy="4953074"/>
          </a:xfrm>
        </p:spPr>
      </p:pic>
      <p:sp>
        <p:nvSpPr>
          <p:cNvPr id="10" name="Titolo 7">
            <a:extLst>
              <a:ext uri="{FF2B5EF4-FFF2-40B4-BE49-F238E27FC236}">
                <a16:creationId xmlns:a16="http://schemas.microsoft.com/office/drawing/2014/main" id="{57BEDAC6-D355-1B05-F619-2160EEB7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C33D60-F398-CAA5-543C-C0C8D0B8FE59}"/>
              </a:ext>
            </a:extLst>
          </p:cNvPr>
          <p:cNvSpPr txBox="1"/>
          <p:nvPr/>
        </p:nvSpPr>
        <p:spPr>
          <a:xfrm>
            <a:off x="2794197" y="5865264"/>
            <a:ext cx="126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Averge: 2.32</a:t>
            </a:r>
            <a:endParaRPr lang="it-IT" sz="1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D3048C7-80EE-26B3-005C-D8549883F852}"/>
              </a:ext>
            </a:extLst>
          </p:cNvPr>
          <p:cNvSpPr txBox="1"/>
          <p:nvPr/>
        </p:nvSpPr>
        <p:spPr>
          <a:xfrm>
            <a:off x="8128195" y="5865264"/>
            <a:ext cx="126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Averge: 2.30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75131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E4C7C49-C16C-245F-E682-E960E8C553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79" y="1378634"/>
            <a:ext cx="4798329" cy="4798329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32D9A1B-6068-5CDB-8A74-96776E7F7C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179" y="1378634"/>
            <a:ext cx="4798329" cy="4798329"/>
          </a:xfrm>
        </p:spPr>
      </p:pic>
      <p:sp>
        <p:nvSpPr>
          <p:cNvPr id="10" name="Titolo 7">
            <a:extLst>
              <a:ext uri="{FF2B5EF4-FFF2-40B4-BE49-F238E27FC236}">
                <a16:creationId xmlns:a16="http://schemas.microsoft.com/office/drawing/2014/main" id="{2AD3EDCE-3F63-107A-F69B-3F902BC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243984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8E31DDC-E1FB-9C9F-6EDA-323CF92E9C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7" y="1369463"/>
            <a:ext cx="4948177" cy="4948177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F887F0A-A88B-86BD-7367-A7D93308E8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07" y="1369463"/>
            <a:ext cx="4948177" cy="4948177"/>
          </a:xfrm>
        </p:spPr>
      </p:pic>
      <p:sp>
        <p:nvSpPr>
          <p:cNvPr id="10" name="Titolo 7">
            <a:extLst>
              <a:ext uri="{FF2B5EF4-FFF2-40B4-BE49-F238E27FC236}">
                <a16:creationId xmlns:a16="http://schemas.microsoft.com/office/drawing/2014/main" id="{40088B28-D915-668F-E6AF-5103FD7E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ECEAF7-8A4D-89FE-24D4-CBE35C6F5800}"/>
              </a:ext>
            </a:extLst>
          </p:cNvPr>
          <p:cNvSpPr txBox="1"/>
          <p:nvPr/>
        </p:nvSpPr>
        <p:spPr>
          <a:xfrm>
            <a:off x="2794197" y="5808995"/>
            <a:ext cx="126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Averge: 2.22</a:t>
            </a:r>
            <a:endParaRPr lang="it-IT" sz="1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D716A2-0248-34D1-F3AE-EA62F488C7C9}"/>
              </a:ext>
            </a:extLst>
          </p:cNvPr>
          <p:cNvSpPr txBox="1"/>
          <p:nvPr/>
        </p:nvSpPr>
        <p:spPr>
          <a:xfrm>
            <a:off x="8128195" y="5808995"/>
            <a:ext cx="126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Averge: 2.26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501654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F7E5A5F-DF42-CD53-9BB7-030CE5AA2A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45" y="1478500"/>
            <a:ext cx="5469854" cy="5469854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400E2D2A-9216-B405-733D-C5985C9F3F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478500"/>
            <a:ext cx="5469854" cy="5469854"/>
          </a:xfrm>
        </p:spPr>
      </p:pic>
      <p:sp>
        <p:nvSpPr>
          <p:cNvPr id="10" name="Titolo 7">
            <a:extLst>
              <a:ext uri="{FF2B5EF4-FFF2-40B4-BE49-F238E27FC236}">
                <a16:creationId xmlns:a16="http://schemas.microsoft.com/office/drawing/2014/main" id="{EA331F5F-40A3-767C-1E63-996A9365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740575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ACC9EC54-28E9-81CA-2105-B9E1F10718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532186"/>
            <a:ext cx="5855487" cy="2634968"/>
          </a:xfrm>
        </p:spPr>
      </p:pic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DDB31C2D-DBE1-87CE-E43C-E6D813E85A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5" y="2532186"/>
            <a:ext cx="5855487" cy="2634968"/>
          </a:xfrm>
        </p:spPr>
      </p:pic>
      <p:sp>
        <p:nvSpPr>
          <p:cNvPr id="18" name="Titolo 7">
            <a:extLst>
              <a:ext uri="{FF2B5EF4-FFF2-40B4-BE49-F238E27FC236}">
                <a16:creationId xmlns:a16="http://schemas.microsoft.com/office/drawing/2014/main" id="{69E08EEB-56EA-C709-5777-39F8B611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061DF9B-4F15-237F-0D3C-D98C72ACBFE9}"/>
              </a:ext>
            </a:extLst>
          </p:cNvPr>
          <p:cNvSpPr txBox="1"/>
          <p:nvPr/>
        </p:nvSpPr>
        <p:spPr>
          <a:xfrm>
            <a:off x="2794197" y="5372894"/>
            <a:ext cx="126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Averge: 4.27</a:t>
            </a:r>
            <a:endParaRPr lang="it-IT" sz="1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3BD34B9-1924-FAC0-DBDE-73E6945EB020}"/>
              </a:ext>
            </a:extLst>
          </p:cNvPr>
          <p:cNvSpPr txBox="1"/>
          <p:nvPr/>
        </p:nvSpPr>
        <p:spPr>
          <a:xfrm>
            <a:off x="8128195" y="5372894"/>
            <a:ext cx="126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Averge: 4.31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274611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158F2CC-DF9C-29C2-B60B-8D375117D0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4021"/>
            <a:ext cx="5088854" cy="5088854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59C1D820-6FF2-19EB-C646-0E93A055C9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04021"/>
            <a:ext cx="5088854" cy="5088854"/>
          </a:xfrm>
        </p:spPr>
      </p:pic>
      <p:sp>
        <p:nvSpPr>
          <p:cNvPr id="10" name="Titolo 7">
            <a:extLst>
              <a:ext uri="{FF2B5EF4-FFF2-40B4-BE49-F238E27FC236}">
                <a16:creationId xmlns:a16="http://schemas.microsoft.com/office/drawing/2014/main" id="{C5C27A0F-C3A0-EE96-8CD2-7417FCB2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F9A341-7B54-48BD-DFB2-EED66D2EB508}"/>
              </a:ext>
            </a:extLst>
          </p:cNvPr>
          <p:cNvSpPr txBox="1"/>
          <p:nvPr/>
        </p:nvSpPr>
        <p:spPr>
          <a:xfrm>
            <a:off x="2794197" y="5752724"/>
            <a:ext cx="126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Averge: 3.8</a:t>
            </a:r>
            <a:endParaRPr lang="it-IT" sz="1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ADBC49A-5102-5069-7EF2-1878420E1982}"/>
              </a:ext>
            </a:extLst>
          </p:cNvPr>
          <p:cNvSpPr txBox="1"/>
          <p:nvPr/>
        </p:nvSpPr>
        <p:spPr>
          <a:xfrm>
            <a:off x="8128195" y="5752724"/>
            <a:ext cx="126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Averge: 3.74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597049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3D777DB-DD9C-B8D0-080E-B50F83FF1B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88" y="1516563"/>
            <a:ext cx="4976312" cy="4976312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CD93B5A2-D981-1329-51C3-A99D9979D8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88" y="1516563"/>
            <a:ext cx="4976312" cy="4976312"/>
          </a:xfrm>
        </p:spPr>
      </p:pic>
      <p:sp>
        <p:nvSpPr>
          <p:cNvPr id="10" name="Titolo 7">
            <a:extLst>
              <a:ext uri="{FF2B5EF4-FFF2-40B4-BE49-F238E27FC236}">
                <a16:creationId xmlns:a16="http://schemas.microsoft.com/office/drawing/2014/main" id="{C5C88539-30C8-FA0D-43B7-14893001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4708B87-2749-9C25-DEBA-8D537D84F90B}"/>
              </a:ext>
            </a:extLst>
          </p:cNvPr>
          <p:cNvSpPr txBox="1"/>
          <p:nvPr/>
        </p:nvSpPr>
        <p:spPr>
          <a:xfrm>
            <a:off x="2794197" y="5823061"/>
            <a:ext cx="126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Averge: 4.19</a:t>
            </a:r>
            <a:endParaRPr lang="it-IT" sz="1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73F5F6-308D-9069-266D-0D17E5253CD6}"/>
              </a:ext>
            </a:extLst>
          </p:cNvPr>
          <p:cNvSpPr txBox="1"/>
          <p:nvPr/>
        </p:nvSpPr>
        <p:spPr>
          <a:xfrm>
            <a:off x="8128195" y="5823061"/>
            <a:ext cx="126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Averge: 4.14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4231572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74E418E-63E4-C6BB-AB58-38AEB18930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18" y="1579307"/>
            <a:ext cx="4766469" cy="4766469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1991B0D-8339-A038-EFCB-896D74DA4D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18" y="1579307"/>
            <a:ext cx="4766469" cy="4766469"/>
          </a:xfrm>
        </p:spPr>
      </p:pic>
      <p:sp>
        <p:nvSpPr>
          <p:cNvPr id="10" name="Titolo 7">
            <a:extLst>
              <a:ext uri="{FF2B5EF4-FFF2-40B4-BE49-F238E27FC236}">
                <a16:creationId xmlns:a16="http://schemas.microsoft.com/office/drawing/2014/main" id="{05A0E471-85BF-AFC5-8A54-BDDE555B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5B3CEB4-CE80-FEDD-C6F9-EA4E32F646CB}"/>
              </a:ext>
            </a:extLst>
          </p:cNvPr>
          <p:cNvSpPr txBox="1"/>
          <p:nvPr/>
        </p:nvSpPr>
        <p:spPr>
          <a:xfrm>
            <a:off x="2794197" y="5724588"/>
            <a:ext cx="126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Averge: 4.72</a:t>
            </a:r>
            <a:endParaRPr lang="it-IT" sz="1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7DAD8E-DBF3-3019-C6F4-026C71933D62}"/>
              </a:ext>
            </a:extLst>
          </p:cNvPr>
          <p:cNvSpPr txBox="1"/>
          <p:nvPr/>
        </p:nvSpPr>
        <p:spPr>
          <a:xfrm>
            <a:off x="8128195" y="5724588"/>
            <a:ext cx="126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Averge: 4.70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344998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27BFB36-E329-7875-208C-3B53BE408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75" y="1125415"/>
            <a:ext cx="9471650" cy="5051547"/>
          </a:xfrm>
        </p:spPr>
      </p:pic>
      <p:sp>
        <p:nvSpPr>
          <p:cNvPr id="7" name="Titolo 7">
            <a:extLst>
              <a:ext uri="{FF2B5EF4-FFF2-40B4-BE49-F238E27FC236}">
                <a16:creationId xmlns:a16="http://schemas.microsoft.com/office/drawing/2014/main" id="{B805BD18-B9F6-965B-3F38-DCD53A84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sz="2800" dirty="0"/>
              <a:t>All population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65201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0EC4C82-567F-89AE-C8D7-1D6669931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28" y="1181685"/>
            <a:ext cx="9366144" cy="4995277"/>
          </a:xfrm>
        </p:spPr>
      </p:pic>
      <p:sp>
        <p:nvSpPr>
          <p:cNvPr id="6" name="Titolo 7">
            <a:extLst>
              <a:ext uri="{FF2B5EF4-FFF2-40B4-BE49-F238E27FC236}">
                <a16:creationId xmlns:a16="http://schemas.microsoft.com/office/drawing/2014/main" id="{5D0BB231-0608-71A0-E715-C4E03EFD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sz="2800" dirty="0"/>
              <a:t>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425796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7">
            <a:extLst>
              <a:ext uri="{FF2B5EF4-FFF2-40B4-BE49-F238E27FC236}">
                <a16:creationId xmlns:a16="http://schemas.microsoft.com/office/drawing/2014/main" id="{68910110-B055-690F-C1E1-55D971F6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/>
              <a:t>All population</a:t>
            </a:r>
            <a:endParaRPr lang="it-IT" sz="28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6917405-2059-F4EC-F8CB-CC4BA5D05F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2" y="2151873"/>
            <a:ext cx="6164732" cy="3698839"/>
          </a:xfrm>
        </p:spPr>
      </p:pic>
      <p:pic>
        <p:nvPicPr>
          <p:cNvPr id="9" name="Picture 2111323090">
            <a:extLst>
              <a:ext uri="{FF2B5EF4-FFF2-40B4-BE49-F238E27FC236}">
                <a16:creationId xmlns:a16="http://schemas.microsoft.com/office/drawing/2014/main" id="{FADAB8E8-AA2B-60AD-79C2-01A981E8BE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44777"/>
            <a:ext cx="5181600" cy="23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23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7">
            <a:extLst>
              <a:ext uri="{FF2B5EF4-FFF2-40B4-BE49-F238E27FC236}">
                <a16:creationId xmlns:a16="http://schemas.microsoft.com/office/drawing/2014/main" id="{2FDD316B-898C-6711-359B-A3C9763E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/>
              <a:t>Madrid</a:t>
            </a:r>
            <a:endParaRPr lang="it-IT" sz="28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15062F8-C97B-D292-5D36-2D0A48E223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3" y="2166425"/>
            <a:ext cx="6163925" cy="3698355"/>
          </a:xfrm>
        </p:spPr>
      </p:pic>
      <p:pic>
        <p:nvPicPr>
          <p:cNvPr id="8" name="Picture 2111323090">
            <a:extLst>
              <a:ext uri="{FF2B5EF4-FFF2-40B4-BE49-F238E27FC236}">
                <a16:creationId xmlns:a16="http://schemas.microsoft.com/office/drawing/2014/main" id="{D775F7D5-465B-64D6-297D-1BD6E667F0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44777"/>
            <a:ext cx="5181600" cy="23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3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F1ED52B-1D4E-D98D-1AFB-1EF89B2608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8" y="1460903"/>
            <a:ext cx="4842669" cy="4842669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C78540EC-4BC0-F7B1-E9B3-C7E4C6EB2B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08" y="1460903"/>
            <a:ext cx="4842669" cy="4842669"/>
          </a:xfrm>
        </p:spPr>
      </p:pic>
      <p:sp>
        <p:nvSpPr>
          <p:cNvPr id="10" name="Titolo 7">
            <a:extLst>
              <a:ext uri="{FF2B5EF4-FFF2-40B4-BE49-F238E27FC236}">
                <a16:creationId xmlns:a16="http://schemas.microsoft.com/office/drawing/2014/main" id="{106DB770-FCE4-EDBD-EBD1-D52F0CD0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00683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0D54E3B-7400-2DE1-BC8F-7F748CBB7A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05" y="2152357"/>
            <a:ext cx="5672362" cy="3403417"/>
          </a:xfrm>
        </p:spPr>
      </p:pic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D4DAAAB8-DBF9-F74C-3694-CA6CB703FB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63" y="2152357"/>
            <a:ext cx="5672362" cy="3403417"/>
          </a:xfrm>
        </p:spPr>
      </p:pic>
      <p:sp>
        <p:nvSpPr>
          <p:cNvPr id="14" name="Titolo 7">
            <a:extLst>
              <a:ext uri="{FF2B5EF4-FFF2-40B4-BE49-F238E27FC236}">
                <a16:creationId xmlns:a16="http://schemas.microsoft.com/office/drawing/2014/main" id="{590519CF-D878-6EA7-4A51-69AEB8AF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79170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BA04887-832A-5FFD-A860-0697BBF7DB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9" y="1690688"/>
            <a:ext cx="4842669" cy="4842669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4354E9A-BBFB-F5F0-4024-A3243A3C88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09" y="1690688"/>
            <a:ext cx="4842669" cy="4842669"/>
          </a:xfrm>
        </p:spPr>
      </p:pic>
      <p:sp>
        <p:nvSpPr>
          <p:cNvPr id="10" name="Titolo 7">
            <a:extLst>
              <a:ext uri="{FF2B5EF4-FFF2-40B4-BE49-F238E27FC236}">
                <a16:creationId xmlns:a16="http://schemas.microsoft.com/office/drawing/2014/main" id="{528F468E-8852-6191-9A06-1CDC5A6F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5607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EAB8F42-83FE-5784-02CE-3E8390FEAA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6" y="1690688"/>
            <a:ext cx="4842669" cy="4842669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3D2434B-8EC8-C07E-0E11-976EA44AD7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76" y="1690688"/>
            <a:ext cx="4842669" cy="4842669"/>
          </a:xfrm>
        </p:spPr>
      </p:pic>
      <p:sp>
        <p:nvSpPr>
          <p:cNvPr id="10" name="Titolo 7">
            <a:extLst>
              <a:ext uri="{FF2B5EF4-FFF2-40B4-BE49-F238E27FC236}">
                <a16:creationId xmlns:a16="http://schemas.microsoft.com/office/drawing/2014/main" id="{B14AC611-2050-3417-994A-007ADC7E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95493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921A244-AD29-B366-13EE-28ADAEE398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71785"/>
            <a:ext cx="5025683" cy="5025683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42D4494-42FB-F26F-BFAF-9BA69530DC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671785"/>
            <a:ext cx="5025683" cy="5025683"/>
          </a:xfrm>
        </p:spPr>
      </p:pic>
      <p:sp>
        <p:nvSpPr>
          <p:cNvPr id="10" name="Titolo 7">
            <a:extLst>
              <a:ext uri="{FF2B5EF4-FFF2-40B4-BE49-F238E27FC236}">
                <a16:creationId xmlns:a16="http://schemas.microsoft.com/office/drawing/2014/main" id="{1130E11D-440F-C1B0-F26B-C7200318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57279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66902CA-B47C-D129-7E7E-30CEAEC792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4" y="1690688"/>
            <a:ext cx="4842669" cy="4842669"/>
          </a:xfr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7076DB4-FAE0-E731-E3DD-52C63D8736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44" y="1690688"/>
            <a:ext cx="4842669" cy="4842669"/>
          </a:xfrm>
        </p:spPr>
      </p:pic>
      <p:sp>
        <p:nvSpPr>
          <p:cNvPr id="10" name="Titolo 7">
            <a:extLst>
              <a:ext uri="{FF2B5EF4-FFF2-40B4-BE49-F238E27FC236}">
                <a16:creationId xmlns:a16="http://schemas.microsoft.com/office/drawing/2014/main" id="{71877C97-47B5-17D5-D300-6159DE2F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800" dirty="0"/>
              <a:t>All population                                              Madrid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593738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204</Words>
  <Application>Microsoft Office PowerPoint</Application>
  <PresentationFormat>Widescreen</PresentationFormat>
  <Paragraphs>59</Paragraphs>
  <Slides>39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Tema di Office</vt:lpstr>
      <vt:lpstr>Preliminary analysis of results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             All population                                              Madrid</vt:lpstr>
      <vt:lpstr>All population</vt:lpstr>
      <vt:lpstr>Madrid</vt:lpstr>
      <vt:lpstr>All population</vt:lpstr>
      <vt:lpstr>Madrid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sara ghivarello</dc:creator>
  <cp:lastModifiedBy>sara ghivarello</cp:lastModifiedBy>
  <cp:revision>6</cp:revision>
  <dcterms:created xsi:type="dcterms:W3CDTF">2022-09-29T09:33:46Z</dcterms:created>
  <dcterms:modified xsi:type="dcterms:W3CDTF">2022-09-30T09:32:25Z</dcterms:modified>
</cp:coreProperties>
</file>