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63" r:id="rId4"/>
    <p:sldId id="258" r:id="rId5"/>
    <p:sldId id="268" r:id="rId6"/>
    <p:sldId id="260" r:id="rId7"/>
    <p:sldId id="269" r:id="rId8"/>
    <p:sldId id="265" r:id="rId9"/>
    <p:sldId id="271" r:id="rId10"/>
    <p:sldId id="261" r:id="rId11"/>
    <p:sldId id="262" r:id="rId12"/>
    <p:sldId id="270" r:id="rId13"/>
    <p:sldId id="264" r:id="rId14"/>
    <p:sldId id="259" r:id="rId15"/>
    <p:sldId id="257" r:id="rId16"/>
    <p:sldId id="267" r:id="rId17"/>
    <p:sldId id="266" r:id="rId18"/>
    <p:sldId id="277" r:id="rId19"/>
    <p:sldId id="283" r:id="rId20"/>
    <p:sldId id="284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83CEB1-FD32-FD4B-3330-3F6D62F42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B7744-F260-FD66-2591-2746B48E0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0D8F99-3F65-CFD3-ECCC-E0417B2E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E79A5-B76E-5B79-D985-B1876904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8C400-7F7A-0DF4-8825-5A8BD26B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771E8-45C5-5817-CE85-1CAAC3A1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760809-37C3-2C05-DAF6-DA192B4BC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ABB450-5AF4-9FBC-2041-F3EE058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D44781-3E2B-3CB0-2A54-F34F7E5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9BBF68-F769-CBC8-6AC6-E4716C79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50B142-7107-380A-42AB-A9D2872A2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B252EE-5F22-3710-E734-9E4A23E0A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0E12D-6042-D0E3-497A-46C9310E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78ABC-4B95-09CF-477D-38485322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5EC4-41B5-4534-8808-0E5B5BAC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26C83-A2DA-296B-8E27-2901BB81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DD0C9-E568-9AAB-213D-D29C50E0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F7BB7A-5747-E345-31A6-FE74F590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7DF59C-3BB2-EAD9-AB72-44E11717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426685-AD95-9F2C-C41C-4351EBE5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101DA-2868-6BEF-6E18-9A8298E5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F6AD73-CE00-367C-AEF2-2E3E20B1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BFD1E9-05F8-5EE9-B56B-837855F4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AC3A0E-0AE6-153F-7C8D-A24CC07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D0197-197B-F814-1F00-92E9028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33E75-E552-40CF-0BB7-11037184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05573F-84CE-DC4A-2017-A6A4DA3B5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83B54F-6132-B44B-F471-8B52A847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553336-9DF2-3986-7B23-04BBD797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639BBD-A1DE-8CFF-54EC-9676C5EF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0DDA55-D135-F248-2901-64456FB2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1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EBB4F-4A3B-470D-E6ED-8561841D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CA668F-E7FF-68D8-2445-44D79D14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FC2F6F-2A43-0798-3940-7859A7A7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EA6FF1-05C3-8FA2-A954-473BAEAE1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8BC300-9291-D4B8-04CB-F8799B22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2C6731-A2FE-42D7-CB4D-CD7FF208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3DF481-5F54-6DE7-010D-497E1B6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130FE7-B9EC-65BC-8E4C-237CD566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E0DD1-9D49-5DCC-02EE-672DF621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ED9934-C6FE-62C6-69CF-52DE3A7F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044691-A45E-71CC-2C8B-B9F740C8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339DDB-9BA3-D9CA-7D5A-62565774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27C45A-FBC5-6F5E-F475-BBACBB37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9EDB4F-06B9-3D57-41EA-ADEF903C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02FD55-B770-E7E1-804F-E08A341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26583-27DD-48C0-21EB-0B0D17D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20A9D3-8ED0-CC7D-CC41-C14646F5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2BD8C0-B6D6-9AF1-5182-6D0410379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15CB0C-5746-CFF8-48A5-CEB7756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CD31C5-CF6F-F1FA-8F49-9B454287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7AB682-7FC0-14D0-6F45-74E79371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EF6958-754B-92C6-2C06-B0A8350B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F6C6781-A756-8359-5860-4F852F55B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19B9C0-D7FE-17A2-858D-86E429C42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47AC8D-E854-9B72-C877-3B9A78EB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DBD30-E4F9-6CDE-6E85-F6B2921E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67FA66-3CA4-0326-40A6-A2B22A85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084B3D1-B773-A385-6701-906C36E9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826D5E-7EDB-E667-BA3A-78E88065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312290-70F1-82D0-5DBA-B0363EA4C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0164-7D27-4568-B4DC-A616DBB237F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656DC6-3587-7DDD-2EB2-E28C3E5E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10F5B-7F36-87BE-FFDF-706ECB465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FCD3-2AA8-43A7-95B2-8EA3796CD8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13D7CA7-EB2C-5A74-E632-5555B49C3081}"/>
              </a:ext>
            </a:extLst>
          </p:cNvPr>
          <p:cNvSpPr txBox="1"/>
          <p:nvPr/>
        </p:nvSpPr>
        <p:spPr>
          <a:xfrm>
            <a:off x="1861289" y="476871"/>
            <a:ext cx="270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Total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fatalities</a:t>
            </a:r>
            <a:r>
              <a:rPr lang="it-IT" dirty="0"/>
              <a:t> due to </a:t>
            </a:r>
            <a:r>
              <a:rPr lang="it-IT" dirty="0" err="1"/>
              <a:t>violent</a:t>
            </a:r>
            <a:r>
              <a:rPr lang="it-IT" dirty="0"/>
              <a:t> events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FE7DDA-9CC4-4D5E-887B-7831483FDDE4}"/>
              </a:ext>
            </a:extLst>
          </p:cNvPr>
          <p:cNvSpPr txBox="1"/>
          <p:nvPr/>
        </p:nvSpPr>
        <p:spPr>
          <a:xfrm>
            <a:off x="7408334" y="445869"/>
            <a:ext cx="362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Total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fatalities</a:t>
            </a:r>
            <a:r>
              <a:rPr lang="it-IT" dirty="0"/>
              <a:t> over </a:t>
            </a:r>
            <a:r>
              <a:rPr lang="it-IT" dirty="0" err="1"/>
              <a:t>popuplaition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(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‰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ED3249-4748-90BC-C97E-F79C3847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5" y="2069740"/>
            <a:ext cx="51244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BF2782-8C55-CBA2-CD2D-E3E57F00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785" y="2069739"/>
            <a:ext cx="49149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96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473E962-9986-7289-E3B3-5945211B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3438"/>
            <a:ext cx="80772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8E4649A-FC21-8B6E-12A5-D4346702D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2682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22B62DF-4D61-3642-0519-0FFCD1B9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2413"/>
            <a:ext cx="80772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4ED041-3078-2353-AE72-3C2D6BA44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77" y="825166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9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B855761-0D4C-802F-1B85-F2D9E2D0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0"/>
            <a:ext cx="7353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2E1516-2B58-03A9-D993-ABE3883E7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87" y="440155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F993D520-8CB7-B1F6-0517-52E55ED6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9575"/>
            <a:ext cx="807720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23DB42-82B8-03EA-FBCD-9BE889AD5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76" y="1200552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B0B20D72-56C5-F03D-DA04-48EFF753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85825"/>
            <a:ext cx="799147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7446E8-8733-63E0-ABB4-C5BE4988E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05" y="1498935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EAB26403-F741-A001-A1F8-90520867D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42875"/>
            <a:ext cx="7991475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B73EF41-C17F-AAAB-A94A-0667F936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55" y="1011705"/>
            <a:ext cx="4724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0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9CD6597E-3C07-86A1-4C38-E9ABC6BB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33425"/>
            <a:ext cx="80772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3B643F-19BB-4787-1113-41FDB1BE3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9309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4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7F3EC740-D2B5-E3CB-C329-1F41005B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616369"/>
            <a:ext cx="791527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B38BE1-C0A3-91EF-14AC-50327E91A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39" y="1383431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E956F90-849E-BC0C-273D-1D94EDC2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919163"/>
            <a:ext cx="80581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DAC16DD-B02E-E456-40A3-97F75873D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3" y="1753452"/>
            <a:ext cx="2647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2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50ACCF9-7CFF-957C-D3D2-0E4CB6E6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6" y="346115"/>
            <a:ext cx="10655848" cy="33720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E76CB7-9C01-CF6D-216B-9E58088E85EF}"/>
              </a:ext>
            </a:extLst>
          </p:cNvPr>
          <p:cNvSpPr txBox="1"/>
          <p:nvPr/>
        </p:nvSpPr>
        <p:spPr>
          <a:xfrm>
            <a:off x="728482" y="4246880"/>
            <a:ext cx="1087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Serie temporali -&gt; vettori di punti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 (A(t_1), A(t_2), A(t_3), …. A(T)) , dove A(t) è il numero di conflitti in A al tempo t,</a:t>
            </a:r>
          </a:p>
          <a:p>
            <a:r>
              <a:rPr lang="pt-BR" dirty="0">
                <a:solidFill>
                  <a:srgbClr val="1D1C1D"/>
                </a:solidFill>
                <a:latin typeface="Slack-Lato"/>
              </a:rPr>
              <a:t>t_i è il timestamp di un giorno in cui si è verificato un evento di violenza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Pearson’s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tra le serie temporali delle nazioni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\rho(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S_i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S_j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  <a:endParaRPr lang="it-IT" dirty="0"/>
          </a:p>
          <a:p>
            <a:endParaRPr lang="it-IT" dirty="0"/>
          </a:p>
          <a:p>
            <a:r>
              <a:rPr lang="it-IT" dirty="0">
                <a:solidFill>
                  <a:srgbClr val="1D1C1D"/>
                </a:solidFill>
                <a:latin typeface="Slack-Lato"/>
              </a:rPr>
              <a:t>L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ink pesato tra i e j  ,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threshold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: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\rho(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S_i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S_j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&gt; 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8373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926E376A-2F0F-3CFA-55C3-4498B25F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18" y="567891"/>
            <a:ext cx="8534421" cy="62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3BEC85-8C1C-87BD-49BA-E0775B65B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75" y="1450808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5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0D63E8-C182-CE54-8A78-6FF71C25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052513"/>
            <a:ext cx="62865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0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5A4C20C-F8DD-B8D0-2AAF-B9E61D1E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1147567"/>
            <a:ext cx="6035052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97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B9BFD66-E007-EAA5-CD7B-68790486E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1147567"/>
            <a:ext cx="6035052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6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5F60F96-9552-8342-EF52-537F1241F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1147567"/>
            <a:ext cx="6035052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9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3D14C86-0C22-A178-FF95-5EF79238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1147567"/>
            <a:ext cx="6035052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F896BF7-7A3D-488A-0C96-16ACD472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1147567"/>
            <a:ext cx="6035052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3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970B4EC-EACE-1D5F-377A-9C0A8BD9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7688"/>
            <a:ext cx="80772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DDC23A-0131-9B9A-E00F-2B557C5C4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04" y="1325680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A8C300-F0D6-D3C0-CEDA-6B276D54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09625"/>
            <a:ext cx="80772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3E5BEC-28CE-329F-F209-26C1B20A0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27" y="1354556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6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27835BA-36B8-D742-E7D3-6D5E725A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66775"/>
            <a:ext cx="799147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790169-0BEF-6103-4C42-B4765D395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11" y="1460434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722A6B6-A9AC-F79A-4D1A-589FFC8D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857250"/>
            <a:ext cx="78295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10E888-AD11-21CA-C34F-D843DB24C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07" y="1402682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9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7FCF35-E0B4-8729-9B35-8F771242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00113"/>
            <a:ext cx="80772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94418A-7B1E-CA7C-B1FF-5C8AB4D28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72" y="1575936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9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5ECC482-B440-799E-605D-46046FDE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981075"/>
            <a:ext cx="79914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B686BE-A98B-486C-E1D2-458E25646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85" y="1383431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5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BAFD7A4-019A-52C4-195D-4E3D7D84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85813"/>
            <a:ext cx="80772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7564E8-FA9B-3691-8581-47DB9501C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02" y="1364180"/>
            <a:ext cx="4933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20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124</Words>
  <Application>Microsoft Office PowerPoint</Application>
  <PresentationFormat>Widescreen</PresentationFormat>
  <Paragraphs>8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Slack-Lato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Ghivarello  Chiara</dc:creator>
  <cp:lastModifiedBy>Ghivarello  Chiara</cp:lastModifiedBy>
  <cp:revision>11</cp:revision>
  <dcterms:created xsi:type="dcterms:W3CDTF">2023-04-20T09:38:37Z</dcterms:created>
  <dcterms:modified xsi:type="dcterms:W3CDTF">2023-04-26T13:50:59Z</dcterms:modified>
</cp:coreProperties>
</file>