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774" r:id="rId2"/>
    <p:sldId id="796" r:id="rId3"/>
    <p:sldId id="805" r:id="rId4"/>
    <p:sldId id="806" r:id="rId5"/>
    <p:sldId id="275" r:id="rId6"/>
    <p:sldId id="797" r:id="rId7"/>
    <p:sldId id="269" r:id="rId8"/>
    <p:sldId id="802" r:id="rId9"/>
    <p:sldId id="792" r:id="rId10"/>
    <p:sldId id="776" r:id="rId11"/>
    <p:sldId id="798" r:id="rId12"/>
    <p:sldId id="807" r:id="rId13"/>
    <p:sldId id="770" r:id="rId14"/>
    <p:sldId id="764" r:id="rId15"/>
    <p:sldId id="778" r:id="rId16"/>
    <p:sldId id="779" r:id="rId17"/>
    <p:sldId id="800" r:id="rId18"/>
    <p:sldId id="801" r:id="rId19"/>
    <p:sldId id="782" r:id="rId20"/>
    <p:sldId id="771" r:id="rId21"/>
    <p:sldId id="784" r:id="rId22"/>
    <p:sldId id="785" r:id="rId23"/>
    <p:sldId id="786" r:id="rId24"/>
    <p:sldId id="803" r:id="rId25"/>
    <p:sldId id="808" r:id="rId26"/>
    <p:sldId id="809" r:id="rId27"/>
  </p:sldIdLst>
  <p:sldSz cx="9144000" cy="6858000" type="screen4x3"/>
  <p:notesSz cx="6858000" cy="9144000"/>
  <p:defaultTextStyle>
    <a:defPPr>
      <a:defRPr lang="en-US"/>
    </a:defPPr>
    <a:lvl1pPr algn="l" rtl="0" eaLnBrk="0" fontAlgn="base" hangingPunct="0">
      <a:spcBef>
        <a:spcPct val="0"/>
      </a:spcBef>
      <a:spcAft>
        <a:spcPct val="0"/>
      </a:spcAft>
      <a:defRPr sz="3200" b="1"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i="1" kern="1200">
        <a:solidFill>
          <a:schemeClr val="tx1"/>
        </a:solidFill>
        <a:latin typeface="Arial" panose="020B0604020202020204" pitchFamily="34" charset="0"/>
        <a:ea typeface="+mn-ea"/>
        <a:cs typeface="+mn-cs"/>
      </a:defRPr>
    </a:lvl5pPr>
    <a:lvl6pPr marL="2286000" algn="l" defTabSz="914400" rtl="0" eaLnBrk="1" latinLnBrk="0" hangingPunct="1">
      <a:defRPr sz="3200" b="1" i="1" kern="1200">
        <a:solidFill>
          <a:schemeClr val="tx1"/>
        </a:solidFill>
        <a:latin typeface="Arial" panose="020B0604020202020204" pitchFamily="34" charset="0"/>
        <a:ea typeface="+mn-ea"/>
        <a:cs typeface="+mn-cs"/>
      </a:defRPr>
    </a:lvl6pPr>
    <a:lvl7pPr marL="2743200" algn="l" defTabSz="914400" rtl="0" eaLnBrk="1" latinLnBrk="0" hangingPunct="1">
      <a:defRPr sz="3200" b="1" i="1" kern="1200">
        <a:solidFill>
          <a:schemeClr val="tx1"/>
        </a:solidFill>
        <a:latin typeface="Arial" panose="020B0604020202020204" pitchFamily="34" charset="0"/>
        <a:ea typeface="+mn-ea"/>
        <a:cs typeface="+mn-cs"/>
      </a:defRPr>
    </a:lvl7pPr>
    <a:lvl8pPr marL="3200400" algn="l" defTabSz="914400" rtl="0" eaLnBrk="1" latinLnBrk="0" hangingPunct="1">
      <a:defRPr sz="3200" b="1" i="1" kern="1200">
        <a:solidFill>
          <a:schemeClr val="tx1"/>
        </a:solidFill>
        <a:latin typeface="Arial" panose="020B0604020202020204" pitchFamily="34" charset="0"/>
        <a:ea typeface="+mn-ea"/>
        <a:cs typeface="+mn-cs"/>
      </a:defRPr>
    </a:lvl8pPr>
    <a:lvl9pPr marL="3657600" algn="l" defTabSz="914400" rtl="0" eaLnBrk="1" latinLnBrk="0" hangingPunct="1">
      <a:defRPr sz="3200" b="1"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94680" autoAdjust="0"/>
  </p:normalViewPr>
  <p:slideViewPr>
    <p:cSldViewPr>
      <p:cViewPr varScale="1">
        <p:scale>
          <a:sx n="82" d="100"/>
          <a:sy n="82" d="100"/>
        </p:scale>
        <p:origin x="133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F91AFE56-7C81-44E4-828D-FB9C26F2134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a:latin typeface="Times New Roman" panose="02020603050405020304" pitchFamily="18" charset="0"/>
              </a:defRPr>
            </a:lvl1pPr>
          </a:lstStyle>
          <a:p>
            <a:endParaRPr lang="en-US" altLang="en-US"/>
          </a:p>
        </p:txBody>
      </p:sp>
      <p:sp>
        <p:nvSpPr>
          <p:cNvPr id="900099" name="Rectangle 3">
            <a:extLst>
              <a:ext uri="{FF2B5EF4-FFF2-40B4-BE49-F238E27FC236}">
                <a16:creationId xmlns:a16="http://schemas.microsoft.com/office/drawing/2014/main" id="{D2DA1061-9654-4012-A1A3-F902AF970727}"/>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a:latin typeface="Times New Roman" panose="02020603050405020304" pitchFamily="18" charset="0"/>
              </a:defRPr>
            </a:lvl1pPr>
          </a:lstStyle>
          <a:p>
            <a:endParaRPr lang="en-US" altLang="en-US"/>
          </a:p>
        </p:txBody>
      </p:sp>
      <p:sp>
        <p:nvSpPr>
          <p:cNvPr id="900100" name="Rectangle 4">
            <a:extLst>
              <a:ext uri="{FF2B5EF4-FFF2-40B4-BE49-F238E27FC236}">
                <a16:creationId xmlns:a16="http://schemas.microsoft.com/office/drawing/2014/main" id="{7842CBB6-558D-4D21-942E-C9E029C58054}"/>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a:latin typeface="Times New Roman" panose="02020603050405020304" pitchFamily="18" charset="0"/>
              </a:defRPr>
            </a:lvl1pPr>
          </a:lstStyle>
          <a:p>
            <a:r>
              <a:rPr lang="en-US" altLang="en-US"/>
              <a:t>1.#</a:t>
            </a:r>
          </a:p>
        </p:txBody>
      </p:sp>
      <p:sp>
        <p:nvSpPr>
          <p:cNvPr id="900101" name="Rectangle 5">
            <a:extLst>
              <a:ext uri="{FF2B5EF4-FFF2-40B4-BE49-F238E27FC236}">
                <a16:creationId xmlns:a16="http://schemas.microsoft.com/office/drawing/2014/main" id="{97F6635E-B822-46B6-93BC-79DCC98A297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anose="02020603050405020304" pitchFamily="18" charset="0"/>
              </a:defRPr>
            </a:lvl1pPr>
          </a:lstStyle>
          <a:p>
            <a:fld id="{EFE6B003-53EC-453A-AD30-2865026A36C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a:extLst>
              <a:ext uri="{FF2B5EF4-FFF2-40B4-BE49-F238E27FC236}">
                <a16:creationId xmlns:a16="http://schemas.microsoft.com/office/drawing/2014/main" id="{ECEB1BF2-3BAB-406C-884E-53909E5AFCF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a:latin typeface="Times New Roman" panose="02020603050405020304" pitchFamily="18" charset="0"/>
              </a:defRPr>
            </a:lvl1pPr>
          </a:lstStyle>
          <a:p>
            <a:endParaRPr lang="en-US" altLang="en-US"/>
          </a:p>
        </p:txBody>
      </p:sp>
      <p:sp>
        <p:nvSpPr>
          <p:cNvPr id="878595" name="Rectangle 3">
            <a:extLst>
              <a:ext uri="{FF2B5EF4-FFF2-40B4-BE49-F238E27FC236}">
                <a16:creationId xmlns:a16="http://schemas.microsoft.com/office/drawing/2014/main" id="{2B104E1D-1C1E-49B6-9CA4-DD1018152DC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a:latin typeface="Times New Roman" panose="02020603050405020304" pitchFamily="18" charset="0"/>
              </a:defRPr>
            </a:lvl1pPr>
          </a:lstStyle>
          <a:p>
            <a:endParaRPr lang="en-US" altLang="en-US"/>
          </a:p>
        </p:txBody>
      </p:sp>
      <p:sp>
        <p:nvSpPr>
          <p:cNvPr id="878596" name="Rectangle 4">
            <a:extLst>
              <a:ext uri="{FF2B5EF4-FFF2-40B4-BE49-F238E27FC236}">
                <a16:creationId xmlns:a16="http://schemas.microsoft.com/office/drawing/2014/main" id="{3BB9F3FB-1C1D-4571-BC11-03C2736C739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a:extLst>
              <a:ext uri="{FF2B5EF4-FFF2-40B4-BE49-F238E27FC236}">
                <a16:creationId xmlns:a16="http://schemas.microsoft.com/office/drawing/2014/main" id="{BD67758D-6787-4ABD-952B-2FF3D94AAD9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8598" name="Rectangle 6">
            <a:extLst>
              <a:ext uri="{FF2B5EF4-FFF2-40B4-BE49-F238E27FC236}">
                <a16:creationId xmlns:a16="http://schemas.microsoft.com/office/drawing/2014/main" id="{C2D8B31F-58AA-41FA-B1B2-BA58FB591F2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a:latin typeface="Times New Roman" panose="02020603050405020304" pitchFamily="18" charset="0"/>
              </a:defRPr>
            </a:lvl1pPr>
          </a:lstStyle>
          <a:p>
            <a:r>
              <a:rPr lang="en-US" altLang="en-US"/>
              <a:t>1.#</a:t>
            </a:r>
          </a:p>
        </p:txBody>
      </p:sp>
      <p:sp>
        <p:nvSpPr>
          <p:cNvPr id="878599" name="Rectangle 7">
            <a:extLst>
              <a:ext uri="{FF2B5EF4-FFF2-40B4-BE49-F238E27FC236}">
                <a16:creationId xmlns:a16="http://schemas.microsoft.com/office/drawing/2014/main" id="{1B3558C3-AA9F-4395-A117-1D8DC03A111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a:latin typeface="Times New Roman" panose="02020603050405020304" pitchFamily="18" charset="0"/>
              </a:defRPr>
            </a:lvl1pPr>
          </a:lstStyle>
          <a:p>
            <a:fld id="{6CDCF761-C5BE-4110-A7DE-5029E2594B9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16AA328-18A3-424F-8F2C-DE0FF4B6CE32}"/>
              </a:ext>
            </a:extLst>
          </p:cNvPr>
          <p:cNvSpPr>
            <a:spLocks noGrp="1" noChangeArrowheads="1"/>
          </p:cNvSpPr>
          <p:nvPr>
            <p:ph type="ftr" sz="quarter" idx="4"/>
          </p:nvPr>
        </p:nvSpPr>
        <p:spPr>
          <a:ln/>
        </p:spPr>
        <p:txBody>
          <a:bodyPr/>
          <a:lstStyle/>
          <a:p>
            <a:r>
              <a:rPr lang="en-US" altLang="en-US"/>
              <a:t>1.#</a:t>
            </a:r>
          </a:p>
        </p:txBody>
      </p:sp>
      <p:sp>
        <p:nvSpPr>
          <p:cNvPr id="930818" name="Rectangle 2">
            <a:extLst>
              <a:ext uri="{FF2B5EF4-FFF2-40B4-BE49-F238E27FC236}">
                <a16:creationId xmlns:a16="http://schemas.microsoft.com/office/drawing/2014/main" id="{447C025C-AA95-4FDD-B21A-48A43433796B}"/>
              </a:ext>
            </a:extLst>
          </p:cNvPr>
          <p:cNvSpPr>
            <a:spLocks noGrp="1" noRot="1" noChangeAspect="1" noChangeArrowheads="1" noTextEdit="1"/>
          </p:cNvSpPr>
          <p:nvPr>
            <p:ph type="sldImg"/>
          </p:nvPr>
        </p:nvSpPr>
        <p:spPr>
          <a:ln/>
        </p:spPr>
      </p:sp>
      <p:sp>
        <p:nvSpPr>
          <p:cNvPr id="930819" name="Rectangle 3">
            <a:extLst>
              <a:ext uri="{FF2B5EF4-FFF2-40B4-BE49-F238E27FC236}">
                <a16:creationId xmlns:a16="http://schemas.microsoft.com/office/drawing/2014/main" id="{1CABDE47-55AE-471A-B388-7D8B82C006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D5B7755-E947-4162-A4D3-AE6984645B3B}"/>
              </a:ext>
            </a:extLst>
          </p:cNvPr>
          <p:cNvSpPr>
            <a:spLocks noGrp="1" noChangeArrowheads="1"/>
          </p:cNvSpPr>
          <p:nvPr>
            <p:ph type="ftr" sz="quarter" idx="4"/>
          </p:nvPr>
        </p:nvSpPr>
        <p:spPr>
          <a:ln/>
        </p:spPr>
        <p:txBody>
          <a:bodyPr/>
          <a:lstStyle/>
          <a:p>
            <a:r>
              <a:rPr lang="en-US" altLang="en-US"/>
              <a:t>1.#</a:t>
            </a:r>
          </a:p>
        </p:txBody>
      </p:sp>
      <p:sp>
        <p:nvSpPr>
          <p:cNvPr id="914434" name="Rectangle 2">
            <a:extLst>
              <a:ext uri="{FF2B5EF4-FFF2-40B4-BE49-F238E27FC236}">
                <a16:creationId xmlns:a16="http://schemas.microsoft.com/office/drawing/2014/main" id="{0F75A95F-6B25-4221-BE8C-3F12B87FC935}"/>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B00F8B4A-4B63-45F4-8C1B-343374270C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E8893D3-01AE-4369-AEB1-327C78600D2F}"/>
              </a:ext>
            </a:extLst>
          </p:cNvPr>
          <p:cNvSpPr>
            <a:spLocks noGrp="1" noChangeArrowheads="1"/>
          </p:cNvSpPr>
          <p:nvPr>
            <p:ph type="ftr" sz="quarter" idx="4"/>
          </p:nvPr>
        </p:nvSpPr>
        <p:spPr>
          <a:ln/>
        </p:spPr>
        <p:txBody>
          <a:bodyPr/>
          <a:lstStyle/>
          <a:p>
            <a:r>
              <a:rPr lang="en-US" altLang="en-US"/>
              <a:t>1.#</a:t>
            </a:r>
          </a:p>
        </p:txBody>
      </p:sp>
      <p:sp>
        <p:nvSpPr>
          <p:cNvPr id="902146" name="Rectangle 2">
            <a:extLst>
              <a:ext uri="{FF2B5EF4-FFF2-40B4-BE49-F238E27FC236}">
                <a16:creationId xmlns:a16="http://schemas.microsoft.com/office/drawing/2014/main" id="{36B895C5-9856-42DC-912D-66EAA0EBDE1B}"/>
              </a:ext>
            </a:extLst>
          </p:cNvPr>
          <p:cNvSpPr>
            <a:spLocks noGrp="1" noRot="1" noChangeAspect="1" noChangeArrowheads="1" noTextEdit="1"/>
          </p:cNvSpPr>
          <p:nvPr>
            <p:ph type="sldImg"/>
          </p:nvPr>
        </p:nvSpPr>
        <p:spPr>
          <a:ln/>
        </p:spPr>
      </p:sp>
      <p:sp>
        <p:nvSpPr>
          <p:cNvPr id="902147" name="Rectangle 3">
            <a:extLst>
              <a:ext uri="{FF2B5EF4-FFF2-40B4-BE49-F238E27FC236}">
                <a16:creationId xmlns:a16="http://schemas.microsoft.com/office/drawing/2014/main" id="{020A2803-6F2E-462F-9089-044C9E4BA3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48CA3EE-8BA1-4BD8-86E1-88FC01B8A3E2}"/>
              </a:ext>
            </a:extLst>
          </p:cNvPr>
          <p:cNvSpPr>
            <a:spLocks noGrp="1" noChangeArrowheads="1"/>
          </p:cNvSpPr>
          <p:nvPr>
            <p:ph type="ftr" sz="quarter" idx="4"/>
          </p:nvPr>
        </p:nvSpPr>
        <p:spPr>
          <a:ln/>
        </p:spPr>
        <p:txBody>
          <a:bodyPr/>
          <a:lstStyle/>
          <a:p>
            <a:r>
              <a:rPr lang="en-US" altLang="en-US"/>
              <a:t>1.#</a:t>
            </a:r>
          </a:p>
        </p:txBody>
      </p:sp>
      <p:sp>
        <p:nvSpPr>
          <p:cNvPr id="943106" name="Rectangle 2">
            <a:extLst>
              <a:ext uri="{FF2B5EF4-FFF2-40B4-BE49-F238E27FC236}">
                <a16:creationId xmlns:a16="http://schemas.microsoft.com/office/drawing/2014/main" id="{E939D952-1991-41F3-97E5-772A060117F7}"/>
              </a:ext>
            </a:extLst>
          </p:cNvPr>
          <p:cNvSpPr>
            <a:spLocks noGrp="1" noRot="1" noChangeAspect="1" noChangeArrowheads="1" noTextEdit="1"/>
          </p:cNvSpPr>
          <p:nvPr>
            <p:ph type="sldImg"/>
          </p:nvPr>
        </p:nvSpPr>
        <p:spPr>
          <a:ln/>
        </p:spPr>
      </p:sp>
      <p:sp>
        <p:nvSpPr>
          <p:cNvPr id="943107" name="Rectangle 3">
            <a:extLst>
              <a:ext uri="{FF2B5EF4-FFF2-40B4-BE49-F238E27FC236}">
                <a16:creationId xmlns:a16="http://schemas.microsoft.com/office/drawing/2014/main" id="{85BC468B-20A5-421D-A001-711C52E5A5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71B305DF-9E21-42A2-97E6-444ADF8DC920}"/>
              </a:ext>
            </a:extLst>
          </p:cNvPr>
          <p:cNvSpPr>
            <a:spLocks noGrp="1" noChangeArrowheads="1"/>
          </p:cNvSpPr>
          <p:nvPr>
            <p:ph type="ftr" sz="quarter" idx="4"/>
          </p:nvPr>
        </p:nvSpPr>
        <p:spPr>
          <a:ln/>
        </p:spPr>
        <p:txBody>
          <a:bodyPr/>
          <a:lstStyle/>
          <a:p>
            <a:r>
              <a:rPr lang="en-US" altLang="en-US"/>
              <a:t>1.#</a:t>
            </a:r>
          </a:p>
        </p:txBody>
      </p:sp>
      <p:sp>
        <p:nvSpPr>
          <p:cNvPr id="945154" name="Rectangle 2">
            <a:extLst>
              <a:ext uri="{FF2B5EF4-FFF2-40B4-BE49-F238E27FC236}">
                <a16:creationId xmlns:a16="http://schemas.microsoft.com/office/drawing/2014/main" id="{4AC9073D-2BC0-4732-AB5D-CB35B07E32FE}"/>
              </a:ext>
            </a:extLst>
          </p:cNvPr>
          <p:cNvSpPr>
            <a:spLocks noGrp="1" noRot="1" noChangeAspect="1" noChangeArrowheads="1" noTextEdit="1"/>
          </p:cNvSpPr>
          <p:nvPr>
            <p:ph type="sldImg"/>
          </p:nvPr>
        </p:nvSpPr>
        <p:spPr>
          <a:ln/>
        </p:spPr>
      </p:sp>
      <p:sp>
        <p:nvSpPr>
          <p:cNvPr id="945155" name="Rectangle 3">
            <a:extLst>
              <a:ext uri="{FF2B5EF4-FFF2-40B4-BE49-F238E27FC236}">
                <a16:creationId xmlns:a16="http://schemas.microsoft.com/office/drawing/2014/main" id="{1AF8440E-AF45-47B7-B58A-C617691001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D5B7755-E947-4162-A4D3-AE6984645B3B}"/>
              </a:ext>
            </a:extLst>
          </p:cNvPr>
          <p:cNvSpPr>
            <a:spLocks noGrp="1" noChangeArrowheads="1"/>
          </p:cNvSpPr>
          <p:nvPr>
            <p:ph type="ftr" sz="quarter" idx="4"/>
          </p:nvPr>
        </p:nvSpPr>
        <p:spPr>
          <a:ln/>
        </p:spPr>
        <p:txBody>
          <a:bodyPr/>
          <a:lstStyle/>
          <a:p>
            <a:r>
              <a:rPr lang="en-US" altLang="en-US"/>
              <a:t>1.#</a:t>
            </a:r>
          </a:p>
        </p:txBody>
      </p:sp>
      <p:sp>
        <p:nvSpPr>
          <p:cNvPr id="914434" name="Rectangle 2">
            <a:extLst>
              <a:ext uri="{FF2B5EF4-FFF2-40B4-BE49-F238E27FC236}">
                <a16:creationId xmlns:a16="http://schemas.microsoft.com/office/drawing/2014/main" id="{0F75A95F-6B25-4221-BE8C-3F12B87FC935}"/>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B00F8B4A-4B63-45F4-8C1B-343374270C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621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D5B7755-E947-4162-A4D3-AE6984645B3B}"/>
              </a:ext>
            </a:extLst>
          </p:cNvPr>
          <p:cNvSpPr>
            <a:spLocks noGrp="1" noChangeArrowheads="1"/>
          </p:cNvSpPr>
          <p:nvPr>
            <p:ph type="ftr" sz="quarter" idx="4"/>
          </p:nvPr>
        </p:nvSpPr>
        <p:spPr>
          <a:ln/>
        </p:spPr>
        <p:txBody>
          <a:bodyPr/>
          <a:lstStyle/>
          <a:p>
            <a:r>
              <a:rPr lang="en-US" altLang="en-US"/>
              <a:t>1.#</a:t>
            </a:r>
          </a:p>
        </p:txBody>
      </p:sp>
      <p:sp>
        <p:nvSpPr>
          <p:cNvPr id="914434" name="Rectangle 2">
            <a:extLst>
              <a:ext uri="{FF2B5EF4-FFF2-40B4-BE49-F238E27FC236}">
                <a16:creationId xmlns:a16="http://schemas.microsoft.com/office/drawing/2014/main" id="{0F75A95F-6B25-4221-BE8C-3F12B87FC935}"/>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B00F8B4A-4B63-45F4-8C1B-343374270C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933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E15BE33-B30B-45C5-97F7-6185FC794323}"/>
              </a:ext>
            </a:extLst>
          </p:cNvPr>
          <p:cNvSpPr>
            <a:spLocks noGrp="1" noChangeArrowheads="1"/>
          </p:cNvSpPr>
          <p:nvPr>
            <p:ph type="ftr" sz="quarter" idx="4"/>
          </p:nvPr>
        </p:nvSpPr>
        <p:spPr>
          <a:ln/>
        </p:spPr>
        <p:txBody>
          <a:bodyPr/>
          <a:lstStyle/>
          <a:p>
            <a:r>
              <a:rPr lang="en-US" altLang="en-US"/>
              <a:t>1.#</a:t>
            </a:r>
          </a:p>
        </p:txBody>
      </p:sp>
      <p:sp>
        <p:nvSpPr>
          <p:cNvPr id="951298" name="Rectangle 2">
            <a:extLst>
              <a:ext uri="{FF2B5EF4-FFF2-40B4-BE49-F238E27FC236}">
                <a16:creationId xmlns:a16="http://schemas.microsoft.com/office/drawing/2014/main" id="{4A6717F2-E5F9-4B62-A4A6-A8B22AC1D11D}"/>
              </a:ext>
            </a:extLst>
          </p:cNvPr>
          <p:cNvSpPr>
            <a:spLocks noGrp="1" noRot="1" noChangeAspect="1" noChangeArrowheads="1" noTextEdit="1"/>
          </p:cNvSpPr>
          <p:nvPr>
            <p:ph type="sldImg"/>
          </p:nvPr>
        </p:nvSpPr>
        <p:spPr>
          <a:ln/>
        </p:spPr>
      </p:sp>
      <p:sp>
        <p:nvSpPr>
          <p:cNvPr id="951299" name="Rectangle 3">
            <a:extLst>
              <a:ext uri="{FF2B5EF4-FFF2-40B4-BE49-F238E27FC236}">
                <a16:creationId xmlns:a16="http://schemas.microsoft.com/office/drawing/2014/main" id="{EC0EBE55-EEFD-4C76-83A3-7D6C8AE632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96DFB7A6-C4BA-40ED-8856-C5D6BDD73362}"/>
              </a:ext>
            </a:extLst>
          </p:cNvPr>
          <p:cNvSpPr>
            <a:spLocks noGrp="1" noChangeArrowheads="1"/>
          </p:cNvSpPr>
          <p:nvPr>
            <p:ph type="ftr" sz="quarter" idx="4"/>
          </p:nvPr>
        </p:nvSpPr>
        <p:spPr>
          <a:ln/>
        </p:spPr>
        <p:txBody>
          <a:bodyPr/>
          <a:lstStyle/>
          <a:p>
            <a:r>
              <a:rPr lang="en-US" altLang="en-US"/>
              <a:t>1.#</a:t>
            </a:r>
          </a:p>
        </p:txBody>
      </p:sp>
      <p:sp>
        <p:nvSpPr>
          <p:cNvPr id="916482" name="Rectangle 2">
            <a:extLst>
              <a:ext uri="{FF2B5EF4-FFF2-40B4-BE49-F238E27FC236}">
                <a16:creationId xmlns:a16="http://schemas.microsoft.com/office/drawing/2014/main" id="{9F009715-D0E2-40EB-9EB0-A8071E5D0034}"/>
              </a:ext>
            </a:extLst>
          </p:cNvPr>
          <p:cNvSpPr>
            <a:spLocks noGrp="1" noRot="1" noChangeAspect="1" noChangeArrowheads="1" noTextEdit="1"/>
          </p:cNvSpPr>
          <p:nvPr>
            <p:ph type="sldImg"/>
          </p:nvPr>
        </p:nvSpPr>
        <p:spPr>
          <a:ln/>
        </p:spPr>
      </p:sp>
      <p:sp>
        <p:nvSpPr>
          <p:cNvPr id="916483" name="Rectangle 3">
            <a:extLst>
              <a:ext uri="{FF2B5EF4-FFF2-40B4-BE49-F238E27FC236}">
                <a16:creationId xmlns:a16="http://schemas.microsoft.com/office/drawing/2014/main" id="{8F864A58-5FCE-43C9-9C14-FF30A60724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97F8297-B19E-43C6-815B-2BB16C11F1EA}"/>
              </a:ext>
            </a:extLst>
          </p:cNvPr>
          <p:cNvSpPr>
            <a:spLocks noGrp="1" noChangeArrowheads="1"/>
          </p:cNvSpPr>
          <p:nvPr>
            <p:ph type="ftr" sz="quarter" idx="4"/>
          </p:nvPr>
        </p:nvSpPr>
        <p:spPr>
          <a:ln/>
        </p:spPr>
        <p:txBody>
          <a:bodyPr/>
          <a:lstStyle/>
          <a:p>
            <a:r>
              <a:rPr lang="en-US" altLang="en-US"/>
              <a:t>1.#</a:t>
            </a:r>
          </a:p>
        </p:txBody>
      </p:sp>
      <p:sp>
        <p:nvSpPr>
          <p:cNvPr id="955394" name="Rectangle 2">
            <a:extLst>
              <a:ext uri="{FF2B5EF4-FFF2-40B4-BE49-F238E27FC236}">
                <a16:creationId xmlns:a16="http://schemas.microsoft.com/office/drawing/2014/main" id="{769BC017-B7C4-4E9B-912D-553293551F75}"/>
              </a:ext>
            </a:extLst>
          </p:cNvPr>
          <p:cNvSpPr>
            <a:spLocks noGrp="1" noRot="1" noChangeAspect="1" noChangeArrowheads="1" noTextEdit="1"/>
          </p:cNvSpPr>
          <p:nvPr>
            <p:ph type="sldImg"/>
          </p:nvPr>
        </p:nvSpPr>
        <p:spPr>
          <a:ln/>
        </p:spPr>
      </p:sp>
      <p:sp>
        <p:nvSpPr>
          <p:cNvPr id="955395" name="Rectangle 3">
            <a:extLst>
              <a:ext uri="{FF2B5EF4-FFF2-40B4-BE49-F238E27FC236}">
                <a16:creationId xmlns:a16="http://schemas.microsoft.com/office/drawing/2014/main" id="{0DED4C66-67E9-4E41-900E-CC8266CC0B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B32BECD-B235-4CEE-833E-EDFCF552E260}"/>
              </a:ext>
            </a:extLst>
          </p:cNvPr>
          <p:cNvSpPr>
            <a:spLocks noGrp="1" noChangeArrowheads="1"/>
          </p:cNvSpPr>
          <p:nvPr>
            <p:ph type="ftr" sz="quarter" idx="4"/>
          </p:nvPr>
        </p:nvSpPr>
        <p:spPr>
          <a:ln/>
        </p:spPr>
        <p:txBody>
          <a:bodyPr/>
          <a:lstStyle/>
          <a:p>
            <a:r>
              <a:rPr lang="en-US" altLang="en-US"/>
              <a:t>1.#</a:t>
            </a:r>
          </a:p>
        </p:txBody>
      </p:sp>
      <p:sp>
        <p:nvSpPr>
          <p:cNvPr id="957442" name="Rectangle 2">
            <a:extLst>
              <a:ext uri="{FF2B5EF4-FFF2-40B4-BE49-F238E27FC236}">
                <a16:creationId xmlns:a16="http://schemas.microsoft.com/office/drawing/2014/main" id="{78F8456E-94EC-4A3D-BF37-FAA77C8CB617}"/>
              </a:ext>
            </a:extLst>
          </p:cNvPr>
          <p:cNvSpPr>
            <a:spLocks noGrp="1" noRot="1" noChangeAspect="1" noChangeArrowheads="1" noTextEdit="1"/>
          </p:cNvSpPr>
          <p:nvPr>
            <p:ph type="sldImg"/>
          </p:nvPr>
        </p:nvSpPr>
        <p:spPr>
          <a:ln/>
        </p:spPr>
      </p:sp>
      <p:sp>
        <p:nvSpPr>
          <p:cNvPr id="957443" name="Rectangle 3">
            <a:extLst>
              <a:ext uri="{FF2B5EF4-FFF2-40B4-BE49-F238E27FC236}">
                <a16:creationId xmlns:a16="http://schemas.microsoft.com/office/drawing/2014/main" id="{7871F5C9-D74C-4AD8-ADD4-D21BF7D551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5B512362-84B9-46BB-983D-77FD72992CB8}"/>
              </a:ext>
            </a:extLst>
          </p:cNvPr>
          <p:cNvSpPr>
            <a:spLocks noGrp="1" noChangeArrowheads="1"/>
          </p:cNvSpPr>
          <p:nvPr>
            <p:ph type="ftr" sz="quarter" idx="4"/>
          </p:nvPr>
        </p:nvSpPr>
        <p:spPr>
          <a:ln/>
        </p:spPr>
        <p:txBody>
          <a:bodyPr/>
          <a:lstStyle/>
          <a:p>
            <a:r>
              <a:rPr lang="en-US" altLang="en-US"/>
              <a:t>1.#</a:t>
            </a:r>
          </a:p>
        </p:txBody>
      </p:sp>
      <p:sp>
        <p:nvSpPr>
          <p:cNvPr id="881666" name="Rectangle 2">
            <a:extLst>
              <a:ext uri="{FF2B5EF4-FFF2-40B4-BE49-F238E27FC236}">
                <a16:creationId xmlns:a16="http://schemas.microsoft.com/office/drawing/2014/main" id="{A6AC9FE6-14A2-4749-9E4F-BB503FB43482}"/>
              </a:ext>
            </a:extLst>
          </p:cNvPr>
          <p:cNvSpPr>
            <a:spLocks noGrp="1" noRot="1" noChangeAspect="1" noChangeArrowheads="1" noTextEdit="1"/>
          </p:cNvSpPr>
          <p:nvPr>
            <p:ph type="sldImg"/>
          </p:nvPr>
        </p:nvSpPr>
        <p:spPr>
          <a:ln/>
        </p:spPr>
      </p:sp>
      <p:sp>
        <p:nvSpPr>
          <p:cNvPr id="881667" name="Rectangle 3">
            <a:extLst>
              <a:ext uri="{FF2B5EF4-FFF2-40B4-BE49-F238E27FC236}">
                <a16:creationId xmlns:a16="http://schemas.microsoft.com/office/drawing/2014/main" id="{A84446C2-02AA-4284-851C-F059579391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0949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6750BEF-4DCC-49E9-912C-410C0556E028}"/>
              </a:ext>
            </a:extLst>
          </p:cNvPr>
          <p:cNvSpPr>
            <a:spLocks noGrp="1" noChangeArrowheads="1"/>
          </p:cNvSpPr>
          <p:nvPr>
            <p:ph type="ftr" sz="quarter" idx="4"/>
          </p:nvPr>
        </p:nvSpPr>
        <p:spPr>
          <a:ln/>
        </p:spPr>
        <p:txBody>
          <a:bodyPr/>
          <a:lstStyle/>
          <a:p>
            <a:r>
              <a:rPr lang="en-US" altLang="en-US"/>
              <a:t>1.#</a:t>
            </a:r>
          </a:p>
        </p:txBody>
      </p:sp>
      <p:sp>
        <p:nvSpPr>
          <p:cNvPr id="959490" name="Rectangle 2">
            <a:extLst>
              <a:ext uri="{FF2B5EF4-FFF2-40B4-BE49-F238E27FC236}">
                <a16:creationId xmlns:a16="http://schemas.microsoft.com/office/drawing/2014/main" id="{2BB0AECA-AA37-4852-85C5-E5E403BF6CF0}"/>
              </a:ext>
            </a:extLst>
          </p:cNvPr>
          <p:cNvSpPr>
            <a:spLocks noGrp="1" noRot="1" noChangeAspect="1" noChangeArrowheads="1" noTextEdit="1"/>
          </p:cNvSpPr>
          <p:nvPr>
            <p:ph type="sldImg"/>
          </p:nvPr>
        </p:nvSpPr>
        <p:spPr>
          <a:ln/>
        </p:spPr>
      </p:sp>
      <p:sp>
        <p:nvSpPr>
          <p:cNvPr id="959491" name="Rectangle 3">
            <a:extLst>
              <a:ext uri="{FF2B5EF4-FFF2-40B4-BE49-F238E27FC236}">
                <a16:creationId xmlns:a16="http://schemas.microsoft.com/office/drawing/2014/main" id="{144469BA-BAFF-4BCB-B96B-FF2A3DB516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C21B49-DE28-4B4E-B28E-C9038CB0E33A}"/>
              </a:ext>
            </a:extLst>
          </p:cNvPr>
          <p:cNvSpPr>
            <a:spLocks noGrp="1" noChangeArrowheads="1"/>
          </p:cNvSpPr>
          <p:nvPr>
            <p:ph type="sldNum" sz="quarter" idx="5"/>
          </p:nvPr>
        </p:nvSpPr>
        <p:spPr>
          <a:ln/>
        </p:spPr>
        <p:txBody>
          <a:bodyPr/>
          <a:lstStyle/>
          <a:p>
            <a:fld id="{9F2F1CCF-E826-4818-BB3A-15CC28B7636C}" type="slidenum">
              <a:rPr lang="en-AU" altLang="en-US"/>
              <a:pPr/>
              <a:t>24</a:t>
            </a:fld>
            <a:endParaRPr lang="en-AU" altLang="en-US"/>
          </a:p>
        </p:txBody>
      </p:sp>
      <p:sp>
        <p:nvSpPr>
          <p:cNvPr id="228354" name="Rectangle 2">
            <a:extLst>
              <a:ext uri="{FF2B5EF4-FFF2-40B4-BE49-F238E27FC236}">
                <a16:creationId xmlns:a16="http://schemas.microsoft.com/office/drawing/2014/main" id="{62D2C56C-1F06-4271-B4BA-58BF9680B6A5}"/>
              </a:ext>
            </a:extLst>
          </p:cNvPr>
          <p:cNvSpPr>
            <a:spLocks noGrp="1" noRot="1" noChangeAspect="1" noChangeArrowheads="1" noTextEdit="1"/>
          </p:cNvSpPr>
          <p:nvPr>
            <p:ph type="sldImg"/>
          </p:nvPr>
        </p:nvSpPr>
        <p:spPr>
          <a:ln/>
        </p:spPr>
      </p:sp>
      <p:sp>
        <p:nvSpPr>
          <p:cNvPr id="228355" name="Rectangle 3">
            <a:extLst>
              <a:ext uri="{FF2B5EF4-FFF2-40B4-BE49-F238E27FC236}">
                <a16:creationId xmlns:a16="http://schemas.microsoft.com/office/drawing/2014/main" id="{48A071CF-E598-4916-A8B5-CA63C31EB2F8}"/>
              </a:ext>
            </a:extLst>
          </p:cNvPr>
          <p:cNvSpPr>
            <a:spLocks noGrp="1" noChangeArrowheads="1"/>
          </p:cNvSpPr>
          <p:nvPr>
            <p:ph type="body" idx="1"/>
          </p:nvPr>
        </p:nvSpPr>
        <p:spPr/>
        <p:txBody>
          <a:bodyPr/>
          <a:lstStyle/>
          <a:p>
            <a:r>
              <a:rPr lang="en-US" altLang="en-US" dirty="0">
                <a:latin typeface="Times New Roman" panose="02020603050405020304" pitchFamily="18" charset="0"/>
              </a:rPr>
              <a:t>ITU-T Recommendation X.800, </a:t>
            </a:r>
            <a:r>
              <a:rPr lang="en-US" altLang="en-US" i="1" dirty="0">
                <a:latin typeface="Times New Roman" panose="02020603050405020304" pitchFamily="18" charset="0"/>
              </a:rPr>
              <a:t>Security Architecture for OSI</a:t>
            </a:r>
            <a:r>
              <a:rPr lang="en-US" altLang="en-US" dirty="0">
                <a:latin typeface="Times New Roman" panose="02020603050405020304" pitchFamily="18" charset="0"/>
              </a:rPr>
              <a:t>, defines a systematic way of defining the requirements for security and characterizing the approaches to satisfying those requirements. The OSI security architecture is useful to managers as a way of organizing the task of providing security. The OSI security architecture focuses on security attacks, mechanisms, and services. These can be defined briefly as:</a:t>
            </a:r>
          </a:p>
          <a:p>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Security attack:</a:t>
            </a:r>
            <a:r>
              <a:rPr lang="en-US" altLang="en-US" dirty="0">
                <a:latin typeface="Times New Roman" panose="02020603050405020304" pitchFamily="18" charset="0"/>
              </a:rPr>
              <a:t> Any action that compromises the security of information owned by an organization. cf. network security attacks slide earlier</a:t>
            </a:r>
          </a:p>
          <a:p>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Security mechanism:</a:t>
            </a:r>
            <a:r>
              <a:rPr lang="en-US" altLang="en-US" dirty="0">
                <a:latin typeface="Times New Roman" panose="02020603050405020304" pitchFamily="18" charset="0"/>
              </a:rPr>
              <a:t> A mechanism that is designed to detect, prevent, or recover from a security attack. cf. functional requirements from previous slide or Table 1.6 in text.</a:t>
            </a:r>
          </a:p>
          <a:p>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Security service:</a:t>
            </a:r>
            <a:r>
              <a:rPr lang="en-US" altLang="en-US" dirty="0">
                <a:latin typeface="Times New Roman" panose="02020603050405020304" pitchFamily="18" charset="0"/>
              </a:rPr>
              <a:t> A service that enhances the security of the data processing systems and the information transfers of an organization. The services are intended to counter security attacks, and they make use of one or more security mechanisms to provide the service. </a:t>
            </a:r>
            <a:r>
              <a:rPr lang="en-US" altLang="en-US" dirty="0" err="1">
                <a:latin typeface="Times New Roman" panose="02020603050405020304" pitchFamily="18" charset="0"/>
              </a:rPr>
              <a:t>cf</a:t>
            </a:r>
            <a:r>
              <a:rPr lang="en-US" altLang="en-US" dirty="0">
                <a:latin typeface="Times New Roman" panose="02020603050405020304" pitchFamily="18" charset="0"/>
              </a:rPr>
              <a:t> CIA security concepts earlier, or Table 1.5 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5B512362-84B9-46BB-983D-77FD72992CB8}"/>
              </a:ext>
            </a:extLst>
          </p:cNvPr>
          <p:cNvSpPr>
            <a:spLocks noGrp="1" noChangeArrowheads="1"/>
          </p:cNvSpPr>
          <p:nvPr>
            <p:ph type="ftr" sz="quarter" idx="4"/>
          </p:nvPr>
        </p:nvSpPr>
        <p:spPr>
          <a:ln/>
        </p:spPr>
        <p:txBody>
          <a:bodyPr/>
          <a:lstStyle/>
          <a:p>
            <a:r>
              <a:rPr lang="en-US" altLang="en-US"/>
              <a:t>1.#</a:t>
            </a:r>
          </a:p>
        </p:txBody>
      </p:sp>
      <p:sp>
        <p:nvSpPr>
          <p:cNvPr id="881666" name="Rectangle 2">
            <a:extLst>
              <a:ext uri="{FF2B5EF4-FFF2-40B4-BE49-F238E27FC236}">
                <a16:creationId xmlns:a16="http://schemas.microsoft.com/office/drawing/2014/main" id="{A6AC9FE6-14A2-4749-9E4F-BB503FB43482}"/>
              </a:ext>
            </a:extLst>
          </p:cNvPr>
          <p:cNvSpPr>
            <a:spLocks noGrp="1" noRot="1" noChangeAspect="1" noChangeArrowheads="1" noTextEdit="1"/>
          </p:cNvSpPr>
          <p:nvPr>
            <p:ph type="sldImg"/>
          </p:nvPr>
        </p:nvSpPr>
        <p:spPr>
          <a:ln/>
        </p:spPr>
      </p:sp>
      <p:sp>
        <p:nvSpPr>
          <p:cNvPr id="881667" name="Rectangle 3">
            <a:extLst>
              <a:ext uri="{FF2B5EF4-FFF2-40B4-BE49-F238E27FC236}">
                <a16:creationId xmlns:a16="http://schemas.microsoft.com/office/drawing/2014/main" id="{A84446C2-02AA-4284-851C-F059579391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1841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5B512362-84B9-46BB-983D-77FD72992CB8}"/>
              </a:ext>
            </a:extLst>
          </p:cNvPr>
          <p:cNvSpPr>
            <a:spLocks noGrp="1" noChangeArrowheads="1"/>
          </p:cNvSpPr>
          <p:nvPr>
            <p:ph type="ftr" sz="quarter" idx="4"/>
          </p:nvPr>
        </p:nvSpPr>
        <p:spPr>
          <a:ln/>
        </p:spPr>
        <p:txBody>
          <a:bodyPr/>
          <a:lstStyle/>
          <a:p>
            <a:r>
              <a:rPr lang="en-US" altLang="en-US"/>
              <a:t>1.#</a:t>
            </a:r>
          </a:p>
        </p:txBody>
      </p:sp>
      <p:sp>
        <p:nvSpPr>
          <p:cNvPr id="881666" name="Rectangle 2">
            <a:extLst>
              <a:ext uri="{FF2B5EF4-FFF2-40B4-BE49-F238E27FC236}">
                <a16:creationId xmlns:a16="http://schemas.microsoft.com/office/drawing/2014/main" id="{A6AC9FE6-14A2-4749-9E4F-BB503FB43482}"/>
              </a:ext>
            </a:extLst>
          </p:cNvPr>
          <p:cNvSpPr>
            <a:spLocks noGrp="1" noRot="1" noChangeAspect="1" noChangeArrowheads="1" noTextEdit="1"/>
          </p:cNvSpPr>
          <p:nvPr>
            <p:ph type="sldImg"/>
          </p:nvPr>
        </p:nvSpPr>
        <p:spPr>
          <a:ln/>
        </p:spPr>
      </p:sp>
      <p:sp>
        <p:nvSpPr>
          <p:cNvPr id="881667" name="Rectangle 3">
            <a:extLst>
              <a:ext uri="{FF2B5EF4-FFF2-40B4-BE49-F238E27FC236}">
                <a16:creationId xmlns:a16="http://schemas.microsoft.com/office/drawing/2014/main" id="{A84446C2-02AA-4284-851C-F059579391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822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primary types of harm against system data</a:t>
            </a:r>
            <a:r>
              <a:rPr lang="en-US" baseline="0" dirty="0"/>
              <a:t> and functions. Understanding these possibilities is important to considering threat and risk.</a:t>
            </a:r>
            <a:endParaRPr lang="en-US" dirty="0"/>
          </a:p>
        </p:txBody>
      </p:sp>
      <p:sp>
        <p:nvSpPr>
          <p:cNvPr id="4" name="Slide Number Placeholder 3"/>
          <p:cNvSpPr>
            <a:spLocks noGrp="1"/>
          </p:cNvSpPr>
          <p:nvPr>
            <p:ph type="sldNum" sz="quarter" idx="10"/>
          </p:nvPr>
        </p:nvSpPr>
        <p:spPr/>
        <p:txBody>
          <a:bodyPr/>
          <a:lstStyle/>
          <a:p>
            <a:fld id="{4CA7DEB1-D7C8-3B49-8A71-75AFCE089D88}" type="slidenum">
              <a:rPr lang="en-US" smtClean="0"/>
              <a:t>7</a:t>
            </a:fld>
            <a:endParaRPr lang="en-US"/>
          </a:p>
        </p:txBody>
      </p:sp>
    </p:spTree>
    <p:extLst>
      <p:ext uri="{BB962C8B-B14F-4D97-AF65-F5344CB8AC3E}">
        <p14:creationId xmlns:p14="http://schemas.microsoft.com/office/powerpoint/2010/main" val="2362708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AE54D55-CDAE-4C4F-8D8F-9FFB9BDEF113}"/>
              </a:ext>
            </a:extLst>
          </p:cNvPr>
          <p:cNvSpPr>
            <a:spLocks noGrp="1" noChangeArrowheads="1"/>
          </p:cNvSpPr>
          <p:nvPr>
            <p:ph type="ftr" sz="quarter" idx="4"/>
          </p:nvPr>
        </p:nvSpPr>
        <p:spPr>
          <a:ln/>
        </p:spPr>
        <p:txBody>
          <a:bodyPr/>
          <a:lstStyle/>
          <a:p>
            <a:r>
              <a:rPr lang="en-US" altLang="en-US"/>
              <a:t>1.#</a:t>
            </a:r>
          </a:p>
        </p:txBody>
      </p:sp>
      <p:sp>
        <p:nvSpPr>
          <p:cNvPr id="912386" name="Rectangle 2">
            <a:extLst>
              <a:ext uri="{FF2B5EF4-FFF2-40B4-BE49-F238E27FC236}">
                <a16:creationId xmlns:a16="http://schemas.microsoft.com/office/drawing/2014/main" id="{2EFAD2E5-C65C-4AD8-9F7A-E28195586CB6}"/>
              </a:ext>
            </a:extLst>
          </p:cNvPr>
          <p:cNvSpPr>
            <a:spLocks noGrp="1" noRot="1" noChangeAspect="1" noChangeArrowheads="1" noTextEdit="1"/>
          </p:cNvSpPr>
          <p:nvPr>
            <p:ph type="sldImg"/>
          </p:nvPr>
        </p:nvSpPr>
        <p:spPr>
          <a:ln/>
        </p:spPr>
      </p:sp>
      <p:sp>
        <p:nvSpPr>
          <p:cNvPr id="912387" name="Rectangle 3">
            <a:extLst>
              <a:ext uri="{FF2B5EF4-FFF2-40B4-BE49-F238E27FC236}">
                <a16:creationId xmlns:a16="http://schemas.microsoft.com/office/drawing/2014/main" id="{11645290-197B-4CCF-AF3F-5773F4022E9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6037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1E7A509-632E-43F4-9902-D9CD68B4E860}"/>
              </a:ext>
            </a:extLst>
          </p:cNvPr>
          <p:cNvSpPr>
            <a:spLocks noGrp="1" noChangeArrowheads="1"/>
          </p:cNvSpPr>
          <p:nvPr>
            <p:ph type="ftr" sz="quarter" idx="4"/>
          </p:nvPr>
        </p:nvSpPr>
        <p:spPr>
          <a:ln/>
        </p:spPr>
        <p:txBody>
          <a:bodyPr/>
          <a:lstStyle/>
          <a:p>
            <a:r>
              <a:rPr lang="en-US" altLang="en-US"/>
              <a:t>1.#</a:t>
            </a:r>
          </a:p>
        </p:txBody>
      </p:sp>
      <p:sp>
        <p:nvSpPr>
          <p:cNvPr id="971778" name="Rectangle 2">
            <a:extLst>
              <a:ext uri="{FF2B5EF4-FFF2-40B4-BE49-F238E27FC236}">
                <a16:creationId xmlns:a16="http://schemas.microsoft.com/office/drawing/2014/main" id="{521215F0-FB83-45F9-B87D-9039F374AAA3}"/>
              </a:ext>
            </a:extLst>
          </p:cNvPr>
          <p:cNvSpPr>
            <a:spLocks noGrp="1" noRot="1" noChangeAspect="1" noChangeArrowheads="1" noTextEdit="1"/>
          </p:cNvSpPr>
          <p:nvPr>
            <p:ph type="sldImg"/>
          </p:nvPr>
        </p:nvSpPr>
        <p:spPr>
          <a:ln/>
        </p:spPr>
      </p:sp>
      <p:sp>
        <p:nvSpPr>
          <p:cNvPr id="971779" name="Rectangle 3">
            <a:extLst>
              <a:ext uri="{FF2B5EF4-FFF2-40B4-BE49-F238E27FC236}">
                <a16:creationId xmlns:a16="http://schemas.microsoft.com/office/drawing/2014/main" id="{EF30C042-6D41-47BE-AA33-942021F3D3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ABE707A-DBA1-4952-A497-96BD62EB16E8}"/>
              </a:ext>
            </a:extLst>
          </p:cNvPr>
          <p:cNvSpPr>
            <a:spLocks noGrp="1" noChangeArrowheads="1"/>
          </p:cNvSpPr>
          <p:nvPr>
            <p:ph type="ftr" sz="quarter" idx="4"/>
          </p:nvPr>
        </p:nvSpPr>
        <p:spPr>
          <a:ln/>
        </p:spPr>
        <p:txBody>
          <a:bodyPr/>
          <a:lstStyle/>
          <a:p>
            <a:r>
              <a:rPr lang="en-US" altLang="en-US"/>
              <a:t>1.#</a:t>
            </a:r>
          </a:p>
        </p:txBody>
      </p:sp>
      <p:sp>
        <p:nvSpPr>
          <p:cNvPr id="939010" name="Rectangle 2">
            <a:extLst>
              <a:ext uri="{FF2B5EF4-FFF2-40B4-BE49-F238E27FC236}">
                <a16:creationId xmlns:a16="http://schemas.microsoft.com/office/drawing/2014/main" id="{010692C5-5CB5-4392-8738-8A98249F3AD7}"/>
              </a:ext>
            </a:extLst>
          </p:cNvPr>
          <p:cNvSpPr>
            <a:spLocks noGrp="1" noRot="1" noChangeAspect="1" noChangeArrowheads="1" noTextEdit="1"/>
          </p:cNvSpPr>
          <p:nvPr>
            <p:ph type="sldImg"/>
          </p:nvPr>
        </p:nvSpPr>
        <p:spPr>
          <a:ln/>
        </p:spPr>
      </p:sp>
      <p:sp>
        <p:nvSpPr>
          <p:cNvPr id="939011" name="Rectangle 3">
            <a:extLst>
              <a:ext uri="{FF2B5EF4-FFF2-40B4-BE49-F238E27FC236}">
                <a16:creationId xmlns:a16="http://schemas.microsoft.com/office/drawing/2014/main" id="{2EF997BE-4356-41C8-97B5-085E490688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D5B7755-E947-4162-A4D3-AE6984645B3B}"/>
              </a:ext>
            </a:extLst>
          </p:cNvPr>
          <p:cNvSpPr>
            <a:spLocks noGrp="1" noChangeArrowheads="1"/>
          </p:cNvSpPr>
          <p:nvPr>
            <p:ph type="ftr" sz="quarter" idx="4"/>
          </p:nvPr>
        </p:nvSpPr>
        <p:spPr>
          <a:ln/>
        </p:spPr>
        <p:txBody>
          <a:bodyPr/>
          <a:lstStyle/>
          <a:p>
            <a:r>
              <a:rPr lang="en-US" altLang="en-US"/>
              <a:t>1.#</a:t>
            </a:r>
          </a:p>
        </p:txBody>
      </p:sp>
      <p:sp>
        <p:nvSpPr>
          <p:cNvPr id="914434" name="Rectangle 2">
            <a:extLst>
              <a:ext uri="{FF2B5EF4-FFF2-40B4-BE49-F238E27FC236}">
                <a16:creationId xmlns:a16="http://schemas.microsoft.com/office/drawing/2014/main" id="{0F75A95F-6B25-4221-BE8C-3F12B87FC935}"/>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B00F8B4A-4B63-45F4-8C1B-343374270C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854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2D4EAA6C-C65B-4A1C-BF07-B9685BC67DAC}"/>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F27A3B22-A1D2-4A3E-A194-7C4A62349641}"/>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9DD61104-72D7-4115-BB0C-B493A165AD3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49" name="Rectangle 5">
                <a:extLst>
                  <a:ext uri="{FF2B5EF4-FFF2-40B4-BE49-F238E27FC236}">
                    <a16:creationId xmlns:a16="http://schemas.microsoft.com/office/drawing/2014/main" id="{5CF3400E-9048-45A4-97E2-801CA8B646C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10950" name="Group 6">
              <a:extLst>
                <a:ext uri="{FF2B5EF4-FFF2-40B4-BE49-F238E27FC236}">
                  <a16:creationId xmlns:a16="http://schemas.microsoft.com/office/drawing/2014/main" id="{59FCB483-C1EA-47FA-9E34-1DA9D16AD252}"/>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F85ABC61-E338-4250-87A9-99715CECC133}"/>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2" name="Rectangle 8">
                <a:extLst>
                  <a:ext uri="{FF2B5EF4-FFF2-40B4-BE49-F238E27FC236}">
                    <a16:creationId xmlns:a16="http://schemas.microsoft.com/office/drawing/2014/main" id="{B6B6D14A-2CCB-40A6-92B7-1D522DF1F4BA}"/>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0953" name="Rectangle 9">
              <a:extLst>
                <a:ext uri="{FF2B5EF4-FFF2-40B4-BE49-F238E27FC236}">
                  <a16:creationId xmlns:a16="http://schemas.microsoft.com/office/drawing/2014/main" id="{C20F4B98-FD6A-4E71-95C8-F962471CDF0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4" name="Rectangle 10">
              <a:extLst>
                <a:ext uri="{FF2B5EF4-FFF2-40B4-BE49-F238E27FC236}">
                  <a16:creationId xmlns:a16="http://schemas.microsoft.com/office/drawing/2014/main" id="{8439A458-CCD6-428C-A3F3-C230297CC2ED}"/>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955" name="Rectangle 11">
              <a:extLst>
                <a:ext uri="{FF2B5EF4-FFF2-40B4-BE49-F238E27FC236}">
                  <a16:creationId xmlns:a16="http://schemas.microsoft.com/office/drawing/2014/main" id="{44E53832-99D2-4937-BED1-AC2C5E45194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0956" name="Rectangle 12">
            <a:extLst>
              <a:ext uri="{FF2B5EF4-FFF2-40B4-BE49-F238E27FC236}">
                <a16:creationId xmlns:a16="http://schemas.microsoft.com/office/drawing/2014/main" id="{96ACD8C7-AC55-4B85-8D82-078342F506DA}"/>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88232B05-3057-4043-B13D-1BC6A3AD5EEB}"/>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4B210173-F3E4-4BE5-936C-C0AD297FBFBA}"/>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F6BD1122-1BAD-44B4-8690-AD1857B7CDF3}"/>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B6F1DB84-25DC-48EC-8842-A344598F753B}"/>
              </a:ext>
            </a:extLst>
          </p:cNvPr>
          <p:cNvSpPr>
            <a:spLocks noGrp="1" noChangeArrowheads="1"/>
          </p:cNvSpPr>
          <p:nvPr>
            <p:ph type="sldNum" sz="quarter" idx="4"/>
          </p:nvPr>
        </p:nvSpPr>
        <p:spPr>
          <a:xfrm>
            <a:off x="6858000" y="6248400"/>
            <a:ext cx="1905000" cy="457200"/>
          </a:xfrm>
        </p:spPr>
        <p:txBody>
          <a:bodyPr/>
          <a:lstStyle>
            <a:lvl1pPr algn="r">
              <a:defRPr sz="1400" b="0">
                <a:solidFill>
                  <a:schemeClr val="bg2"/>
                </a:solidFill>
                <a:latin typeface="+mn-lt"/>
              </a:defRPr>
            </a:lvl1pPr>
          </a:lstStyle>
          <a:p>
            <a:fld id="{5CF62286-41E9-4A8E-9A25-2A0F0B7BE44D}" type="slidenum">
              <a:rPr lang="en-US" altLang="en-US"/>
              <a:pPr/>
              <a:t>‹#›</a:t>
            </a:fld>
            <a:endParaRPr lang="en-US" altLang="en-US"/>
          </a:p>
        </p:txBody>
      </p:sp>
      <p:sp>
        <p:nvSpPr>
          <p:cNvPr id="210961" name="Text Box 17">
            <a:extLst>
              <a:ext uri="{FF2B5EF4-FFF2-40B4-BE49-F238E27FC236}">
                <a16:creationId xmlns:a16="http://schemas.microsoft.com/office/drawing/2014/main" id="{24159816-F31D-4FC7-A8EF-41638F0FB5D5}"/>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i="0">
                <a:latin typeface="McGrawHill-Italic" pitchFamily="2" charset="0"/>
              </a:rPr>
              <a:t>McGraw-Hill</a:t>
            </a:r>
            <a:endParaRPr lang="en-US" altLang="en-US" sz="2400" b="0" i="0">
              <a:latin typeface="Times New Roman" panose="02020603050405020304" pitchFamily="18" charset="0"/>
            </a:endParaRPr>
          </a:p>
        </p:txBody>
      </p:sp>
      <p:sp>
        <p:nvSpPr>
          <p:cNvPr id="210962" name="Text Box 18">
            <a:extLst>
              <a:ext uri="{FF2B5EF4-FFF2-40B4-BE49-F238E27FC236}">
                <a16:creationId xmlns:a16="http://schemas.microsoft.com/office/drawing/2014/main" id="{5E9D755B-A684-47FF-A090-3D86AE07ED46}"/>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i="0">
                <a:latin typeface="McGrawHill-Italic" pitchFamily="2" charset="0"/>
              </a:rPr>
              <a:t>The McGraw-Hill Companies, Inc., 2000</a:t>
            </a:r>
            <a:endParaRPr lang="en-US" altLang="en-US" sz="2400" b="0" i="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330A-F3BD-4C57-88D9-49312797345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A319E3-605C-4317-8732-676481466C8E}"/>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2BBB1B02-B8CE-4A56-BE70-905BF6E15D01}"/>
              </a:ext>
            </a:extLst>
          </p:cNvPr>
          <p:cNvSpPr>
            <a:spLocks noGrp="1"/>
          </p:cNvSpPr>
          <p:nvPr>
            <p:ph type="sldNum" sz="quarter" idx="10"/>
          </p:nvPr>
        </p:nvSpPr>
        <p:spPr/>
        <p:txBody>
          <a:bodyPr/>
          <a:lstStyle>
            <a:lvl1pPr>
              <a:defRPr/>
            </a:lvl1pPr>
          </a:lstStyle>
          <a:p>
            <a:r>
              <a:rPr lang="en-US" altLang="en-US"/>
              <a:t>1.</a:t>
            </a:r>
            <a:fld id="{7B4C5776-0AFB-49B2-9DAE-2CD6E7081437}" type="slidenum">
              <a:rPr lang="en-US" altLang="en-US"/>
              <a:pPr/>
              <a:t>‹#›</a:t>
            </a:fld>
            <a:endParaRPr lang="en-US" altLang="en-US"/>
          </a:p>
        </p:txBody>
      </p:sp>
    </p:spTree>
    <p:extLst>
      <p:ext uri="{BB962C8B-B14F-4D97-AF65-F5344CB8AC3E}">
        <p14:creationId xmlns:p14="http://schemas.microsoft.com/office/powerpoint/2010/main" val="273408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71FF9-0EDF-48EE-889D-9D30DE60D2C4}"/>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2A9321-6B14-452F-9B16-72BD4D78B2C3}"/>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67F23506-F29B-4890-ADC9-DF18AA9931FD}"/>
              </a:ext>
            </a:extLst>
          </p:cNvPr>
          <p:cNvSpPr>
            <a:spLocks noGrp="1"/>
          </p:cNvSpPr>
          <p:nvPr>
            <p:ph type="sldNum" sz="quarter" idx="10"/>
          </p:nvPr>
        </p:nvSpPr>
        <p:spPr/>
        <p:txBody>
          <a:bodyPr/>
          <a:lstStyle>
            <a:lvl1pPr>
              <a:defRPr/>
            </a:lvl1pPr>
          </a:lstStyle>
          <a:p>
            <a:r>
              <a:rPr lang="en-US" altLang="en-US"/>
              <a:t>1.</a:t>
            </a:r>
            <a:fld id="{34ACC7C8-5D51-4C9F-A00A-90FC6DAC6AD8}" type="slidenum">
              <a:rPr lang="en-US" altLang="en-US"/>
              <a:pPr/>
              <a:t>‹#›</a:t>
            </a:fld>
            <a:endParaRPr lang="en-US" altLang="en-US"/>
          </a:p>
        </p:txBody>
      </p:sp>
    </p:spTree>
    <p:extLst>
      <p:ext uri="{BB962C8B-B14F-4D97-AF65-F5344CB8AC3E}">
        <p14:creationId xmlns:p14="http://schemas.microsoft.com/office/powerpoint/2010/main" val="246521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E4B-EDB5-4D5E-95EF-FA7D8479783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39782B-C8CA-4485-84D2-79A64FD34998}"/>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D56AC36A-ABB4-40F9-9391-FAE7B05E2380}"/>
              </a:ext>
            </a:extLst>
          </p:cNvPr>
          <p:cNvSpPr>
            <a:spLocks noGrp="1"/>
          </p:cNvSpPr>
          <p:nvPr>
            <p:ph type="sldNum" sz="quarter" idx="10"/>
          </p:nvPr>
        </p:nvSpPr>
        <p:spPr/>
        <p:txBody>
          <a:bodyPr/>
          <a:lstStyle>
            <a:lvl1pPr>
              <a:defRPr/>
            </a:lvl1pPr>
          </a:lstStyle>
          <a:p>
            <a:r>
              <a:rPr lang="en-US" altLang="en-US"/>
              <a:t>1.</a:t>
            </a:r>
            <a:fld id="{C2001542-0BAC-4214-9A67-A9163EF45A0F}" type="slidenum">
              <a:rPr lang="en-US" altLang="en-US"/>
              <a:pPr/>
              <a:t>‹#›</a:t>
            </a:fld>
            <a:endParaRPr lang="en-US" altLang="en-US"/>
          </a:p>
        </p:txBody>
      </p:sp>
    </p:spTree>
    <p:extLst>
      <p:ext uri="{BB962C8B-B14F-4D97-AF65-F5344CB8AC3E}">
        <p14:creationId xmlns:p14="http://schemas.microsoft.com/office/powerpoint/2010/main" val="109884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86C1-DF7A-4DAB-A778-43674A615587}"/>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B6C9ED-BEE2-4CA8-A27A-270FF8A015BD}"/>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E43530B-2FBF-4CE7-A38A-64614EF1A02C}"/>
              </a:ext>
            </a:extLst>
          </p:cNvPr>
          <p:cNvSpPr>
            <a:spLocks noGrp="1"/>
          </p:cNvSpPr>
          <p:nvPr>
            <p:ph type="sldNum" sz="quarter" idx="10"/>
          </p:nvPr>
        </p:nvSpPr>
        <p:spPr/>
        <p:txBody>
          <a:bodyPr/>
          <a:lstStyle>
            <a:lvl1pPr>
              <a:defRPr/>
            </a:lvl1pPr>
          </a:lstStyle>
          <a:p>
            <a:r>
              <a:rPr lang="en-US" altLang="en-US"/>
              <a:t>1.</a:t>
            </a:r>
            <a:fld id="{A5F14A1E-152C-4298-AA87-ABEF833F7304}" type="slidenum">
              <a:rPr lang="en-US" altLang="en-US"/>
              <a:pPr/>
              <a:t>‹#›</a:t>
            </a:fld>
            <a:endParaRPr lang="en-US" altLang="en-US"/>
          </a:p>
        </p:txBody>
      </p:sp>
    </p:spTree>
    <p:extLst>
      <p:ext uri="{BB962C8B-B14F-4D97-AF65-F5344CB8AC3E}">
        <p14:creationId xmlns:p14="http://schemas.microsoft.com/office/powerpoint/2010/main" val="122791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CF7-DAC2-4B82-93E6-25A2DEA3952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B46CF-EF57-4810-8DEB-E8EE62637AB8}"/>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CFAC91-65DC-4565-8769-08E92BDEB6A4}"/>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BD6AD19C-73F6-484D-B670-B2828BCD3A36}"/>
              </a:ext>
            </a:extLst>
          </p:cNvPr>
          <p:cNvSpPr>
            <a:spLocks noGrp="1"/>
          </p:cNvSpPr>
          <p:nvPr>
            <p:ph type="sldNum" sz="quarter" idx="10"/>
          </p:nvPr>
        </p:nvSpPr>
        <p:spPr/>
        <p:txBody>
          <a:bodyPr/>
          <a:lstStyle>
            <a:lvl1pPr>
              <a:defRPr/>
            </a:lvl1pPr>
          </a:lstStyle>
          <a:p>
            <a:r>
              <a:rPr lang="en-US" altLang="en-US"/>
              <a:t>1.</a:t>
            </a:r>
            <a:fld id="{2C4C5405-4444-4097-8CEE-F6F4209F2C88}" type="slidenum">
              <a:rPr lang="en-US" altLang="en-US"/>
              <a:pPr/>
              <a:t>‹#›</a:t>
            </a:fld>
            <a:endParaRPr lang="en-US" altLang="en-US"/>
          </a:p>
        </p:txBody>
      </p:sp>
    </p:spTree>
    <p:extLst>
      <p:ext uri="{BB962C8B-B14F-4D97-AF65-F5344CB8AC3E}">
        <p14:creationId xmlns:p14="http://schemas.microsoft.com/office/powerpoint/2010/main" val="31774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1C5F-78FF-49A9-B961-4F8510628144}"/>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1C6E73-21D5-43B7-93EB-4E1AE26CD500}"/>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88BF4-9245-4850-BC62-C602BA018578}"/>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90BC64-D14C-4BF2-A683-E8B90A6BBD9B}"/>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A9AB3-98CF-4987-9E91-982C083BF9DC}"/>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1BD0DA45-D928-41E0-9414-62172680561F}"/>
              </a:ext>
            </a:extLst>
          </p:cNvPr>
          <p:cNvSpPr>
            <a:spLocks noGrp="1"/>
          </p:cNvSpPr>
          <p:nvPr>
            <p:ph type="sldNum" sz="quarter" idx="10"/>
          </p:nvPr>
        </p:nvSpPr>
        <p:spPr/>
        <p:txBody>
          <a:bodyPr/>
          <a:lstStyle>
            <a:lvl1pPr>
              <a:defRPr/>
            </a:lvl1pPr>
          </a:lstStyle>
          <a:p>
            <a:r>
              <a:rPr lang="en-US" altLang="en-US"/>
              <a:t>1.</a:t>
            </a:r>
            <a:fld id="{8C52419C-0DA2-4084-B46C-48AF50AF25ED}" type="slidenum">
              <a:rPr lang="en-US" altLang="en-US"/>
              <a:pPr/>
              <a:t>‹#›</a:t>
            </a:fld>
            <a:endParaRPr lang="en-US" altLang="en-US"/>
          </a:p>
        </p:txBody>
      </p:sp>
    </p:spTree>
    <p:extLst>
      <p:ext uri="{BB962C8B-B14F-4D97-AF65-F5344CB8AC3E}">
        <p14:creationId xmlns:p14="http://schemas.microsoft.com/office/powerpoint/2010/main" val="103225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84EF-2A30-4F86-9D1F-ED7E4F2B853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F70D10B7-77C1-4084-ABF7-F469A8A8A353}"/>
              </a:ext>
            </a:extLst>
          </p:cNvPr>
          <p:cNvSpPr>
            <a:spLocks noGrp="1"/>
          </p:cNvSpPr>
          <p:nvPr>
            <p:ph type="sldNum" sz="quarter" idx="10"/>
          </p:nvPr>
        </p:nvSpPr>
        <p:spPr/>
        <p:txBody>
          <a:bodyPr/>
          <a:lstStyle>
            <a:lvl1pPr>
              <a:defRPr/>
            </a:lvl1pPr>
          </a:lstStyle>
          <a:p>
            <a:r>
              <a:rPr lang="en-US" altLang="en-US"/>
              <a:t>1.</a:t>
            </a:r>
            <a:fld id="{13782FD1-2E0A-4110-B6A6-FB476D9ABC67}" type="slidenum">
              <a:rPr lang="en-US" altLang="en-US"/>
              <a:pPr/>
              <a:t>‹#›</a:t>
            </a:fld>
            <a:endParaRPr lang="en-US" altLang="en-US"/>
          </a:p>
        </p:txBody>
      </p:sp>
    </p:spTree>
    <p:extLst>
      <p:ext uri="{BB962C8B-B14F-4D97-AF65-F5344CB8AC3E}">
        <p14:creationId xmlns:p14="http://schemas.microsoft.com/office/powerpoint/2010/main" val="247752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E5AB26-0EF6-4B9E-A916-2282550EB2D8}"/>
              </a:ext>
            </a:extLst>
          </p:cNvPr>
          <p:cNvSpPr>
            <a:spLocks noGrp="1"/>
          </p:cNvSpPr>
          <p:nvPr>
            <p:ph type="sldNum" sz="quarter" idx="10"/>
          </p:nvPr>
        </p:nvSpPr>
        <p:spPr/>
        <p:txBody>
          <a:bodyPr/>
          <a:lstStyle>
            <a:lvl1pPr>
              <a:defRPr/>
            </a:lvl1pPr>
          </a:lstStyle>
          <a:p>
            <a:r>
              <a:rPr lang="en-US" altLang="en-US"/>
              <a:t>1.</a:t>
            </a:r>
            <a:fld id="{60FDE3FD-3A29-4238-BEB8-EA7AB95173D2}" type="slidenum">
              <a:rPr lang="en-US" altLang="en-US"/>
              <a:pPr/>
              <a:t>‹#›</a:t>
            </a:fld>
            <a:endParaRPr lang="en-US" altLang="en-US"/>
          </a:p>
        </p:txBody>
      </p:sp>
    </p:spTree>
    <p:extLst>
      <p:ext uri="{BB962C8B-B14F-4D97-AF65-F5344CB8AC3E}">
        <p14:creationId xmlns:p14="http://schemas.microsoft.com/office/powerpoint/2010/main" val="287238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5545-DEA8-4634-9A3E-A835EE2C769D}"/>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F7D4F8-2A0F-414F-9FAE-6AF94A8B545E}"/>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E13D4D-F79E-4528-A6B8-A4525F9E0B5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0BDAAAE2-18FC-4147-933F-547157F2CEA3}"/>
              </a:ext>
            </a:extLst>
          </p:cNvPr>
          <p:cNvSpPr>
            <a:spLocks noGrp="1"/>
          </p:cNvSpPr>
          <p:nvPr>
            <p:ph type="sldNum" sz="quarter" idx="10"/>
          </p:nvPr>
        </p:nvSpPr>
        <p:spPr/>
        <p:txBody>
          <a:bodyPr/>
          <a:lstStyle>
            <a:lvl1pPr>
              <a:defRPr/>
            </a:lvl1pPr>
          </a:lstStyle>
          <a:p>
            <a:r>
              <a:rPr lang="en-US" altLang="en-US"/>
              <a:t>1.</a:t>
            </a:r>
            <a:fld id="{89BFF180-A415-4941-AC96-700FFF962B42}" type="slidenum">
              <a:rPr lang="en-US" altLang="en-US"/>
              <a:pPr/>
              <a:t>‹#›</a:t>
            </a:fld>
            <a:endParaRPr lang="en-US" altLang="en-US"/>
          </a:p>
        </p:txBody>
      </p:sp>
    </p:spTree>
    <p:extLst>
      <p:ext uri="{BB962C8B-B14F-4D97-AF65-F5344CB8AC3E}">
        <p14:creationId xmlns:p14="http://schemas.microsoft.com/office/powerpoint/2010/main" val="29366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47BC-FFA6-4A29-A4E0-2478E88203D5}"/>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96C6B4-C66F-4588-923A-586FE48939A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E9C01F-BA2B-470D-A512-2195BC9F62D5}"/>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4A88D0B-A56A-4E6A-B814-C7A9CD67D3D8}"/>
              </a:ext>
            </a:extLst>
          </p:cNvPr>
          <p:cNvSpPr>
            <a:spLocks noGrp="1"/>
          </p:cNvSpPr>
          <p:nvPr>
            <p:ph type="sldNum" sz="quarter" idx="10"/>
          </p:nvPr>
        </p:nvSpPr>
        <p:spPr/>
        <p:txBody>
          <a:bodyPr/>
          <a:lstStyle>
            <a:lvl1pPr>
              <a:defRPr/>
            </a:lvl1pPr>
          </a:lstStyle>
          <a:p>
            <a:r>
              <a:rPr lang="en-US" altLang="en-US"/>
              <a:t>1.</a:t>
            </a:r>
            <a:fld id="{A48B89CE-4BEB-4FA3-8159-37B7B917E7AC}" type="slidenum">
              <a:rPr lang="en-US" altLang="en-US"/>
              <a:pPr/>
              <a:t>‹#›</a:t>
            </a:fld>
            <a:endParaRPr lang="en-US" altLang="en-US"/>
          </a:p>
        </p:txBody>
      </p:sp>
    </p:spTree>
    <p:extLst>
      <p:ext uri="{BB962C8B-B14F-4D97-AF65-F5344CB8AC3E}">
        <p14:creationId xmlns:p14="http://schemas.microsoft.com/office/powerpoint/2010/main" val="50863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8DF4714C-668F-4018-9F28-ABF3B43A6CD4}"/>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a:lvl1pPr>
          </a:lstStyle>
          <a:p>
            <a:r>
              <a:rPr lang="en-US" altLang="en-US"/>
              <a:t>1.</a:t>
            </a:r>
            <a:fld id="{8FB69D28-8E34-4FDC-A6AF-378FE686FE0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FF0F5AE-3E43-45A2-9E20-5387EE5A6450}"/>
              </a:ext>
            </a:extLst>
          </p:cNvPr>
          <p:cNvSpPr>
            <a:spLocks noGrp="1"/>
          </p:cNvSpPr>
          <p:nvPr>
            <p:ph type="sldNum" sz="quarter" idx="10"/>
          </p:nvPr>
        </p:nvSpPr>
        <p:spPr/>
        <p:txBody>
          <a:bodyPr/>
          <a:lstStyle/>
          <a:p>
            <a:r>
              <a:rPr lang="en-US" altLang="en-US"/>
              <a:t>1.</a:t>
            </a:r>
            <a:fld id="{D4CBDC3C-3494-4989-9EB4-16A1B61EA28A}" type="slidenum">
              <a:rPr lang="en-US" altLang="en-US"/>
              <a:pPr/>
              <a:t>1</a:t>
            </a:fld>
            <a:endParaRPr lang="en-US" altLang="en-US"/>
          </a:p>
        </p:txBody>
      </p:sp>
      <p:sp>
        <p:nvSpPr>
          <p:cNvPr id="929794" name="Rectangle 2">
            <a:extLst>
              <a:ext uri="{FF2B5EF4-FFF2-40B4-BE49-F238E27FC236}">
                <a16:creationId xmlns:a16="http://schemas.microsoft.com/office/drawing/2014/main" id="{33A541D7-6591-4C69-BCB2-95301D80A045}"/>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i="0">
                <a:solidFill>
                  <a:schemeClr val="tx2"/>
                </a:solidFill>
              </a:rPr>
              <a:t>Chapter 1</a:t>
            </a:r>
          </a:p>
          <a:p>
            <a:pPr algn="ctr"/>
            <a:endParaRPr lang="en-US" altLang="en-US" sz="2000" i="0">
              <a:solidFill>
                <a:schemeClr val="tx2"/>
              </a:solidFill>
            </a:endParaRPr>
          </a:p>
          <a:p>
            <a:pPr algn="ctr"/>
            <a:r>
              <a:rPr lang="en-US" altLang="en-US" sz="4400" i="0"/>
              <a:t>Introduction</a:t>
            </a:r>
          </a:p>
        </p:txBody>
      </p:sp>
      <p:sp>
        <p:nvSpPr>
          <p:cNvPr id="929795" name="Text Box 3">
            <a:extLst>
              <a:ext uri="{FF2B5EF4-FFF2-40B4-BE49-F238E27FC236}">
                <a16:creationId xmlns:a16="http://schemas.microsoft.com/office/drawing/2014/main" id="{1ED4CF4A-9547-4C6C-B914-F78E0DF46989}"/>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i="0">
                <a:latin typeface="Times New Roman" panose="02020603050405020304" pitchFamily="18" charset="0"/>
              </a:rPr>
              <a:t>Copyright © The McGraw-Hill Companies, Inc. Permission required for reproduction or display.</a:t>
            </a:r>
          </a:p>
        </p:txBody>
      </p:sp>
      <p:pic>
        <p:nvPicPr>
          <p:cNvPr id="929796" name="Picture 4">
            <a:extLst>
              <a:ext uri="{FF2B5EF4-FFF2-40B4-BE49-F238E27FC236}">
                <a16:creationId xmlns:a16="http://schemas.microsoft.com/office/drawing/2014/main" id="{77468BF3-74D7-4E51-9E34-A669B871614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90500" y="125656"/>
            <a:ext cx="8763000" cy="1050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86E8C97A-B0DB-4EB7-B37E-B37F4CCD856D}"/>
              </a:ext>
            </a:extLst>
          </p:cNvPr>
          <p:cNvSpPr>
            <a:spLocks noGrp="1"/>
          </p:cNvSpPr>
          <p:nvPr>
            <p:ph type="sldNum" sz="quarter" idx="10"/>
          </p:nvPr>
        </p:nvSpPr>
        <p:spPr/>
        <p:txBody>
          <a:bodyPr/>
          <a:lstStyle/>
          <a:p>
            <a:r>
              <a:rPr lang="en-US" altLang="en-US"/>
              <a:t>1.</a:t>
            </a:r>
            <a:fld id="{5B0B4085-09C1-489E-8398-75753CE58DC4}" type="slidenum">
              <a:rPr lang="en-US" altLang="en-US"/>
              <a:pPr/>
              <a:t>10</a:t>
            </a:fld>
            <a:endParaRPr lang="en-US" altLang="en-US"/>
          </a:p>
        </p:txBody>
      </p:sp>
      <p:sp>
        <p:nvSpPr>
          <p:cNvPr id="937986" name="Rectangle 2">
            <a:extLst>
              <a:ext uri="{FF2B5EF4-FFF2-40B4-BE49-F238E27FC236}">
                <a16:creationId xmlns:a16="http://schemas.microsoft.com/office/drawing/2014/main" id="{763539D5-4790-47BA-B5BA-C8736A5CACD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37987" name="Rectangle 3">
            <a:extLst>
              <a:ext uri="{FF2B5EF4-FFF2-40B4-BE49-F238E27FC236}">
                <a16:creationId xmlns:a16="http://schemas.microsoft.com/office/drawing/2014/main" id="{E0F4DCAB-88A9-4C5C-9435-72543CB788B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37988" name="Rectangle 4">
            <a:extLst>
              <a:ext uri="{FF2B5EF4-FFF2-40B4-BE49-F238E27FC236}">
                <a16:creationId xmlns:a16="http://schemas.microsoft.com/office/drawing/2014/main" id="{74229C80-D796-435A-BC6D-2FAF508F5B6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37989" name="Rectangle 5">
            <a:extLst>
              <a:ext uri="{FF2B5EF4-FFF2-40B4-BE49-F238E27FC236}">
                <a16:creationId xmlns:a16="http://schemas.microsoft.com/office/drawing/2014/main" id="{FB7ECA62-C95E-4E15-9FD2-25E5BB055C6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37990" name="Rectangle 6">
            <a:extLst>
              <a:ext uri="{FF2B5EF4-FFF2-40B4-BE49-F238E27FC236}">
                <a16:creationId xmlns:a16="http://schemas.microsoft.com/office/drawing/2014/main" id="{022EDDB1-3B28-44A8-908A-6E085789D23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37991" name="Rectangle 7">
            <a:extLst>
              <a:ext uri="{FF2B5EF4-FFF2-40B4-BE49-F238E27FC236}">
                <a16:creationId xmlns:a16="http://schemas.microsoft.com/office/drawing/2014/main" id="{F62C72AA-AD96-4351-AA10-7320DDE2A86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37992" name="Rectangle 8">
            <a:extLst>
              <a:ext uri="{FF2B5EF4-FFF2-40B4-BE49-F238E27FC236}">
                <a16:creationId xmlns:a16="http://schemas.microsoft.com/office/drawing/2014/main" id="{01C468AF-7EA2-402B-B07D-4DD02764BF3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37993" name="Text Box 9">
            <a:extLst>
              <a:ext uri="{FF2B5EF4-FFF2-40B4-BE49-F238E27FC236}">
                <a16:creationId xmlns:a16="http://schemas.microsoft.com/office/drawing/2014/main" id="{B0453A3B-EB1C-4FFC-B4A5-E0748A46DD53}"/>
              </a:ext>
            </a:extLst>
          </p:cNvPr>
          <p:cNvSpPr txBox="1">
            <a:spLocks noChangeArrowheads="1"/>
          </p:cNvSpPr>
          <p:nvPr/>
        </p:nvSpPr>
        <p:spPr bwMode="auto">
          <a:xfrm>
            <a:off x="1143000" y="0"/>
            <a:ext cx="3119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latin typeface="Times New Roman" panose="02020603050405020304" pitchFamily="18" charset="0"/>
              </a:rPr>
              <a:t>1.1.3  Availability</a:t>
            </a:r>
          </a:p>
        </p:txBody>
      </p:sp>
      <p:sp>
        <p:nvSpPr>
          <p:cNvPr id="937994" name="Rectangle 10">
            <a:extLst>
              <a:ext uri="{FF2B5EF4-FFF2-40B4-BE49-F238E27FC236}">
                <a16:creationId xmlns:a16="http://schemas.microsoft.com/office/drawing/2014/main" id="{2848F28D-DDF6-453A-B46E-3BD72D4659A0}"/>
              </a:ext>
            </a:extLst>
          </p:cNvPr>
          <p:cNvSpPr>
            <a:spLocks noChangeArrowheads="1"/>
          </p:cNvSpPr>
          <p:nvPr/>
        </p:nvSpPr>
        <p:spPr bwMode="auto">
          <a:xfrm>
            <a:off x="152400" y="1143000"/>
            <a:ext cx="8839200" cy="22467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b="0" dirty="0">
                <a:latin typeface="Times New Roman" panose="02020603050405020304" pitchFamily="18" charset="0"/>
              </a:rPr>
              <a:t>The </a:t>
            </a:r>
            <a:r>
              <a:rPr lang="en-US" altLang="en-US" sz="2800" dirty="0">
                <a:latin typeface="Times New Roman" panose="02020603050405020304" pitchFamily="18" charset="0"/>
              </a:rPr>
              <a:t>information</a:t>
            </a:r>
            <a:r>
              <a:rPr lang="en-US" altLang="en-US" sz="2800" b="0" dirty="0">
                <a:latin typeface="Times New Roman" panose="02020603050405020304" pitchFamily="18" charset="0"/>
              </a:rPr>
              <a:t> created and stored by an organization </a:t>
            </a:r>
            <a:r>
              <a:rPr lang="en-US" altLang="en-US" sz="2800" dirty="0">
                <a:latin typeface="Times New Roman" panose="02020603050405020304" pitchFamily="18" charset="0"/>
              </a:rPr>
              <a:t>needs to be available to authorized entities. </a:t>
            </a:r>
          </a:p>
          <a:p>
            <a:pPr marL="457200" indent="-457200" algn="just">
              <a:buFont typeface="Arial" panose="020B0604020202020204" pitchFamily="34" charset="0"/>
              <a:buChar char="•"/>
            </a:pPr>
            <a:endParaRPr lang="en-US" altLang="en-US" sz="2800" b="0" dirty="0">
              <a:latin typeface="Times New Roman" panose="02020603050405020304" pitchFamily="18" charset="0"/>
            </a:endParaRPr>
          </a:p>
          <a:p>
            <a:pPr marL="457200" indent="-457200" algn="just">
              <a:buFont typeface="Arial" panose="020B0604020202020204" pitchFamily="34" charset="0"/>
              <a:buChar char="•"/>
            </a:pPr>
            <a:r>
              <a:rPr lang="en-US" altLang="en-US" sz="2800" b="0" dirty="0">
                <a:latin typeface="Times New Roman" panose="02020603050405020304" pitchFamily="18" charset="0"/>
              </a:rPr>
              <a:t>Information needs to be constantly changed, which means it must be accessible to authorized entities.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9B1DA106-51F8-495A-A914-8F557CFA6261}"/>
              </a:ext>
            </a:extLst>
          </p:cNvPr>
          <p:cNvSpPr>
            <a:spLocks noGrp="1"/>
          </p:cNvSpPr>
          <p:nvPr>
            <p:ph type="sldNum" sz="quarter" idx="10"/>
          </p:nvPr>
        </p:nvSpPr>
        <p:spPr/>
        <p:txBody>
          <a:bodyPr/>
          <a:lstStyle/>
          <a:p>
            <a:r>
              <a:rPr lang="en-US" altLang="en-US"/>
              <a:t>1.</a:t>
            </a:r>
            <a:fld id="{4821B1F4-EAA5-48ED-9630-798ED3B9E908}" type="slidenum">
              <a:rPr lang="en-US" altLang="en-US"/>
              <a:pPr/>
              <a:t>11</a:t>
            </a:fld>
            <a:endParaRPr lang="en-US" altLang="en-US"/>
          </a:p>
        </p:txBody>
      </p:sp>
      <p:sp>
        <p:nvSpPr>
          <p:cNvPr id="913410" name="Rectangle 2">
            <a:extLst>
              <a:ext uri="{FF2B5EF4-FFF2-40B4-BE49-F238E27FC236}">
                <a16:creationId xmlns:a16="http://schemas.microsoft.com/office/drawing/2014/main" id="{433F2CDE-83E4-4246-BCCD-0272C6F8E09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effectLst>
                <a:outerShdw blurRad="38100" dist="38100" dir="2700000" algn="tl">
                  <a:srgbClr val="FFFFFF"/>
                </a:outerShdw>
              </a:effectLst>
              <a:latin typeface="Times New Roman" panose="02020603050405020304" pitchFamily="18" charset="0"/>
            </a:endParaRPr>
          </a:p>
        </p:txBody>
      </p:sp>
      <p:sp>
        <p:nvSpPr>
          <p:cNvPr id="913411" name="Text Box 3">
            <a:extLst>
              <a:ext uri="{FF2B5EF4-FFF2-40B4-BE49-F238E27FC236}">
                <a16:creationId xmlns:a16="http://schemas.microsoft.com/office/drawing/2014/main" id="{CD083C07-110C-4605-B9FF-266D658ABF22}"/>
              </a:ext>
            </a:extLst>
          </p:cNvPr>
          <p:cNvSpPr txBox="1">
            <a:spLocks noChangeArrowheads="1"/>
          </p:cNvSpPr>
          <p:nvPr/>
        </p:nvSpPr>
        <p:spPr bwMode="auto">
          <a:xfrm>
            <a:off x="228600" y="406400"/>
            <a:ext cx="299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a:effectLst>
                  <a:outerShdw blurRad="38100" dist="38100" dir="2700000" algn="tl">
                    <a:srgbClr val="C0C0C0"/>
                  </a:outerShdw>
                </a:effectLst>
                <a:latin typeface="Times" panose="02020603050405020304" pitchFamily="18" charset="0"/>
              </a:rPr>
              <a:t>1-2   ATTACKS</a:t>
            </a:r>
          </a:p>
        </p:txBody>
      </p:sp>
      <p:sp>
        <p:nvSpPr>
          <p:cNvPr id="913412" name="Text Box 4">
            <a:extLst>
              <a:ext uri="{FF2B5EF4-FFF2-40B4-BE49-F238E27FC236}">
                <a16:creationId xmlns:a16="http://schemas.microsoft.com/office/drawing/2014/main" id="{3B216FC2-388D-4CEF-BC1A-F18C758C759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a:latin typeface="Times New Roman" panose="02020603050405020304" pitchFamily="18" charset="0"/>
            </a:endParaRPr>
          </a:p>
        </p:txBody>
      </p:sp>
      <p:sp>
        <p:nvSpPr>
          <p:cNvPr id="913413" name="Rectangle 5">
            <a:extLst>
              <a:ext uri="{FF2B5EF4-FFF2-40B4-BE49-F238E27FC236}">
                <a16:creationId xmlns:a16="http://schemas.microsoft.com/office/drawing/2014/main" id="{B31E105F-E963-41B8-9135-0DC5FE7FC725}"/>
              </a:ext>
            </a:extLst>
          </p:cNvPr>
          <p:cNvSpPr>
            <a:spLocks noChangeArrowheads="1"/>
          </p:cNvSpPr>
          <p:nvPr/>
        </p:nvSpPr>
        <p:spPr bwMode="auto">
          <a:xfrm>
            <a:off x="381000" y="1578066"/>
            <a:ext cx="8229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457200" indent="-457200" algn="just" eaLnBrk="1" hangingPunct="1">
              <a:buFont typeface="Arial" panose="020B0604020202020204" pitchFamily="34" charset="0"/>
              <a:buChar char="•"/>
            </a:pPr>
            <a:r>
              <a:rPr lang="en-US" altLang="en-US" sz="2800" dirty="0">
                <a:effectLst>
                  <a:outerShdw blurRad="38100" dist="38100" dir="2700000" algn="tl">
                    <a:srgbClr val="C0C0C0"/>
                  </a:outerShdw>
                </a:effectLst>
                <a:latin typeface="Times New Roman" panose="02020603050405020304" pitchFamily="18" charset="0"/>
              </a:rPr>
              <a:t>The three goals of security</a:t>
            </a:r>
            <a:r>
              <a:rPr lang="en-US" altLang="en-US" sz="2800" dirty="0">
                <a:effectLst>
                  <a:outerShdw blurRad="38100" dist="38100" dir="2700000" algn="tl">
                    <a:srgbClr val="C0C0C0"/>
                  </a:outerShdw>
                </a:effectLst>
                <a:latin typeface="Symbol" panose="05050102010706020507" pitchFamily="18" charset="2"/>
              </a:rPr>
              <a:t>¾</a:t>
            </a:r>
            <a:r>
              <a:rPr lang="en-US" altLang="en-US" sz="2800" dirty="0">
                <a:effectLst>
                  <a:outerShdw blurRad="38100" dist="38100" dir="2700000" algn="tl">
                    <a:srgbClr val="C0C0C0"/>
                  </a:outerShdw>
                </a:effectLst>
                <a:latin typeface="Times New Roman" panose="02020603050405020304" pitchFamily="18" charset="0"/>
              </a:rPr>
              <a:t>confidentiality, integrity, and availability</a:t>
            </a:r>
            <a:r>
              <a:rPr lang="en-US" altLang="en-US" sz="2800" dirty="0">
                <a:effectLst>
                  <a:outerShdw blurRad="38100" dist="38100" dir="2700000" algn="tl">
                    <a:srgbClr val="C0C0C0"/>
                  </a:outerShdw>
                </a:effectLst>
                <a:latin typeface="Symbol" panose="05050102010706020507" pitchFamily="18" charset="2"/>
              </a:rPr>
              <a:t>¾</a:t>
            </a:r>
            <a:r>
              <a:rPr lang="en-US" altLang="en-US" sz="2800" dirty="0">
                <a:effectLst>
                  <a:outerShdw blurRad="38100" dist="38100" dir="2700000" algn="tl">
                    <a:srgbClr val="C0C0C0"/>
                  </a:outerShdw>
                </a:effectLst>
                <a:latin typeface="Times New Roman" panose="02020603050405020304" pitchFamily="18" charset="0"/>
              </a:rPr>
              <a:t>can be threatened by security attacks. </a:t>
            </a:r>
          </a:p>
          <a:p>
            <a:pPr algn="just" eaLnBrk="1" hangingPunct="1"/>
            <a:endParaRPr lang="en-US" altLang="en-US" sz="2800" dirty="0">
              <a:effectLst>
                <a:outerShdw blurRad="38100" dist="38100" dir="2700000" algn="tl">
                  <a:srgbClr val="C0C0C0"/>
                </a:outerShdw>
              </a:effectLst>
              <a:latin typeface="Times New Roman" panose="02020603050405020304" pitchFamily="18" charset="0"/>
            </a:endParaRPr>
          </a:p>
          <a:p>
            <a:pPr marL="457200" indent="-457200" algn="just" eaLnBrk="1" hangingPunct="1">
              <a:buFont typeface="Arial" panose="020B0604020202020204" pitchFamily="34" charset="0"/>
              <a:buChar char="•"/>
            </a:pPr>
            <a:r>
              <a:rPr lang="en-US" altLang="en-US" sz="2800" dirty="0">
                <a:effectLst>
                  <a:outerShdw blurRad="38100" dist="38100" dir="2700000" algn="tl">
                    <a:srgbClr val="C0C0C0"/>
                  </a:outerShdw>
                </a:effectLst>
                <a:latin typeface="Times New Roman" panose="02020603050405020304" pitchFamily="18" charset="0"/>
              </a:rPr>
              <a:t>Types of Attacks</a:t>
            </a:r>
          </a:p>
          <a:p>
            <a:pPr marL="1371600" lvl="2" indent="-457200" algn="just" eaLnBrk="1" hangingPunct="1">
              <a:buFont typeface="Arial" panose="020B0604020202020204" pitchFamily="34" charset="0"/>
              <a:buChar char="•"/>
            </a:pPr>
            <a:r>
              <a:rPr lang="en-US" altLang="en-US" sz="2800" dirty="0">
                <a:effectLst>
                  <a:outerShdw blurRad="38100" dist="38100" dir="2700000" algn="tl">
                    <a:srgbClr val="C0C0C0"/>
                  </a:outerShdw>
                </a:effectLst>
                <a:latin typeface="Times New Roman" panose="02020603050405020304" pitchFamily="18" charset="0"/>
              </a:rPr>
              <a:t>Passive Attacks</a:t>
            </a:r>
          </a:p>
          <a:p>
            <a:pPr marL="1371600" lvl="2" indent="-457200" algn="just" eaLnBrk="1" hangingPunct="1">
              <a:buFont typeface="Arial" panose="020B0604020202020204" pitchFamily="34" charset="0"/>
              <a:buChar char="•"/>
            </a:pPr>
            <a:r>
              <a:rPr lang="en-US" altLang="en-US" sz="2800" dirty="0">
                <a:effectLst>
                  <a:outerShdw blurRad="38100" dist="38100" dir="2700000" algn="tl">
                    <a:srgbClr val="C0C0C0"/>
                  </a:outerShdw>
                </a:effectLst>
                <a:latin typeface="Times New Roman" panose="02020603050405020304" pitchFamily="18" charset="0"/>
              </a:rPr>
              <a:t>Active Attacks</a:t>
            </a:r>
          </a:p>
          <a:p>
            <a:pPr algn="just" eaLnBrk="1" hangingPunct="1"/>
            <a:endParaRPr lang="en-US" altLang="en-US" sz="2800" dirty="0">
              <a:effectLst>
                <a:outerShdw blurRad="38100" dist="38100" dir="2700000" algn="tl">
                  <a:srgbClr val="C0C0C0"/>
                </a:outerShdw>
              </a:effectLst>
              <a:latin typeface="Times New Roman" panose="02020603050405020304" pitchFamily="18" charset="0"/>
            </a:endParaRPr>
          </a:p>
          <a:p>
            <a:pPr algn="just" eaLnBrk="1" hangingPunct="1"/>
            <a:endParaRPr lang="en-US" altLang="en-US" sz="2800" dirty="0">
              <a:effectLst>
                <a:outerShdw blurRad="38100" dist="38100" dir="2700000" algn="tl">
                  <a:srgbClr val="C0C0C0"/>
                </a:outerShdw>
              </a:effectLst>
              <a:latin typeface="Times New Roman" panose="02020603050405020304" pitchFamily="18" charset="0"/>
            </a:endParaRPr>
          </a:p>
          <a:p>
            <a:pPr algn="just" eaLnBrk="1" hangingPunct="1"/>
            <a:endParaRPr lang="en-US" altLang="en-US" sz="2800"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112078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3B661A-C755-4FF8-9784-889A72171EC8}"/>
              </a:ext>
            </a:extLst>
          </p:cNvPr>
          <p:cNvSpPr>
            <a:spLocks noGrp="1"/>
          </p:cNvSpPr>
          <p:nvPr>
            <p:ph type="sldNum" sz="quarter" idx="10"/>
          </p:nvPr>
        </p:nvSpPr>
        <p:spPr/>
        <p:txBody>
          <a:bodyPr/>
          <a:lstStyle/>
          <a:p>
            <a:r>
              <a:rPr lang="en-US" altLang="en-US"/>
              <a:t>1.</a:t>
            </a:r>
            <a:fld id="{60FDE3FD-3A29-4238-BEB8-EA7AB95173D2}" type="slidenum">
              <a:rPr lang="en-US" altLang="en-US" smtClean="0"/>
              <a:pPr/>
              <a:t>12</a:t>
            </a:fld>
            <a:endParaRPr lang="en-US" altLang="en-US"/>
          </a:p>
        </p:txBody>
      </p:sp>
      <p:pic>
        <p:nvPicPr>
          <p:cNvPr id="5" name="Picture 4">
            <a:extLst>
              <a:ext uri="{FF2B5EF4-FFF2-40B4-BE49-F238E27FC236}">
                <a16:creationId xmlns:a16="http://schemas.microsoft.com/office/drawing/2014/main" id="{8A0F9332-550C-4089-A4E3-01B341794096}"/>
              </a:ext>
            </a:extLst>
          </p:cNvPr>
          <p:cNvPicPr>
            <a:picLocks noChangeAspect="1"/>
          </p:cNvPicPr>
          <p:nvPr/>
        </p:nvPicPr>
        <p:blipFill>
          <a:blip r:embed="rId2"/>
          <a:stretch>
            <a:fillRect/>
          </a:stretch>
        </p:blipFill>
        <p:spPr>
          <a:xfrm>
            <a:off x="304800" y="381000"/>
            <a:ext cx="5636148" cy="3200400"/>
          </a:xfrm>
          <a:prstGeom prst="rect">
            <a:avLst/>
          </a:prstGeom>
        </p:spPr>
      </p:pic>
      <p:pic>
        <p:nvPicPr>
          <p:cNvPr id="4" name="Picture 3">
            <a:extLst>
              <a:ext uri="{FF2B5EF4-FFF2-40B4-BE49-F238E27FC236}">
                <a16:creationId xmlns:a16="http://schemas.microsoft.com/office/drawing/2014/main" id="{A1E83270-C477-408E-A587-74E13C478743}"/>
              </a:ext>
            </a:extLst>
          </p:cNvPr>
          <p:cNvPicPr>
            <a:picLocks noChangeAspect="1"/>
          </p:cNvPicPr>
          <p:nvPr/>
        </p:nvPicPr>
        <p:blipFill>
          <a:blip r:embed="rId3"/>
          <a:stretch>
            <a:fillRect/>
          </a:stretch>
        </p:blipFill>
        <p:spPr>
          <a:xfrm>
            <a:off x="3505200" y="3610946"/>
            <a:ext cx="5559864" cy="2942253"/>
          </a:xfrm>
          <a:prstGeom prst="rect">
            <a:avLst/>
          </a:prstGeom>
        </p:spPr>
      </p:pic>
    </p:spTree>
    <p:extLst>
      <p:ext uri="{BB962C8B-B14F-4D97-AF65-F5344CB8AC3E}">
        <p14:creationId xmlns:p14="http://schemas.microsoft.com/office/powerpoint/2010/main" val="294351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9B1DA106-51F8-495A-A914-8F557CFA6261}"/>
              </a:ext>
            </a:extLst>
          </p:cNvPr>
          <p:cNvSpPr>
            <a:spLocks noGrp="1"/>
          </p:cNvSpPr>
          <p:nvPr>
            <p:ph type="sldNum" sz="quarter" idx="10"/>
          </p:nvPr>
        </p:nvSpPr>
        <p:spPr/>
        <p:txBody>
          <a:bodyPr/>
          <a:lstStyle/>
          <a:p>
            <a:r>
              <a:rPr lang="en-US" altLang="en-US"/>
              <a:t>1.</a:t>
            </a:r>
            <a:fld id="{4821B1F4-EAA5-48ED-9630-798ED3B9E908}" type="slidenum">
              <a:rPr lang="en-US" altLang="en-US"/>
              <a:pPr/>
              <a:t>13</a:t>
            </a:fld>
            <a:endParaRPr lang="en-US" altLang="en-US"/>
          </a:p>
        </p:txBody>
      </p:sp>
      <p:sp>
        <p:nvSpPr>
          <p:cNvPr id="913410" name="Rectangle 2">
            <a:extLst>
              <a:ext uri="{FF2B5EF4-FFF2-40B4-BE49-F238E27FC236}">
                <a16:creationId xmlns:a16="http://schemas.microsoft.com/office/drawing/2014/main" id="{433F2CDE-83E4-4246-BCCD-0272C6F8E09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effectLst>
                <a:outerShdw blurRad="38100" dist="38100" dir="2700000" algn="tl">
                  <a:srgbClr val="FFFFFF"/>
                </a:outerShdw>
              </a:effectLst>
              <a:latin typeface="Times New Roman" panose="02020603050405020304" pitchFamily="18" charset="0"/>
            </a:endParaRPr>
          </a:p>
        </p:txBody>
      </p:sp>
      <p:sp>
        <p:nvSpPr>
          <p:cNvPr id="913411" name="Text Box 3">
            <a:extLst>
              <a:ext uri="{FF2B5EF4-FFF2-40B4-BE49-F238E27FC236}">
                <a16:creationId xmlns:a16="http://schemas.microsoft.com/office/drawing/2014/main" id="{CD083C07-110C-4605-B9FF-266D658ABF22}"/>
              </a:ext>
            </a:extLst>
          </p:cNvPr>
          <p:cNvSpPr txBox="1">
            <a:spLocks noChangeArrowheads="1"/>
          </p:cNvSpPr>
          <p:nvPr/>
        </p:nvSpPr>
        <p:spPr bwMode="auto">
          <a:xfrm>
            <a:off x="228600" y="406400"/>
            <a:ext cx="8305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dirty="0">
                <a:effectLst>
                  <a:outerShdw blurRad="38100" dist="38100" dir="2700000" algn="tl">
                    <a:srgbClr val="C0C0C0"/>
                  </a:outerShdw>
                </a:effectLst>
                <a:latin typeface="Times" panose="02020603050405020304" pitchFamily="18" charset="0"/>
              </a:rPr>
              <a:t>Difference between Passive and Active Attacks</a:t>
            </a:r>
          </a:p>
        </p:txBody>
      </p:sp>
      <p:sp>
        <p:nvSpPr>
          <p:cNvPr id="913412" name="Text Box 4">
            <a:extLst>
              <a:ext uri="{FF2B5EF4-FFF2-40B4-BE49-F238E27FC236}">
                <a16:creationId xmlns:a16="http://schemas.microsoft.com/office/drawing/2014/main" id="{3B216FC2-388D-4CEF-BC1A-F18C758C759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a:latin typeface="Times New Roman" panose="02020603050405020304" pitchFamily="18" charset="0"/>
            </a:endParaRPr>
          </a:p>
        </p:txBody>
      </p:sp>
      <p:graphicFrame>
        <p:nvGraphicFramePr>
          <p:cNvPr id="2" name="Table 2">
            <a:extLst>
              <a:ext uri="{FF2B5EF4-FFF2-40B4-BE49-F238E27FC236}">
                <a16:creationId xmlns:a16="http://schemas.microsoft.com/office/drawing/2014/main" id="{B117EDC5-09C0-4ACE-99DE-4591C559C1F8}"/>
              </a:ext>
            </a:extLst>
          </p:cNvPr>
          <p:cNvGraphicFramePr>
            <a:graphicFrameLocks noGrp="1"/>
          </p:cNvGraphicFramePr>
          <p:nvPr>
            <p:extLst>
              <p:ext uri="{D42A27DB-BD31-4B8C-83A1-F6EECF244321}">
                <p14:modId xmlns:p14="http://schemas.microsoft.com/office/powerpoint/2010/main" val="2127592248"/>
              </p:ext>
            </p:extLst>
          </p:nvPr>
        </p:nvGraphicFramePr>
        <p:xfrm>
          <a:off x="541176" y="1763486"/>
          <a:ext cx="7872574" cy="4305581"/>
        </p:xfrm>
        <a:graphic>
          <a:graphicData uri="http://schemas.openxmlformats.org/drawingml/2006/table">
            <a:tbl>
              <a:tblPr firstRow="1" bandRow="1">
                <a:tableStyleId>{5C22544A-7EE6-4342-B048-85BDC9FD1C3A}</a:tableStyleId>
              </a:tblPr>
              <a:tblGrid>
                <a:gridCol w="3936287">
                  <a:extLst>
                    <a:ext uri="{9D8B030D-6E8A-4147-A177-3AD203B41FA5}">
                      <a16:colId xmlns:a16="http://schemas.microsoft.com/office/drawing/2014/main" val="3480064815"/>
                    </a:ext>
                  </a:extLst>
                </a:gridCol>
                <a:gridCol w="3936287">
                  <a:extLst>
                    <a:ext uri="{9D8B030D-6E8A-4147-A177-3AD203B41FA5}">
                      <a16:colId xmlns:a16="http://schemas.microsoft.com/office/drawing/2014/main" val="1370381277"/>
                    </a:ext>
                  </a:extLst>
                </a:gridCol>
              </a:tblGrid>
              <a:tr h="447013">
                <a:tc>
                  <a:txBody>
                    <a:bodyPr/>
                    <a:lstStyle/>
                    <a:p>
                      <a:pPr algn="ctr"/>
                      <a:r>
                        <a:rPr lang="en-US" dirty="0">
                          <a:solidFill>
                            <a:schemeClr val="tx1"/>
                          </a:solidFill>
                        </a:rPr>
                        <a:t>Passive Attack</a:t>
                      </a:r>
                      <a:endParaRPr lang="en-IN" dirty="0">
                        <a:solidFill>
                          <a:schemeClr val="tx1"/>
                        </a:solidFill>
                      </a:endParaRPr>
                    </a:p>
                  </a:txBody>
                  <a:tcPr/>
                </a:tc>
                <a:tc>
                  <a:txBody>
                    <a:bodyPr/>
                    <a:lstStyle/>
                    <a:p>
                      <a:pPr algn="ctr"/>
                      <a:r>
                        <a:rPr lang="en-US" dirty="0">
                          <a:solidFill>
                            <a:schemeClr val="tx1"/>
                          </a:solidFill>
                        </a:rPr>
                        <a:t>Active Attack</a:t>
                      </a:r>
                      <a:endParaRPr lang="en-IN" dirty="0">
                        <a:solidFill>
                          <a:schemeClr val="tx1"/>
                        </a:solidFill>
                      </a:endParaRPr>
                    </a:p>
                  </a:txBody>
                  <a:tcPr/>
                </a:tc>
                <a:extLst>
                  <a:ext uri="{0D108BD9-81ED-4DB2-BD59-A6C34878D82A}">
                    <a16:rowId xmlns:a16="http://schemas.microsoft.com/office/drawing/2014/main" val="4060402233"/>
                  </a:ext>
                </a:extLst>
              </a:tr>
              <a:tr h="1274296">
                <a:tc>
                  <a:txBody>
                    <a:bodyPr/>
                    <a:lstStyle/>
                    <a:p>
                      <a:pPr>
                        <a:lnSpc>
                          <a:spcPct val="150000"/>
                        </a:lnSpc>
                      </a:pPr>
                      <a:r>
                        <a:rPr lang="en-US" dirty="0"/>
                        <a:t>It makes use of information from the system but does not affect the system resources</a:t>
                      </a:r>
                      <a:endParaRPr lang="en-IN" dirty="0"/>
                    </a:p>
                  </a:txBody>
                  <a:tcPr/>
                </a:tc>
                <a:tc>
                  <a:txBody>
                    <a:bodyPr/>
                    <a:lstStyle/>
                    <a:p>
                      <a:pPr>
                        <a:lnSpc>
                          <a:spcPct val="150000"/>
                        </a:lnSpc>
                      </a:pPr>
                      <a:r>
                        <a:rPr lang="en-US" dirty="0"/>
                        <a:t>It attempts to alter system resources or affect their operation</a:t>
                      </a:r>
                      <a:endParaRPr lang="en-IN" dirty="0"/>
                    </a:p>
                  </a:txBody>
                  <a:tcPr/>
                </a:tc>
                <a:extLst>
                  <a:ext uri="{0D108BD9-81ED-4DB2-BD59-A6C34878D82A}">
                    <a16:rowId xmlns:a16="http://schemas.microsoft.com/office/drawing/2014/main" val="2150224517"/>
                  </a:ext>
                </a:extLst>
              </a:tr>
              <a:tr h="861424">
                <a:tc>
                  <a:txBody>
                    <a:bodyPr/>
                    <a:lstStyle/>
                    <a:p>
                      <a:pPr>
                        <a:lnSpc>
                          <a:spcPct val="150000"/>
                        </a:lnSpc>
                      </a:pPr>
                      <a:r>
                        <a:rPr lang="en-US" dirty="0"/>
                        <a:t>e.g. Eavesdropping, traffic analysis</a:t>
                      </a:r>
                      <a:endParaRPr lang="en-IN" dirty="0"/>
                    </a:p>
                  </a:txBody>
                  <a:tcPr/>
                </a:tc>
                <a:tc>
                  <a:txBody>
                    <a:bodyPr/>
                    <a:lstStyle/>
                    <a:p>
                      <a:pPr>
                        <a:lnSpc>
                          <a:spcPct val="150000"/>
                        </a:lnSpc>
                      </a:pPr>
                      <a:r>
                        <a:rPr lang="en-US" dirty="0"/>
                        <a:t>e.g. </a:t>
                      </a:r>
                      <a:r>
                        <a:rPr lang="en-US" dirty="0" err="1"/>
                        <a:t>Masqurade</a:t>
                      </a:r>
                      <a:r>
                        <a:rPr lang="en-US" dirty="0"/>
                        <a:t>, replay, modification of message, denial of service</a:t>
                      </a:r>
                      <a:endParaRPr lang="en-IN" dirty="0"/>
                    </a:p>
                  </a:txBody>
                  <a:tcPr/>
                </a:tc>
                <a:extLst>
                  <a:ext uri="{0D108BD9-81ED-4DB2-BD59-A6C34878D82A}">
                    <a16:rowId xmlns:a16="http://schemas.microsoft.com/office/drawing/2014/main" val="2670692761"/>
                  </a:ext>
                </a:extLst>
              </a:tr>
              <a:tr h="861424">
                <a:tc>
                  <a:txBody>
                    <a:bodyPr/>
                    <a:lstStyle/>
                    <a:p>
                      <a:pPr>
                        <a:lnSpc>
                          <a:spcPct val="150000"/>
                        </a:lnSpc>
                      </a:pPr>
                      <a:r>
                        <a:rPr lang="en-US" dirty="0"/>
                        <a:t>Difficult to detect as it does not alter resources/data</a:t>
                      </a:r>
                      <a:endParaRPr lang="en-IN" dirty="0"/>
                    </a:p>
                  </a:txBody>
                  <a:tcPr/>
                </a:tc>
                <a:tc>
                  <a:txBody>
                    <a:bodyPr/>
                    <a:lstStyle/>
                    <a:p>
                      <a:pPr>
                        <a:lnSpc>
                          <a:spcPct val="150000"/>
                        </a:lnSpc>
                      </a:pPr>
                      <a:r>
                        <a:rPr lang="en-US" dirty="0"/>
                        <a:t>Difficult to prevent</a:t>
                      </a:r>
                      <a:endParaRPr lang="en-IN" dirty="0"/>
                    </a:p>
                  </a:txBody>
                  <a:tcPr/>
                </a:tc>
                <a:extLst>
                  <a:ext uri="{0D108BD9-81ED-4DB2-BD59-A6C34878D82A}">
                    <a16:rowId xmlns:a16="http://schemas.microsoft.com/office/drawing/2014/main" val="2562957072"/>
                  </a:ext>
                </a:extLst>
              </a:tr>
              <a:tr h="861424">
                <a:tc>
                  <a:txBody>
                    <a:bodyPr/>
                    <a:lstStyle/>
                    <a:p>
                      <a:pPr>
                        <a:lnSpc>
                          <a:spcPct val="150000"/>
                        </a:lnSpc>
                      </a:pPr>
                      <a:r>
                        <a:rPr lang="en-US" dirty="0"/>
                        <a:t>Prevention mechanism like encryption is needed</a:t>
                      </a:r>
                      <a:endParaRPr lang="en-IN" dirty="0"/>
                    </a:p>
                  </a:txBody>
                  <a:tcPr/>
                </a:tc>
                <a:tc>
                  <a:txBody>
                    <a:bodyPr/>
                    <a:lstStyle/>
                    <a:p>
                      <a:pPr>
                        <a:lnSpc>
                          <a:spcPct val="150000"/>
                        </a:lnSpc>
                      </a:pPr>
                      <a:r>
                        <a:rPr lang="en-US" dirty="0"/>
                        <a:t>Detection mechanism is needed</a:t>
                      </a:r>
                      <a:endParaRPr lang="en-IN" dirty="0"/>
                    </a:p>
                  </a:txBody>
                  <a:tcPr/>
                </a:tc>
                <a:extLst>
                  <a:ext uri="{0D108BD9-81ED-4DB2-BD59-A6C34878D82A}">
                    <a16:rowId xmlns:a16="http://schemas.microsoft.com/office/drawing/2014/main" val="110556122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F35A9DF6-B01F-4BA4-9532-3A8D16C6DB8C}"/>
              </a:ext>
            </a:extLst>
          </p:cNvPr>
          <p:cNvSpPr>
            <a:spLocks noGrp="1"/>
          </p:cNvSpPr>
          <p:nvPr>
            <p:ph type="sldNum" sz="quarter" idx="10"/>
          </p:nvPr>
        </p:nvSpPr>
        <p:spPr/>
        <p:txBody>
          <a:bodyPr/>
          <a:lstStyle/>
          <a:p>
            <a:r>
              <a:rPr lang="en-US" altLang="en-US"/>
              <a:t>1.</a:t>
            </a:r>
            <a:fld id="{F6A84DCE-340A-4BAD-B17C-6CB7FB9D65CA}" type="slidenum">
              <a:rPr lang="en-US" altLang="en-US"/>
              <a:pPr/>
              <a:t>14</a:t>
            </a:fld>
            <a:endParaRPr lang="en-US" altLang="en-US"/>
          </a:p>
        </p:txBody>
      </p:sp>
      <p:sp>
        <p:nvSpPr>
          <p:cNvPr id="901124" name="Text Box 4">
            <a:extLst>
              <a:ext uri="{FF2B5EF4-FFF2-40B4-BE49-F238E27FC236}">
                <a16:creationId xmlns:a16="http://schemas.microsoft.com/office/drawing/2014/main" id="{EC792EAF-0CC2-47FE-BAC4-FEE55D184992}"/>
              </a:ext>
            </a:extLst>
          </p:cNvPr>
          <p:cNvSpPr txBox="1">
            <a:spLocks noChangeArrowheads="1"/>
          </p:cNvSpPr>
          <p:nvPr/>
        </p:nvSpPr>
        <p:spPr bwMode="auto">
          <a:xfrm>
            <a:off x="1166813" y="1143000"/>
            <a:ext cx="6986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chemeClr val="folHlink"/>
                </a:solidFill>
                <a:latin typeface="Times New Roman" panose="02020603050405020304" pitchFamily="18" charset="0"/>
              </a:rPr>
              <a:t>Figure 1.2  </a:t>
            </a:r>
            <a:r>
              <a:rPr lang="en-US" altLang="en-US" sz="2000">
                <a:latin typeface="Times New Roman" panose="02020603050405020304" pitchFamily="18" charset="0"/>
              </a:rPr>
              <a:t>Taxonomy of attacks with relation to security goals</a:t>
            </a:r>
          </a:p>
        </p:txBody>
      </p:sp>
      <p:pic>
        <p:nvPicPr>
          <p:cNvPr id="901129" name="Picture 9">
            <a:extLst>
              <a:ext uri="{FF2B5EF4-FFF2-40B4-BE49-F238E27FC236}">
                <a16:creationId xmlns:a16="http://schemas.microsoft.com/office/drawing/2014/main" id="{16C74F59-E085-45C8-9307-A53C8A467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905000"/>
            <a:ext cx="6691312"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8" name="Rectangle 18">
            <a:extLst>
              <a:ext uri="{FF2B5EF4-FFF2-40B4-BE49-F238E27FC236}">
                <a16:creationId xmlns:a16="http://schemas.microsoft.com/office/drawing/2014/main" id="{4C3C4DF6-C75B-43EA-A902-C4F0BF72F8AA}"/>
              </a:ext>
            </a:extLst>
          </p:cNvPr>
          <p:cNvSpPr>
            <a:spLocks noChangeArrowheads="1"/>
          </p:cNvSpPr>
          <p:nvPr/>
        </p:nvSpPr>
        <p:spPr bwMode="auto">
          <a:xfrm>
            <a:off x="0" y="0"/>
            <a:ext cx="9144000" cy="5334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effectLst>
                <a:outerShdw blurRad="38100" dist="38100" dir="2700000" algn="tl">
                  <a:srgbClr val="FFFFFF"/>
                </a:outerShdw>
              </a:effectLst>
              <a:latin typeface="Times New Roman" panose="02020603050405020304" pitchFamily="18" charset="0"/>
            </a:endParaRPr>
          </a:p>
        </p:txBody>
      </p:sp>
      <p:sp>
        <p:nvSpPr>
          <p:cNvPr id="901137" name="Text Box 17">
            <a:extLst>
              <a:ext uri="{FF2B5EF4-FFF2-40B4-BE49-F238E27FC236}">
                <a16:creationId xmlns:a16="http://schemas.microsoft.com/office/drawing/2014/main" id="{2B1F2030-85E8-4223-96BD-C130D3214F2A}"/>
              </a:ext>
            </a:extLst>
          </p:cNvPr>
          <p:cNvSpPr txBox="1">
            <a:spLocks noChangeArrowheads="1"/>
          </p:cNvSpPr>
          <p:nvPr/>
        </p:nvSpPr>
        <p:spPr bwMode="auto">
          <a:xfrm>
            <a:off x="0" y="0"/>
            <a:ext cx="2655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1.2</a:t>
            </a:r>
            <a:r>
              <a:rPr lang="en-US" altLang="en-US">
                <a:solidFill>
                  <a:schemeClr val="hlink"/>
                </a:solidFill>
                <a:latin typeface="Times New Roman" panose="02020603050405020304" pitchFamily="18" charset="0"/>
              </a:rPr>
              <a:t>  </a:t>
            </a:r>
            <a:r>
              <a:rPr lang="en-US" altLang="en-US">
                <a:latin typeface="Times New Roman" panose="02020603050405020304" pitchFamily="18" charset="0"/>
              </a:rPr>
              <a:t>Continued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223CA5E0-7FB7-49F3-8CB6-B490BCC6DD89}"/>
              </a:ext>
            </a:extLst>
          </p:cNvPr>
          <p:cNvSpPr>
            <a:spLocks noGrp="1"/>
          </p:cNvSpPr>
          <p:nvPr>
            <p:ph type="sldNum" sz="quarter" idx="10"/>
          </p:nvPr>
        </p:nvSpPr>
        <p:spPr/>
        <p:txBody>
          <a:bodyPr/>
          <a:lstStyle/>
          <a:p>
            <a:r>
              <a:rPr lang="en-US" altLang="en-US"/>
              <a:t>1.</a:t>
            </a:r>
            <a:fld id="{1F1C9520-3136-4C25-9A9D-00194DFB2FDC}" type="slidenum">
              <a:rPr lang="en-US" altLang="en-US"/>
              <a:pPr/>
              <a:t>15</a:t>
            </a:fld>
            <a:endParaRPr lang="en-US" altLang="en-US"/>
          </a:p>
        </p:txBody>
      </p:sp>
      <p:sp>
        <p:nvSpPr>
          <p:cNvPr id="942082" name="Rectangle 2">
            <a:extLst>
              <a:ext uri="{FF2B5EF4-FFF2-40B4-BE49-F238E27FC236}">
                <a16:creationId xmlns:a16="http://schemas.microsoft.com/office/drawing/2014/main" id="{7736D39E-C098-49C9-AA03-89373067DD1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2083" name="Rectangle 3">
            <a:extLst>
              <a:ext uri="{FF2B5EF4-FFF2-40B4-BE49-F238E27FC236}">
                <a16:creationId xmlns:a16="http://schemas.microsoft.com/office/drawing/2014/main" id="{6C27C64D-D038-4F5A-8E59-43D4997B394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2084" name="Rectangle 4">
            <a:extLst>
              <a:ext uri="{FF2B5EF4-FFF2-40B4-BE49-F238E27FC236}">
                <a16:creationId xmlns:a16="http://schemas.microsoft.com/office/drawing/2014/main" id="{F59EDC6F-52B4-4A48-B4F2-26B3F7AB3EE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2085" name="Rectangle 5">
            <a:extLst>
              <a:ext uri="{FF2B5EF4-FFF2-40B4-BE49-F238E27FC236}">
                <a16:creationId xmlns:a16="http://schemas.microsoft.com/office/drawing/2014/main" id="{27BE1CB9-8382-4236-AD08-0C0652E1017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2086" name="Rectangle 6">
            <a:extLst>
              <a:ext uri="{FF2B5EF4-FFF2-40B4-BE49-F238E27FC236}">
                <a16:creationId xmlns:a16="http://schemas.microsoft.com/office/drawing/2014/main" id="{AE43F691-2C94-4C25-BE3C-25518627358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2087" name="Rectangle 7">
            <a:extLst>
              <a:ext uri="{FF2B5EF4-FFF2-40B4-BE49-F238E27FC236}">
                <a16:creationId xmlns:a16="http://schemas.microsoft.com/office/drawing/2014/main" id="{E3D2EDD2-586C-4E16-9A85-88B88A8EF6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2088" name="Rectangle 8">
            <a:extLst>
              <a:ext uri="{FF2B5EF4-FFF2-40B4-BE49-F238E27FC236}">
                <a16:creationId xmlns:a16="http://schemas.microsoft.com/office/drawing/2014/main" id="{47E76AFE-B6A9-4438-AFB9-90740717055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2089" name="Text Box 9">
            <a:extLst>
              <a:ext uri="{FF2B5EF4-FFF2-40B4-BE49-F238E27FC236}">
                <a16:creationId xmlns:a16="http://schemas.microsoft.com/office/drawing/2014/main" id="{131F9AF1-DA8F-473F-A0D4-34CD5B8595B8}"/>
              </a:ext>
            </a:extLst>
          </p:cNvPr>
          <p:cNvSpPr txBox="1">
            <a:spLocks noChangeArrowheads="1"/>
          </p:cNvSpPr>
          <p:nvPr/>
        </p:nvSpPr>
        <p:spPr bwMode="auto">
          <a:xfrm>
            <a:off x="1143000" y="0"/>
            <a:ext cx="7227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latin typeface="Times New Roman" panose="02020603050405020304" pitchFamily="18" charset="0"/>
              </a:rPr>
              <a:t>1.2.1  Attacks Threatening Confidentiality</a:t>
            </a:r>
          </a:p>
        </p:txBody>
      </p:sp>
      <p:sp>
        <p:nvSpPr>
          <p:cNvPr id="942091" name="Rectangle 11">
            <a:extLst>
              <a:ext uri="{FF2B5EF4-FFF2-40B4-BE49-F238E27FC236}">
                <a16:creationId xmlns:a16="http://schemas.microsoft.com/office/drawing/2014/main" id="{39194E1D-5A50-40A9-B58C-28AD01C16E06}"/>
              </a:ext>
            </a:extLst>
          </p:cNvPr>
          <p:cNvSpPr>
            <a:spLocks noChangeArrowheads="1"/>
          </p:cNvSpPr>
          <p:nvPr/>
        </p:nvSpPr>
        <p:spPr bwMode="auto">
          <a:xfrm>
            <a:off x="152400" y="1219200"/>
            <a:ext cx="8839200" cy="984250"/>
          </a:xfrm>
          <a:prstGeom prst="rect">
            <a:avLst/>
          </a:prstGeom>
          <a:noFill/>
          <a:ln w="38100">
            <a:solidFill>
              <a:schemeClr val="hlink"/>
            </a:solidFill>
            <a:miter lim="800000"/>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solidFill>
                  <a:schemeClr val="folHlink"/>
                </a:solidFill>
                <a:latin typeface="Times New Roman" panose="02020603050405020304" pitchFamily="18" charset="0"/>
              </a:rPr>
              <a:t>Snooping</a:t>
            </a:r>
            <a:r>
              <a:rPr lang="en-US" altLang="en-US" sz="2800" dirty="0">
                <a:latin typeface="Times New Roman" panose="02020603050405020304" pitchFamily="18" charset="0"/>
              </a:rPr>
              <a:t> refers to unauthorized access to or interception of data.</a:t>
            </a:r>
          </a:p>
        </p:txBody>
      </p:sp>
      <p:sp>
        <p:nvSpPr>
          <p:cNvPr id="942093" name="Rectangle 13">
            <a:extLst>
              <a:ext uri="{FF2B5EF4-FFF2-40B4-BE49-F238E27FC236}">
                <a16:creationId xmlns:a16="http://schemas.microsoft.com/office/drawing/2014/main" id="{79615D9A-F97F-4F98-9C8C-CBC3B65B2442}"/>
              </a:ext>
            </a:extLst>
          </p:cNvPr>
          <p:cNvSpPr>
            <a:spLocks noChangeArrowheads="1"/>
          </p:cNvSpPr>
          <p:nvPr/>
        </p:nvSpPr>
        <p:spPr bwMode="auto">
          <a:xfrm>
            <a:off x="152400" y="2590800"/>
            <a:ext cx="8839200" cy="984250"/>
          </a:xfrm>
          <a:prstGeom prst="rect">
            <a:avLst/>
          </a:prstGeom>
          <a:noFill/>
          <a:ln w="38100">
            <a:solidFill>
              <a:schemeClr val="hlink"/>
            </a:solidFill>
            <a:miter lim="800000"/>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solidFill>
                  <a:schemeClr val="folHlink"/>
                </a:solidFill>
                <a:latin typeface="Times New Roman" panose="02020603050405020304" pitchFamily="18" charset="0"/>
              </a:rPr>
              <a:t>Traffic analysis  </a:t>
            </a:r>
            <a:r>
              <a:rPr lang="en-US" altLang="en-US" sz="2800" dirty="0">
                <a:latin typeface="Times New Roman" panose="02020603050405020304" pitchFamily="18" charset="0"/>
              </a:rPr>
              <a:t>refers to obtaining some other type of information by monitoring online traffic.</a:t>
            </a:r>
            <a:r>
              <a:rPr lang="en-US" altLang="en-US" sz="2800" dirty="0">
                <a:solidFill>
                  <a:schemeClr val="folHlink"/>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91" grpId="0" animBg="1"/>
      <p:bldP spid="94209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24303215-C142-4295-982C-3FA40BB1DB0B}"/>
              </a:ext>
            </a:extLst>
          </p:cNvPr>
          <p:cNvSpPr>
            <a:spLocks noGrp="1"/>
          </p:cNvSpPr>
          <p:nvPr>
            <p:ph type="sldNum" sz="quarter" idx="10"/>
          </p:nvPr>
        </p:nvSpPr>
        <p:spPr/>
        <p:txBody>
          <a:bodyPr/>
          <a:lstStyle/>
          <a:p>
            <a:r>
              <a:rPr lang="en-US" altLang="en-US"/>
              <a:t>1.</a:t>
            </a:r>
            <a:fld id="{2D8F8E23-010C-4B3B-BD46-9B6EAE3DAAA5}" type="slidenum">
              <a:rPr lang="en-US" altLang="en-US"/>
              <a:pPr/>
              <a:t>16</a:t>
            </a:fld>
            <a:endParaRPr lang="en-US" altLang="en-US"/>
          </a:p>
        </p:txBody>
      </p:sp>
      <p:sp>
        <p:nvSpPr>
          <p:cNvPr id="944130" name="Rectangle 2">
            <a:extLst>
              <a:ext uri="{FF2B5EF4-FFF2-40B4-BE49-F238E27FC236}">
                <a16:creationId xmlns:a16="http://schemas.microsoft.com/office/drawing/2014/main" id="{C1B3E7F0-A8C3-4A18-851B-D545B33F642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4131" name="Rectangle 3">
            <a:extLst>
              <a:ext uri="{FF2B5EF4-FFF2-40B4-BE49-F238E27FC236}">
                <a16:creationId xmlns:a16="http://schemas.microsoft.com/office/drawing/2014/main" id="{7921CFF3-D157-4BC1-948D-9DECD62D879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4132" name="Rectangle 4">
            <a:extLst>
              <a:ext uri="{FF2B5EF4-FFF2-40B4-BE49-F238E27FC236}">
                <a16:creationId xmlns:a16="http://schemas.microsoft.com/office/drawing/2014/main" id="{72CD1D16-510C-47E1-B7EC-C5667432317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4133" name="Rectangle 5">
            <a:extLst>
              <a:ext uri="{FF2B5EF4-FFF2-40B4-BE49-F238E27FC236}">
                <a16:creationId xmlns:a16="http://schemas.microsoft.com/office/drawing/2014/main" id="{EB5D0C11-49B8-4547-A6DE-DAEC25AA1A6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4134" name="Rectangle 6">
            <a:extLst>
              <a:ext uri="{FF2B5EF4-FFF2-40B4-BE49-F238E27FC236}">
                <a16:creationId xmlns:a16="http://schemas.microsoft.com/office/drawing/2014/main" id="{14A2B31D-1D45-444A-B8F0-388D27C1989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4135" name="Rectangle 7">
            <a:extLst>
              <a:ext uri="{FF2B5EF4-FFF2-40B4-BE49-F238E27FC236}">
                <a16:creationId xmlns:a16="http://schemas.microsoft.com/office/drawing/2014/main" id="{CE7904B8-1840-43B1-B720-F6B6B8B8AB2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4136" name="Rectangle 8">
            <a:extLst>
              <a:ext uri="{FF2B5EF4-FFF2-40B4-BE49-F238E27FC236}">
                <a16:creationId xmlns:a16="http://schemas.microsoft.com/office/drawing/2014/main" id="{402A8B36-9A93-49C0-91F0-06468F0AAB2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44137" name="Text Box 9">
            <a:extLst>
              <a:ext uri="{FF2B5EF4-FFF2-40B4-BE49-F238E27FC236}">
                <a16:creationId xmlns:a16="http://schemas.microsoft.com/office/drawing/2014/main" id="{5A92BC79-44BB-424A-A255-6E8EEE6A9F6F}"/>
              </a:ext>
            </a:extLst>
          </p:cNvPr>
          <p:cNvSpPr txBox="1">
            <a:spLocks noChangeArrowheads="1"/>
          </p:cNvSpPr>
          <p:nvPr/>
        </p:nvSpPr>
        <p:spPr bwMode="auto">
          <a:xfrm>
            <a:off x="1143000" y="0"/>
            <a:ext cx="6169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latin typeface="Times New Roman" panose="02020603050405020304" pitchFamily="18" charset="0"/>
              </a:rPr>
              <a:t>1.2.2  Attacks Threatening Integrity</a:t>
            </a:r>
          </a:p>
        </p:txBody>
      </p:sp>
      <p:sp>
        <p:nvSpPr>
          <p:cNvPr id="944139" name="Rectangle 11">
            <a:extLst>
              <a:ext uri="{FF2B5EF4-FFF2-40B4-BE49-F238E27FC236}">
                <a16:creationId xmlns:a16="http://schemas.microsoft.com/office/drawing/2014/main" id="{7DE1FC2D-09A8-42EB-B453-531CDC2CBA14}"/>
              </a:ext>
            </a:extLst>
          </p:cNvPr>
          <p:cNvSpPr>
            <a:spLocks noChangeArrowheads="1"/>
          </p:cNvSpPr>
          <p:nvPr/>
        </p:nvSpPr>
        <p:spPr bwMode="auto">
          <a:xfrm>
            <a:off x="152400" y="1158875"/>
            <a:ext cx="8839200" cy="974725"/>
          </a:xfrm>
          <a:prstGeom prst="rect">
            <a:avLst/>
          </a:prstGeom>
          <a:noFill/>
          <a:ln w="28575">
            <a:solidFill>
              <a:schemeClr val="hlink"/>
            </a:solidFill>
            <a:miter lim="800000"/>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17961" dir="2700000" algn="ctr" rotWithShape="0">
                    <a:schemeClr val="hlink">
                      <a:gamma/>
                      <a:shade val="60000"/>
                      <a:invGamma/>
                    </a:schemeClr>
                  </a:outerShdw>
                </a:effectLst>
              </a14:hiddenEffects>
            </a:ext>
          </a:extLst>
        </p:spPr>
        <p:txBody>
          <a:bodyPr>
            <a:spAutoFit/>
          </a:bodyPr>
          <a:lstStyle/>
          <a:p>
            <a:pPr algn="just"/>
            <a:r>
              <a:rPr lang="en-US" altLang="en-US" sz="2800">
                <a:solidFill>
                  <a:schemeClr val="folHlink"/>
                </a:solidFill>
                <a:latin typeface="Times New Roman" panose="02020603050405020304" pitchFamily="18" charset="0"/>
              </a:rPr>
              <a:t>Modification </a:t>
            </a:r>
            <a:r>
              <a:rPr lang="en-US" altLang="en-US" sz="2800">
                <a:latin typeface="Times New Roman" panose="02020603050405020304" pitchFamily="18" charset="0"/>
              </a:rPr>
              <a:t>means that the attacker intercepts the message and changes it.</a:t>
            </a:r>
          </a:p>
        </p:txBody>
      </p:sp>
      <p:sp>
        <p:nvSpPr>
          <p:cNvPr id="944140" name="Rectangle 12">
            <a:extLst>
              <a:ext uri="{FF2B5EF4-FFF2-40B4-BE49-F238E27FC236}">
                <a16:creationId xmlns:a16="http://schemas.microsoft.com/office/drawing/2014/main" id="{B50FFB91-E551-43AD-9A19-F6A2411145F3}"/>
              </a:ext>
            </a:extLst>
          </p:cNvPr>
          <p:cNvSpPr>
            <a:spLocks noChangeArrowheads="1"/>
          </p:cNvSpPr>
          <p:nvPr/>
        </p:nvSpPr>
        <p:spPr bwMode="auto">
          <a:xfrm>
            <a:off x="152400" y="2301875"/>
            <a:ext cx="8839200" cy="974725"/>
          </a:xfrm>
          <a:prstGeom prst="rect">
            <a:avLst/>
          </a:prstGeom>
          <a:noFill/>
          <a:ln w="28575">
            <a:solidFill>
              <a:schemeClr val="hlink"/>
            </a:solidFill>
            <a:miter lim="800000"/>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solidFill>
                  <a:schemeClr val="folHlink"/>
                </a:solidFill>
                <a:latin typeface="Times New Roman" panose="02020603050405020304" pitchFamily="18" charset="0"/>
              </a:rPr>
              <a:t>Masquerading</a:t>
            </a:r>
            <a:r>
              <a:rPr lang="en-US" altLang="en-US" sz="2800">
                <a:latin typeface="Times New Roman" panose="02020603050405020304" pitchFamily="18" charset="0"/>
              </a:rPr>
              <a:t> or </a:t>
            </a:r>
            <a:r>
              <a:rPr lang="en-US" altLang="en-US" sz="2800">
                <a:solidFill>
                  <a:schemeClr val="folHlink"/>
                </a:solidFill>
                <a:latin typeface="Times New Roman" panose="02020603050405020304" pitchFamily="18" charset="0"/>
              </a:rPr>
              <a:t>spoofing</a:t>
            </a:r>
            <a:r>
              <a:rPr lang="en-US" altLang="en-US" sz="2800">
                <a:latin typeface="Times New Roman" panose="02020603050405020304" pitchFamily="18" charset="0"/>
              </a:rPr>
              <a:t> happens when the attacker impersonates somebody else.</a:t>
            </a:r>
          </a:p>
        </p:txBody>
      </p:sp>
      <p:sp>
        <p:nvSpPr>
          <p:cNvPr id="944142" name="Rectangle 14">
            <a:extLst>
              <a:ext uri="{FF2B5EF4-FFF2-40B4-BE49-F238E27FC236}">
                <a16:creationId xmlns:a16="http://schemas.microsoft.com/office/drawing/2014/main" id="{42D0C9B3-18F5-47E6-B9D3-83327CC893C0}"/>
              </a:ext>
            </a:extLst>
          </p:cNvPr>
          <p:cNvSpPr>
            <a:spLocks noChangeArrowheads="1"/>
          </p:cNvSpPr>
          <p:nvPr/>
        </p:nvSpPr>
        <p:spPr bwMode="auto">
          <a:xfrm>
            <a:off x="152400" y="3505200"/>
            <a:ext cx="8839200" cy="974725"/>
          </a:xfrm>
          <a:prstGeom prst="rect">
            <a:avLst/>
          </a:prstGeom>
          <a:noFill/>
          <a:ln w="28575">
            <a:solidFill>
              <a:schemeClr val="hlink"/>
            </a:solidFill>
            <a:miter lim="800000"/>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solidFill>
                  <a:schemeClr val="folHlink"/>
                </a:solidFill>
                <a:latin typeface="Times New Roman" panose="02020603050405020304" pitchFamily="18" charset="0"/>
              </a:rPr>
              <a:t>Replaying</a:t>
            </a:r>
            <a:r>
              <a:rPr lang="en-US" altLang="en-US" sz="2800">
                <a:latin typeface="Times New Roman" panose="02020603050405020304" pitchFamily="18" charset="0"/>
              </a:rPr>
              <a:t> means the attacker obtains a copy </a:t>
            </a:r>
            <a:br>
              <a:rPr lang="en-US" altLang="en-US" sz="2800">
                <a:latin typeface="Times New Roman" panose="02020603050405020304" pitchFamily="18" charset="0"/>
              </a:rPr>
            </a:br>
            <a:r>
              <a:rPr lang="en-US" altLang="en-US" sz="2800">
                <a:latin typeface="Times New Roman" panose="02020603050405020304" pitchFamily="18" charset="0"/>
              </a:rPr>
              <a:t>of a message sent by a user and later tries to replay it. </a:t>
            </a:r>
          </a:p>
        </p:txBody>
      </p:sp>
      <p:sp>
        <p:nvSpPr>
          <p:cNvPr id="944144" name="Rectangle 16">
            <a:extLst>
              <a:ext uri="{FF2B5EF4-FFF2-40B4-BE49-F238E27FC236}">
                <a16:creationId xmlns:a16="http://schemas.microsoft.com/office/drawing/2014/main" id="{6F4EB049-4D98-4ADB-8EDA-BF0E78BB0023}"/>
              </a:ext>
            </a:extLst>
          </p:cNvPr>
          <p:cNvSpPr>
            <a:spLocks noChangeArrowheads="1"/>
          </p:cNvSpPr>
          <p:nvPr/>
        </p:nvSpPr>
        <p:spPr bwMode="auto">
          <a:xfrm>
            <a:off x="152400" y="4648200"/>
            <a:ext cx="8839200" cy="1828800"/>
          </a:xfrm>
          <a:prstGeom prst="rect">
            <a:avLst/>
          </a:prstGeom>
          <a:noFill/>
          <a:ln w="28575">
            <a:solidFill>
              <a:schemeClr val="hlink"/>
            </a:solidFill>
            <a:miter lim="800000"/>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solidFill>
                  <a:schemeClr val="folHlink"/>
                </a:solidFill>
                <a:latin typeface="Times New Roman" panose="02020603050405020304" pitchFamily="18" charset="0"/>
              </a:rPr>
              <a:t>Repudiation</a:t>
            </a:r>
            <a:r>
              <a:rPr lang="en-US" altLang="en-US" sz="2800">
                <a:latin typeface="Times New Roman" panose="02020603050405020304" pitchFamily="18" charset="0"/>
              </a:rPr>
              <a:t> means that  sender of the message might later deny that she has sent the message; the receiver of the message might later deny that he has received the message.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9B1DA106-51F8-495A-A914-8F557CFA6261}"/>
              </a:ext>
            </a:extLst>
          </p:cNvPr>
          <p:cNvSpPr>
            <a:spLocks noGrp="1"/>
          </p:cNvSpPr>
          <p:nvPr>
            <p:ph type="sldNum" sz="quarter" idx="10"/>
          </p:nvPr>
        </p:nvSpPr>
        <p:spPr/>
        <p:txBody>
          <a:bodyPr/>
          <a:lstStyle/>
          <a:p>
            <a:r>
              <a:rPr lang="en-US" altLang="en-US"/>
              <a:t>1.</a:t>
            </a:r>
            <a:fld id="{4821B1F4-EAA5-48ED-9630-798ED3B9E908}" type="slidenum">
              <a:rPr lang="en-US" altLang="en-US"/>
              <a:pPr/>
              <a:t>17</a:t>
            </a:fld>
            <a:endParaRPr lang="en-US" altLang="en-US"/>
          </a:p>
        </p:txBody>
      </p:sp>
      <p:sp>
        <p:nvSpPr>
          <p:cNvPr id="913410" name="Rectangle 2">
            <a:extLst>
              <a:ext uri="{FF2B5EF4-FFF2-40B4-BE49-F238E27FC236}">
                <a16:creationId xmlns:a16="http://schemas.microsoft.com/office/drawing/2014/main" id="{433F2CDE-83E4-4246-BCCD-0272C6F8E09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effectLst>
                <a:outerShdw blurRad="38100" dist="38100" dir="2700000" algn="tl">
                  <a:srgbClr val="FFFFFF"/>
                </a:outerShdw>
              </a:effectLst>
              <a:latin typeface="Times New Roman" panose="02020603050405020304" pitchFamily="18" charset="0"/>
            </a:endParaRPr>
          </a:p>
        </p:txBody>
      </p:sp>
      <p:sp>
        <p:nvSpPr>
          <p:cNvPr id="913411" name="Text Box 3">
            <a:extLst>
              <a:ext uri="{FF2B5EF4-FFF2-40B4-BE49-F238E27FC236}">
                <a16:creationId xmlns:a16="http://schemas.microsoft.com/office/drawing/2014/main" id="{CD083C07-110C-4605-B9FF-266D658ABF22}"/>
              </a:ext>
            </a:extLst>
          </p:cNvPr>
          <p:cNvSpPr txBox="1">
            <a:spLocks noChangeArrowheads="1"/>
          </p:cNvSpPr>
          <p:nvPr/>
        </p:nvSpPr>
        <p:spPr bwMode="auto">
          <a:xfrm>
            <a:off x="228600" y="406400"/>
            <a:ext cx="81430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err="1"/>
              <a:t>Masquarade</a:t>
            </a:r>
            <a:r>
              <a:rPr lang="en-US" sz="2800" dirty="0"/>
              <a:t>, replay, modification of message, </a:t>
            </a:r>
          </a:p>
          <a:p>
            <a:r>
              <a:rPr lang="en-US" sz="2800" dirty="0"/>
              <a:t>denial of service</a:t>
            </a:r>
            <a:endParaRPr lang="en-US" altLang="en-US" sz="2800" i="0" dirty="0">
              <a:effectLst>
                <a:outerShdw blurRad="38100" dist="38100" dir="2700000" algn="tl">
                  <a:srgbClr val="C0C0C0"/>
                </a:outerShdw>
              </a:effectLst>
              <a:latin typeface="Times" panose="02020603050405020304" pitchFamily="18" charset="0"/>
            </a:endParaRPr>
          </a:p>
        </p:txBody>
      </p:sp>
      <p:sp>
        <p:nvSpPr>
          <p:cNvPr id="913412" name="Text Box 4">
            <a:extLst>
              <a:ext uri="{FF2B5EF4-FFF2-40B4-BE49-F238E27FC236}">
                <a16:creationId xmlns:a16="http://schemas.microsoft.com/office/drawing/2014/main" id="{3B216FC2-388D-4CEF-BC1A-F18C758C759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a:latin typeface="Times New Roman" panose="02020603050405020304" pitchFamily="18" charset="0"/>
            </a:endParaRPr>
          </a:p>
        </p:txBody>
      </p:sp>
      <p:sp>
        <p:nvSpPr>
          <p:cNvPr id="3" name="TextBox 2">
            <a:extLst>
              <a:ext uri="{FF2B5EF4-FFF2-40B4-BE49-F238E27FC236}">
                <a16:creationId xmlns:a16="http://schemas.microsoft.com/office/drawing/2014/main" id="{D97EFE39-FDF8-4BC7-82AD-3740063A7ECA}"/>
              </a:ext>
            </a:extLst>
          </p:cNvPr>
          <p:cNvSpPr txBox="1"/>
          <p:nvPr/>
        </p:nvSpPr>
        <p:spPr>
          <a:xfrm>
            <a:off x="441325" y="1568839"/>
            <a:ext cx="7880350" cy="489364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err="1"/>
              <a:t>Masquarade</a:t>
            </a:r>
            <a:r>
              <a:rPr lang="en-US" sz="2400" dirty="0"/>
              <a:t> – </a:t>
            </a:r>
            <a:r>
              <a:rPr lang="en-US" sz="2400" b="0" dirty="0"/>
              <a:t>One entity pretends to be different entity (spoofing)</a:t>
            </a:r>
          </a:p>
          <a:p>
            <a:pPr marL="914400" lvl="1" indent="-457200">
              <a:lnSpc>
                <a:spcPct val="150000"/>
              </a:lnSpc>
              <a:buFont typeface="Arial" panose="020B0604020202020204" pitchFamily="34" charset="0"/>
              <a:buChar char="•"/>
            </a:pPr>
            <a:r>
              <a:rPr lang="en-US" sz="2400" b="0" dirty="0"/>
              <a:t>E.g. Authentication sequences can be captured and replayed after a valid authentication sequence has taken place</a:t>
            </a:r>
            <a:endParaRPr lang="en-US" sz="2400" dirty="0"/>
          </a:p>
          <a:p>
            <a:pPr marL="457200" indent="-457200">
              <a:lnSpc>
                <a:spcPct val="150000"/>
              </a:lnSpc>
              <a:buFont typeface="Arial" panose="020B0604020202020204" pitchFamily="34" charset="0"/>
              <a:buChar char="•"/>
            </a:pPr>
            <a:r>
              <a:rPr lang="en-US" sz="2400" dirty="0"/>
              <a:t>Replay – </a:t>
            </a:r>
            <a:r>
              <a:rPr lang="en-US" sz="2400" b="0" dirty="0"/>
              <a:t>involves passive capture of data unit and its subsequent retransmission to produce unauthorized effects</a:t>
            </a:r>
          </a:p>
          <a:p>
            <a:endParaRPr lang="en-US" sz="2400" dirty="0"/>
          </a:p>
        </p:txBody>
      </p:sp>
    </p:spTree>
    <p:extLst>
      <p:ext uri="{BB962C8B-B14F-4D97-AF65-F5344CB8AC3E}">
        <p14:creationId xmlns:p14="http://schemas.microsoft.com/office/powerpoint/2010/main" val="390013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9B1DA106-51F8-495A-A914-8F557CFA6261}"/>
              </a:ext>
            </a:extLst>
          </p:cNvPr>
          <p:cNvSpPr>
            <a:spLocks noGrp="1"/>
          </p:cNvSpPr>
          <p:nvPr>
            <p:ph type="sldNum" sz="quarter" idx="10"/>
          </p:nvPr>
        </p:nvSpPr>
        <p:spPr/>
        <p:txBody>
          <a:bodyPr/>
          <a:lstStyle/>
          <a:p>
            <a:r>
              <a:rPr lang="en-US" altLang="en-US"/>
              <a:t>1.</a:t>
            </a:r>
            <a:fld id="{4821B1F4-EAA5-48ED-9630-798ED3B9E908}" type="slidenum">
              <a:rPr lang="en-US" altLang="en-US"/>
              <a:pPr/>
              <a:t>18</a:t>
            </a:fld>
            <a:endParaRPr lang="en-US" altLang="en-US"/>
          </a:p>
        </p:txBody>
      </p:sp>
      <p:sp>
        <p:nvSpPr>
          <p:cNvPr id="913410" name="Rectangle 2">
            <a:extLst>
              <a:ext uri="{FF2B5EF4-FFF2-40B4-BE49-F238E27FC236}">
                <a16:creationId xmlns:a16="http://schemas.microsoft.com/office/drawing/2014/main" id="{433F2CDE-83E4-4246-BCCD-0272C6F8E09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effectLst>
                <a:outerShdw blurRad="38100" dist="38100" dir="2700000" algn="tl">
                  <a:srgbClr val="FFFFFF"/>
                </a:outerShdw>
              </a:effectLst>
              <a:latin typeface="Times New Roman" panose="02020603050405020304" pitchFamily="18" charset="0"/>
            </a:endParaRPr>
          </a:p>
        </p:txBody>
      </p:sp>
      <p:sp>
        <p:nvSpPr>
          <p:cNvPr id="913411" name="Text Box 3">
            <a:extLst>
              <a:ext uri="{FF2B5EF4-FFF2-40B4-BE49-F238E27FC236}">
                <a16:creationId xmlns:a16="http://schemas.microsoft.com/office/drawing/2014/main" id="{CD083C07-110C-4605-B9FF-266D658ABF22}"/>
              </a:ext>
            </a:extLst>
          </p:cNvPr>
          <p:cNvSpPr txBox="1">
            <a:spLocks noChangeArrowheads="1"/>
          </p:cNvSpPr>
          <p:nvPr/>
        </p:nvSpPr>
        <p:spPr bwMode="auto">
          <a:xfrm>
            <a:off x="228600" y="406400"/>
            <a:ext cx="81430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err="1"/>
              <a:t>Masquarade</a:t>
            </a:r>
            <a:r>
              <a:rPr lang="en-US" sz="2800" dirty="0"/>
              <a:t>, replay, modification of message, </a:t>
            </a:r>
          </a:p>
          <a:p>
            <a:r>
              <a:rPr lang="en-US" sz="2800" dirty="0"/>
              <a:t>denial of service</a:t>
            </a:r>
            <a:endParaRPr lang="en-US" altLang="en-US" sz="2800" i="0" dirty="0">
              <a:effectLst>
                <a:outerShdw blurRad="38100" dist="38100" dir="2700000" algn="tl">
                  <a:srgbClr val="C0C0C0"/>
                </a:outerShdw>
              </a:effectLst>
              <a:latin typeface="Times" panose="02020603050405020304" pitchFamily="18" charset="0"/>
            </a:endParaRPr>
          </a:p>
        </p:txBody>
      </p:sp>
      <p:sp>
        <p:nvSpPr>
          <p:cNvPr id="913412" name="Text Box 4">
            <a:extLst>
              <a:ext uri="{FF2B5EF4-FFF2-40B4-BE49-F238E27FC236}">
                <a16:creationId xmlns:a16="http://schemas.microsoft.com/office/drawing/2014/main" id="{3B216FC2-388D-4CEF-BC1A-F18C758C759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a:latin typeface="Times New Roman" panose="02020603050405020304" pitchFamily="18" charset="0"/>
            </a:endParaRPr>
          </a:p>
        </p:txBody>
      </p:sp>
      <p:sp>
        <p:nvSpPr>
          <p:cNvPr id="3" name="TextBox 2">
            <a:extLst>
              <a:ext uri="{FF2B5EF4-FFF2-40B4-BE49-F238E27FC236}">
                <a16:creationId xmlns:a16="http://schemas.microsoft.com/office/drawing/2014/main" id="{D97EFE39-FDF8-4BC7-82AD-3740063A7ECA}"/>
              </a:ext>
            </a:extLst>
          </p:cNvPr>
          <p:cNvSpPr txBox="1"/>
          <p:nvPr/>
        </p:nvSpPr>
        <p:spPr>
          <a:xfrm>
            <a:off x="441325" y="1568839"/>
            <a:ext cx="7880350" cy="3163174"/>
          </a:xfrm>
          <a:prstGeom prst="rect">
            <a:avLst/>
          </a:prstGeom>
          <a:noFill/>
        </p:spPr>
        <p:txBody>
          <a:bodyPr wrap="square" rtlCol="0">
            <a:spAutoFit/>
          </a:bodyPr>
          <a:lstStyle/>
          <a:p>
            <a:endParaRPr lang="en-US" sz="2400" dirty="0"/>
          </a:p>
          <a:p>
            <a:pPr marL="457200" indent="-457200">
              <a:lnSpc>
                <a:spcPct val="150000"/>
              </a:lnSpc>
              <a:buFont typeface="Arial" panose="020B0604020202020204" pitchFamily="34" charset="0"/>
              <a:buChar char="•"/>
            </a:pPr>
            <a:r>
              <a:rPr lang="en-US" sz="2400" dirty="0"/>
              <a:t>Modification of message – </a:t>
            </a:r>
            <a:r>
              <a:rPr lang="en-US" sz="2400" b="0" dirty="0"/>
              <a:t>altering, reordering, delaying message</a:t>
            </a:r>
          </a:p>
          <a:p>
            <a:pPr>
              <a:lnSpc>
                <a:spcPct val="150000"/>
              </a:lnSpc>
            </a:pPr>
            <a:endParaRPr lang="en-US" sz="2400" dirty="0"/>
          </a:p>
          <a:p>
            <a:pPr marL="457200" indent="-457200">
              <a:lnSpc>
                <a:spcPct val="150000"/>
              </a:lnSpc>
              <a:buFont typeface="Arial" panose="020B0604020202020204" pitchFamily="34" charset="0"/>
              <a:buChar char="•"/>
            </a:pPr>
            <a:r>
              <a:rPr lang="en-US" sz="2400" dirty="0"/>
              <a:t>Denial of service – </a:t>
            </a:r>
            <a:r>
              <a:rPr lang="en-US" sz="2400" b="0" dirty="0"/>
              <a:t>preventing normal use or management of services</a:t>
            </a:r>
            <a:endParaRPr lang="en-IN" sz="2400" b="0" dirty="0"/>
          </a:p>
        </p:txBody>
      </p:sp>
    </p:spTree>
    <p:extLst>
      <p:ext uri="{BB962C8B-B14F-4D97-AF65-F5344CB8AC3E}">
        <p14:creationId xmlns:p14="http://schemas.microsoft.com/office/powerpoint/2010/main" val="340186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B51D7505-1DD4-41F8-AC8E-8763600158DF}"/>
              </a:ext>
            </a:extLst>
          </p:cNvPr>
          <p:cNvSpPr>
            <a:spLocks noGrp="1"/>
          </p:cNvSpPr>
          <p:nvPr>
            <p:ph type="sldNum" sz="quarter" idx="10"/>
          </p:nvPr>
        </p:nvSpPr>
        <p:spPr/>
        <p:txBody>
          <a:bodyPr/>
          <a:lstStyle/>
          <a:p>
            <a:r>
              <a:rPr lang="en-US" altLang="en-US"/>
              <a:t>1.</a:t>
            </a:r>
            <a:fld id="{D09F93C5-557F-4AC1-B7F7-3E4E954384EB}" type="slidenum">
              <a:rPr lang="en-US" altLang="en-US"/>
              <a:pPr/>
              <a:t>19</a:t>
            </a:fld>
            <a:endParaRPr lang="en-US" altLang="en-US"/>
          </a:p>
        </p:txBody>
      </p:sp>
      <p:sp>
        <p:nvSpPr>
          <p:cNvPr id="950274" name="Rectangle 2">
            <a:extLst>
              <a:ext uri="{FF2B5EF4-FFF2-40B4-BE49-F238E27FC236}">
                <a16:creationId xmlns:a16="http://schemas.microsoft.com/office/drawing/2014/main" id="{3207CAF5-59A1-4D21-B069-C46C86793B5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0275" name="Rectangle 3">
            <a:extLst>
              <a:ext uri="{FF2B5EF4-FFF2-40B4-BE49-F238E27FC236}">
                <a16:creationId xmlns:a16="http://schemas.microsoft.com/office/drawing/2014/main" id="{58FBDBAC-A85A-4EDF-A979-74AD65CBBFD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0276" name="Rectangle 4">
            <a:extLst>
              <a:ext uri="{FF2B5EF4-FFF2-40B4-BE49-F238E27FC236}">
                <a16:creationId xmlns:a16="http://schemas.microsoft.com/office/drawing/2014/main" id="{E83BA553-A9C6-4A6A-A49E-CE98B03DD2A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0277" name="Rectangle 5">
            <a:extLst>
              <a:ext uri="{FF2B5EF4-FFF2-40B4-BE49-F238E27FC236}">
                <a16:creationId xmlns:a16="http://schemas.microsoft.com/office/drawing/2014/main" id="{04D48A25-BE7A-4C9C-8104-F6A88F86B66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0278" name="Rectangle 6">
            <a:extLst>
              <a:ext uri="{FF2B5EF4-FFF2-40B4-BE49-F238E27FC236}">
                <a16:creationId xmlns:a16="http://schemas.microsoft.com/office/drawing/2014/main" id="{C9BCC961-2713-44F2-9757-64F4D7F4066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0279" name="Rectangle 7">
            <a:extLst>
              <a:ext uri="{FF2B5EF4-FFF2-40B4-BE49-F238E27FC236}">
                <a16:creationId xmlns:a16="http://schemas.microsoft.com/office/drawing/2014/main" id="{0E3413AF-CD5A-4192-B250-D2F3B67B24D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0280" name="Rectangle 8">
            <a:extLst>
              <a:ext uri="{FF2B5EF4-FFF2-40B4-BE49-F238E27FC236}">
                <a16:creationId xmlns:a16="http://schemas.microsoft.com/office/drawing/2014/main" id="{023FD5BA-BA33-4138-BB65-A4A7FDE600F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0281" name="Text Box 9">
            <a:extLst>
              <a:ext uri="{FF2B5EF4-FFF2-40B4-BE49-F238E27FC236}">
                <a16:creationId xmlns:a16="http://schemas.microsoft.com/office/drawing/2014/main" id="{A8263F9B-1D63-4CAC-AECB-44BDAB5A77A9}"/>
              </a:ext>
            </a:extLst>
          </p:cNvPr>
          <p:cNvSpPr txBox="1">
            <a:spLocks noChangeArrowheads="1"/>
          </p:cNvSpPr>
          <p:nvPr/>
        </p:nvSpPr>
        <p:spPr bwMode="auto">
          <a:xfrm>
            <a:off x="1143000" y="0"/>
            <a:ext cx="618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latin typeface="Times New Roman" panose="02020603050405020304" pitchFamily="18" charset="0"/>
              </a:rPr>
              <a:t>1.2.4  Passive Versus Active Attacks</a:t>
            </a:r>
          </a:p>
        </p:txBody>
      </p:sp>
      <p:pic>
        <p:nvPicPr>
          <p:cNvPr id="950284" name="Picture 12">
            <a:extLst>
              <a:ext uri="{FF2B5EF4-FFF2-40B4-BE49-F238E27FC236}">
                <a16:creationId xmlns:a16="http://schemas.microsoft.com/office/drawing/2014/main" id="{56503343-EB47-4AB9-9632-5452464E8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057400"/>
            <a:ext cx="8520112"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0285" name="Text Box 13">
            <a:extLst>
              <a:ext uri="{FF2B5EF4-FFF2-40B4-BE49-F238E27FC236}">
                <a16:creationId xmlns:a16="http://schemas.microsoft.com/office/drawing/2014/main" id="{ED3F9948-04F2-4292-9231-E557A15A7F30}"/>
              </a:ext>
            </a:extLst>
          </p:cNvPr>
          <p:cNvSpPr txBox="1">
            <a:spLocks noChangeArrowheads="1"/>
          </p:cNvSpPr>
          <p:nvPr/>
        </p:nvSpPr>
        <p:spPr bwMode="auto">
          <a:xfrm>
            <a:off x="1387475" y="1371600"/>
            <a:ext cx="608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chemeClr val="folHlink"/>
                </a:solidFill>
                <a:latin typeface="Times New Roman" panose="02020603050405020304" pitchFamily="18" charset="0"/>
              </a:rPr>
              <a:t>Table 1.1  </a:t>
            </a:r>
            <a:r>
              <a:rPr lang="en-US" altLang="en-US" sz="2000">
                <a:latin typeface="Times New Roman" panose="02020603050405020304" pitchFamily="18" charset="0"/>
              </a:rPr>
              <a:t>Categorization of passive and active attacks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3F2720B9-A98C-4D68-8ADC-E663AEBF099E}"/>
              </a:ext>
            </a:extLst>
          </p:cNvPr>
          <p:cNvSpPr>
            <a:spLocks noGrp="1"/>
          </p:cNvSpPr>
          <p:nvPr>
            <p:ph type="sldNum" sz="quarter" idx="10"/>
          </p:nvPr>
        </p:nvSpPr>
        <p:spPr/>
        <p:txBody>
          <a:bodyPr/>
          <a:lstStyle/>
          <a:p>
            <a:r>
              <a:rPr lang="en-US" altLang="en-US"/>
              <a:t>1.</a:t>
            </a:r>
            <a:fld id="{1AABD036-0C0C-4CA9-8D7F-049E8A88FD9A}" type="slidenum">
              <a:rPr lang="en-US" altLang="en-US"/>
              <a:pPr/>
              <a:t>2</a:t>
            </a:fld>
            <a:endParaRPr lang="en-US" altLang="en-US"/>
          </a:p>
        </p:txBody>
      </p:sp>
      <p:sp>
        <p:nvSpPr>
          <p:cNvPr id="861194" name="Rectangle 10">
            <a:extLst>
              <a:ext uri="{FF2B5EF4-FFF2-40B4-BE49-F238E27FC236}">
                <a16:creationId xmlns:a16="http://schemas.microsoft.com/office/drawing/2014/main" id="{38716EB6-37BD-4D16-AE80-9BEA0A7E4ED2}"/>
              </a:ext>
            </a:extLst>
          </p:cNvPr>
          <p:cNvSpPr>
            <a:spLocks noChangeArrowheads="1"/>
          </p:cNvSpPr>
          <p:nvPr/>
        </p:nvSpPr>
        <p:spPr bwMode="auto">
          <a:xfrm>
            <a:off x="288925" y="1997293"/>
            <a:ext cx="8534400" cy="31085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i="0" dirty="0">
                <a:latin typeface="Times New Roman" panose="02020603050405020304" pitchFamily="18" charset="0"/>
              </a:rPr>
              <a:t>The protection of the assets of a computer system</a:t>
            </a:r>
          </a:p>
          <a:p>
            <a:pPr marL="914400" lvl="1" indent="-457200">
              <a:buFont typeface="Arial" panose="020B0604020202020204" pitchFamily="34" charset="0"/>
              <a:buChar char="•"/>
            </a:pPr>
            <a:r>
              <a:rPr lang="en-US" sz="2800" i="0" dirty="0">
                <a:latin typeface="Times New Roman" panose="02020603050405020304" pitchFamily="18" charset="0"/>
              </a:rPr>
              <a:t>Hardware</a:t>
            </a:r>
          </a:p>
          <a:p>
            <a:pPr marL="914400" lvl="1" indent="-457200">
              <a:buFont typeface="Arial" panose="020B0604020202020204" pitchFamily="34" charset="0"/>
              <a:buChar char="•"/>
            </a:pPr>
            <a:r>
              <a:rPr lang="en-US" sz="2800" i="0" dirty="0">
                <a:latin typeface="Times New Roman" panose="02020603050405020304" pitchFamily="18" charset="0"/>
              </a:rPr>
              <a:t>Software</a:t>
            </a:r>
          </a:p>
          <a:p>
            <a:pPr marL="914400" lvl="1" indent="-457200">
              <a:buFont typeface="Arial" panose="020B0604020202020204" pitchFamily="34" charset="0"/>
              <a:buChar char="•"/>
            </a:pPr>
            <a:r>
              <a:rPr lang="en-US" sz="2800" i="0" dirty="0">
                <a:latin typeface="Times New Roman" panose="02020603050405020304" pitchFamily="18" charset="0"/>
              </a:rPr>
              <a:t>Data</a:t>
            </a:r>
          </a:p>
          <a:p>
            <a:pPr marL="914400" lvl="1" indent="-457200">
              <a:buFont typeface="Arial" panose="020B0604020202020204" pitchFamily="34" charset="0"/>
              <a:buChar char="•"/>
            </a:pPr>
            <a:endParaRPr lang="en-US" sz="2800" i="0" dirty="0">
              <a:latin typeface="Times New Roman" panose="02020603050405020304" pitchFamily="18" charset="0"/>
            </a:endParaRPr>
          </a:p>
          <a:p>
            <a:pPr marL="914400" lvl="1" indent="-457200">
              <a:buFont typeface="Arial" panose="020B0604020202020204" pitchFamily="34" charset="0"/>
              <a:buChar char="•"/>
            </a:pPr>
            <a:r>
              <a:rPr lang="en-US" sz="2800" i="0" dirty="0">
                <a:latin typeface="Times New Roman" panose="02020603050405020304" pitchFamily="18" charset="0"/>
              </a:rPr>
              <a:t>Each of these assets have different values to different members</a:t>
            </a:r>
          </a:p>
        </p:txBody>
      </p:sp>
      <p:sp>
        <p:nvSpPr>
          <p:cNvPr id="861196" name="Rectangle 12">
            <a:extLst>
              <a:ext uri="{FF2B5EF4-FFF2-40B4-BE49-F238E27FC236}">
                <a16:creationId xmlns:a16="http://schemas.microsoft.com/office/drawing/2014/main" id="{E6F194AB-0B2A-4AC9-98DA-2B14B84E0DD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7" name="Rectangle 13">
            <a:extLst>
              <a:ext uri="{FF2B5EF4-FFF2-40B4-BE49-F238E27FC236}">
                <a16:creationId xmlns:a16="http://schemas.microsoft.com/office/drawing/2014/main" id="{BD51296B-DDA8-4562-8801-8A4C757F0B7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8" name="Rectangle 14">
            <a:extLst>
              <a:ext uri="{FF2B5EF4-FFF2-40B4-BE49-F238E27FC236}">
                <a16:creationId xmlns:a16="http://schemas.microsoft.com/office/drawing/2014/main" id="{329B7ECD-A0AE-4A47-8B59-17E782666B4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9" name="Rectangle 15">
            <a:extLst>
              <a:ext uri="{FF2B5EF4-FFF2-40B4-BE49-F238E27FC236}">
                <a16:creationId xmlns:a16="http://schemas.microsoft.com/office/drawing/2014/main" id="{CDF4FE78-58BD-4B39-A66F-C0CD325BCC8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0" name="Rectangle 16">
            <a:extLst>
              <a:ext uri="{FF2B5EF4-FFF2-40B4-BE49-F238E27FC236}">
                <a16:creationId xmlns:a16="http://schemas.microsoft.com/office/drawing/2014/main" id="{943F751F-2A2C-465A-ADB6-967DE5B5B0C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1" name="Rectangle 17">
            <a:extLst>
              <a:ext uri="{FF2B5EF4-FFF2-40B4-BE49-F238E27FC236}">
                <a16:creationId xmlns:a16="http://schemas.microsoft.com/office/drawing/2014/main" id="{42F827D0-E706-436F-864C-9183E3F842A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2" name="Rectangle 18">
            <a:extLst>
              <a:ext uri="{FF2B5EF4-FFF2-40B4-BE49-F238E27FC236}">
                <a16:creationId xmlns:a16="http://schemas.microsoft.com/office/drawing/2014/main" id="{92E4F435-65D1-49AC-8228-DC2BB9B9EB6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4" name="Rectangle 20">
            <a:extLst>
              <a:ext uri="{FF2B5EF4-FFF2-40B4-BE49-F238E27FC236}">
                <a16:creationId xmlns:a16="http://schemas.microsoft.com/office/drawing/2014/main" id="{DB99809F-0A29-4F41-A3CB-5386B269797F}"/>
              </a:ext>
            </a:extLst>
          </p:cNvPr>
          <p:cNvSpPr>
            <a:spLocks noChangeArrowheads="1"/>
          </p:cNvSpPr>
          <p:nvPr/>
        </p:nvSpPr>
        <p:spPr bwMode="auto">
          <a:xfrm>
            <a:off x="1199178" y="828331"/>
            <a:ext cx="6642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i="0" dirty="0">
                <a:solidFill>
                  <a:schemeClr val="hlink"/>
                </a:solidFill>
                <a:latin typeface="Times New Roman" panose="02020603050405020304" pitchFamily="18" charset="0"/>
              </a:rPr>
              <a:t>What is computer Security?</a:t>
            </a:r>
          </a:p>
        </p:txBody>
      </p:sp>
      <p:sp>
        <p:nvSpPr>
          <p:cNvPr id="861205" name="Rectangle 21">
            <a:extLst>
              <a:ext uri="{FF2B5EF4-FFF2-40B4-BE49-F238E27FC236}">
                <a16:creationId xmlns:a16="http://schemas.microsoft.com/office/drawing/2014/main" id="{DA2A6183-8D8C-4560-98CB-005C20F4E4DB}"/>
              </a:ext>
            </a:extLst>
          </p:cNvPr>
          <p:cNvSpPr>
            <a:spLocks noChangeArrowheads="1"/>
          </p:cNvSpPr>
          <p:nvPr/>
        </p:nvSpPr>
        <p:spPr bwMode="auto">
          <a:xfrm>
            <a:off x="1066800" y="49213"/>
            <a:ext cx="1827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solidFill>
                  <a:schemeClr val="tx2"/>
                </a:solidFill>
              </a:rPr>
              <a:t>Chapter 1</a:t>
            </a:r>
          </a:p>
        </p:txBody>
      </p:sp>
    </p:spTree>
    <p:extLst>
      <p:ext uri="{BB962C8B-B14F-4D97-AF65-F5344CB8AC3E}">
        <p14:creationId xmlns:p14="http://schemas.microsoft.com/office/powerpoint/2010/main" val="1014176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8A205933-0FF6-485D-8C90-71694E6B8F95}"/>
              </a:ext>
            </a:extLst>
          </p:cNvPr>
          <p:cNvSpPr>
            <a:spLocks noGrp="1"/>
          </p:cNvSpPr>
          <p:nvPr>
            <p:ph type="sldNum" sz="quarter" idx="10"/>
          </p:nvPr>
        </p:nvSpPr>
        <p:spPr/>
        <p:txBody>
          <a:bodyPr/>
          <a:lstStyle/>
          <a:p>
            <a:r>
              <a:rPr lang="en-US" altLang="en-US"/>
              <a:t>1.</a:t>
            </a:r>
            <a:fld id="{BA23C313-A101-49CC-8E4B-C7BE16F2F906}" type="slidenum">
              <a:rPr lang="en-US" altLang="en-US"/>
              <a:pPr/>
              <a:t>20</a:t>
            </a:fld>
            <a:endParaRPr lang="en-US" altLang="en-US"/>
          </a:p>
        </p:txBody>
      </p:sp>
      <p:sp>
        <p:nvSpPr>
          <p:cNvPr id="915458" name="Rectangle 2">
            <a:extLst>
              <a:ext uri="{FF2B5EF4-FFF2-40B4-BE49-F238E27FC236}">
                <a16:creationId xmlns:a16="http://schemas.microsoft.com/office/drawing/2014/main" id="{A974F36F-0B0F-4893-A552-B020AF8A4AC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effectLst>
                <a:outerShdw blurRad="38100" dist="38100" dir="2700000" algn="tl">
                  <a:srgbClr val="FFFFFF"/>
                </a:outerShdw>
              </a:effectLst>
              <a:latin typeface="Times New Roman" panose="02020603050405020304" pitchFamily="18" charset="0"/>
            </a:endParaRPr>
          </a:p>
        </p:txBody>
      </p:sp>
      <p:sp>
        <p:nvSpPr>
          <p:cNvPr id="915459" name="Text Box 3">
            <a:extLst>
              <a:ext uri="{FF2B5EF4-FFF2-40B4-BE49-F238E27FC236}">
                <a16:creationId xmlns:a16="http://schemas.microsoft.com/office/drawing/2014/main" id="{48906A84-A97A-4902-BD69-12AEA3DA856C}"/>
              </a:ext>
            </a:extLst>
          </p:cNvPr>
          <p:cNvSpPr txBox="1">
            <a:spLocks noChangeArrowheads="1"/>
          </p:cNvSpPr>
          <p:nvPr/>
        </p:nvSpPr>
        <p:spPr bwMode="auto">
          <a:xfrm>
            <a:off x="228600" y="406400"/>
            <a:ext cx="6994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a:effectLst>
                  <a:outerShdw blurRad="38100" dist="38100" dir="2700000" algn="tl">
                    <a:srgbClr val="C0C0C0"/>
                  </a:outerShdw>
                </a:effectLst>
                <a:latin typeface="Times" panose="02020603050405020304" pitchFamily="18" charset="0"/>
              </a:rPr>
              <a:t>1-3   SERVICES AND MECHANISMS</a:t>
            </a:r>
          </a:p>
        </p:txBody>
      </p:sp>
      <p:sp>
        <p:nvSpPr>
          <p:cNvPr id="915460" name="Text Box 4">
            <a:extLst>
              <a:ext uri="{FF2B5EF4-FFF2-40B4-BE49-F238E27FC236}">
                <a16:creationId xmlns:a16="http://schemas.microsoft.com/office/drawing/2014/main" id="{F05DE3D4-333A-4DE7-9443-57396AE67C4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a:latin typeface="Times New Roman" panose="02020603050405020304" pitchFamily="18" charset="0"/>
            </a:endParaRPr>
          </a:p>
        </p:txBody>
      </p:sp>
      <p:sp>
        <p:nvSpPr>
          <p:cNvPr id="915461" name="Rectangle 5">
            <a:extLst>
              <a:ext uri="{FF2B5EF4-FFF2-40B4-BE49-F238E27FC236}">
                <a16:creationId xmlns:a16="http://schemas.microsoft.com/office/drawing/2014/main" id="{F59FBED8-9458-4FD2-A96D-4ACBDC7812EE}"/>
              </a:ext>
            </a:extLst>
          </p:cNvPr>
          <p:cNvSpPr>
            <a:spLocks noChangeArrowheads="1"/>
          </p:cNvSpPr>
          <p:nvPr/>
        </p:nvSpPr>
        <p:spPr bwMode="auto">
          <a:xfrm>
            <a:off x="304800" y="15240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a:effectLst>
                  <a:outerShdw blurRad="38100" dist="38100" dir="2700000" algn="tl">
                    <a:srgbClr val="C0C0C0"/>
                  </a:outerShdw>
                </a:effectLst>
                <a:latin typeface="Times New Roman" panose="02020603050405020304" pitchFamily="18" charset="0"/>
              </a:rPr>
              <a:t>ITU-T provides some security services and some mechanisms to implement those services. Security services and mechanisms are closely related because a</a:t>
            </a:r>
          </a:p>
          <a:p>
            <a:pPr algn="just" eaLnBrk="1" hangingPunct="1"/>
            <a:r>
              <a:rPr lang="en-US" altLang="en-US" sz="2800">
                <a:effectLst>
                  <a:outerShdw blurRad="38100" dist="38100" dir="2700000" algn="tl">
                    <a:srgbClr val="C0C0C0"/>
                  </a:outerShdw>
                </a:effectLst>
                <a:latin typeface="Times New Roman" panose="02020603050405020304" pitchFamily="18" charset="0"/>
              </a:rPr>
              <a:t>mechanism or combination of mechanisms are used to provide a service..</a:t>
            </a:r>
          </a:p>
        </p:txBody>
      </p:sp>
      <p:sp>
        <p:nvSpPr>
          <p:cNvPr id="915462" name="Rectangle 6">
            <a:extLst>
              <a:ext uri="{FF2B5EF4-FFF2-40B4-BE49-F238E27FC236}">
                <a16:creationId xmlns:a16="http://schemas.microsoft.com/office/drawing/2014/main" id="{B412BBA3-AF39-4177-BF37-6D10E2BA0E25}"/>
              </a:ext>
            </a:extLst>
          </p:cNvPr>
          <p:cNvSpPr>
            <a:spLocks noChangeArrowheads="1"/>
          </p:cNvSpPr>
          <p:nvPr/>
        </p:nvSpPr>
        <p:spPr bwMode="auto">
          <a:xfrm>
            <a:off x="304800" y="4743450"/>
            <a:ext cx="8077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800" i="0">
                <a:solidFill>
                  <a:srgbClr val="0033CC"/>
                </a:solidFill>
                <a:latin typeface="Times New Roman" panose="02020603050405020304" pitchFamily="18" charset="0"/>
              </a:rPr>
              <a:t>1.3.1  Security Services</a:t>
            </a:r>
            <a:br>
              <a:rPr lang="fr-FR" altLang="en-US" sz="2800" i="0">
                <a:solidFill>
                  <a:srgbClr val="0033CC"/>
                </a:solidFill>
                <a:latin typeface="Times New Roman" panose="02020603050405020304" pitchFamily="18" charset="0"/>
              </a:rPr>
            </a:br>
            <a:r>
              <a:rPr lang="fr-FR" altLang="en-US" sz="2800" i="0">
                <a:solidFill>
                  <a:srgbClr val="0033CC"/>
                </a:solidFill>
                <a:latin typeface="Times New Roman" panose="02020603050405020304" pitchFamily="18" charset="0"/>
              </a:rPr>
              <a:t>1.3.2  Security Mechanism</a:t>
            </a:r>
            <a:br>
              <a:rPr lang="fr-FR" altLang="en-US" sz="2800" i="0">
                <a:solidFill>
                  <a:srgbClr val="0033CC"/>
                </a:solidFill>
                <a:latin typeface="Times New Roman" panose="02020603050405020304" pitchFamily="18" charset="0"/>
              </a:rPr>
            </a:br>
            <a:r>
              <a:rPr lang="fr-FR" altLang="en-US" sz="2800" i="0">
                <a:solidFill>
                  <a:srgbClr val="0033CC"/>
                </a:solidFill>
                <a:latin typeface="Times New Roman" panose="02020603050405020304" pitchFamily="18" charset="0"/>
              </a:rPr>
              <a:t>1.3.3  </a:t>
            </a:r>
            <a:r>
              <a:rPr lang="en-US" altLang="en-US" sz="2800" i="0">
                <a:solidFill>
                  <a:srgbClr val="0033CC"/>
                </a:solidFill>
                <a:latin typeface="Times New Roman" panose="02020603050405020304" pitchFamily="18" charset="0"/>
              </a:rPr>
              <a:t>Relation between Services and Mechanisms</a:t>
            </a:r>
          </a:p>
        </p:txBody>
      </p:sp>
      <p:sp>
        <p:nvSpPr>
          <p:cNvPr id="915463" name="Text Box 7">
            <a:extLst>
              <a:ext uri="{FF2B5EF4-FFF2-40B4-BE49-F238E27FC236}">
                <a16:creationId xmlns:a16="http://schemas.microsoft.com/office/drawing/2014/main" id="{F440D083-D9C1-4C13-9439-425280D1EDB1}"/>
              </a:ext>
            </a:extLst>
          </p:cNvPr>
          <p:cNvSpPr txBox="1">
            <a:spLocks noChangeArrowheads="1"/>
          </p:cNvSpPr>
          <p:nvPr/>
        </p:nvSpPr>
        <p:spPr bwMode="auto">
          <a:xfrm>
            <a:off x="317500" y="42672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2DE4B38F-92D9-444B-833F-FF58CF098584}"/>
              </a:ext>
            </a:extLst>
          </p:cNvPr>
          <p:cNvSpPr>
            <a:spLocks noGrp="1"/>
          </p:cNvSpPr>
          <p:nvPr>
            <p:ph type="sldNum" sz="quarter" idx="10"/>
          </p:nvPr>
        </p:nvSpPr>
        <p:spPr/>
        <p:txBody>
          <a:bodyPr/>
          <a:lstStyle/>
          <a:p>
            <a:r>
              <a:rPr lang="en-US" altLang="en-US"/>
              <a:t>1.</a:t>
            </a:r>
            <a:fld id="{04C2182A-7D38-44C6-A38B-0F4E295ABE49}" type="slidenum">
              <a:rPr lang="en-US" altLang="en-US"/>
              <a:pPr/>
              <a:t>21</a:t>
            </a:fld>
            <a:endParaRPr lang="en-US" altLang="en-US"/>
          </a:p>
        </p:txBody>
      </p:sp>
      <p:sp>
        <p:nvSpPr>
          <p:cNvPr id="954370" name="Rectangle 2">
            <a:extLst>
              <a:ext uri="{FF2B5EF4-FFF2-40B4-BE49-F238E27FC236}">
                <a16:creationId xmlns:a16="http://schemas.microsoft.com/office/drawing/2014/main" id="{F66488C7-0EB9-40FF-B74F-74D03F4AFC2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4371" name="Rectangle 3">
            <a:extLst>
              <a:ext uri="{FF2B5EF4-FFF2-40B4-BE49-F238E27FC236}">
                <a16:creationId xmlns:a16="http://schemas.microsoft.com/office/drawing/2014/main" id="{49239C87-0276-4F04-8F24-0F83EAB09B8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4372" name="Rectangle 4">
            <a:extLst>
              <a:ext uri="{FF2B5EF4-FFF2-40B4-BE49-F238E27FC236}">
                <a16:creationId xmlns:a16="http://schemas.microsoft.com/office/drawing/2014/main" id="{FBFF538A-A1F1-4E29-A8D7-9963B56DB8F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4373" name="Rectangle 5">
            <a:extLst>
              <a:ext uri="{FF2B5EF4-FFF2-40B4-BE49-F238E27FC236}">
                <a16:creationId xmlns:a16="http://schemas.microsoft.com/office/drawing/2014/main" id="{BCD6D09D-9E5F-4683-9EEE-0692FF7C463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4374" name="Rectangle 6">
            <a:extLst>
              <a:ext uri="{FF2B5EF4-FFF2-40B4-BE49-F238E27FC236}">
                <a16:creationId xmlns:a16="http://schemas.microsoft.com/office/drawing/2014/main" id="{A2A7BFDF-9317-4B77-8841-4DC7480353E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4375" name="Rectangle 7">
            <a:extLst>
              <a:ext uri="{FF2B5EF4-FFF2-40B4-BE49-F238E27FC236}">
                <a16:creationId xmlns:a16="http://schemas.microsoft.com/office/drawing/2014/main" id="{4F25BC5C-93D2-496A-BBED-3528448546A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4376" name="Rectangle 8">
            <a:extLst>
              <a:ext uri="{FF2B5EF4-FFF2-40B4-BE49-F238E27FC236}">
                <a16:creationId xmlns:a16="http://schemas.microsoft.com/office/drawing/2014/main" id="{9CDAF94B-97BD-44D1-94B5-65546A56E1D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4377" name="Text Box 9">
            <a:extLst>
              <a:ext uri="{FF2B5EF4-FFF2-40B4-BE49-F238E27FC236}">
                <a16:creationId xmlns:a16="http://schemas.microsoft.com/office/drawing/2014/main" id="{63881986-FE9E-4341-A81F-E40F98B2E0F8}"/>
              </a:ext>
            </a:extLst>
          </p:cNvPr>
          <p:cNvSpPr txBox="1">
            <a:spLocks noChangeArrowheads="1"/>
          </p:cNvSpPr>
          <p:nvPr/>
        </p:nvSpPr>
        <p:spPr bwMode="auto">
          <a:xfrm>
            <a:off x="1143000" y="0"/>
            <a:ext cx="4059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latin typeface="Times New Roman" panose="02020603050405020304" pitchFamily="18" charset="0"/>
              </a:rPr>
              <a:t>1.3.1  Security Services</a:t>
            </a:r>
          </a:p>
        </p:txBody>
      </p:sp>
      <p:sp>
        <p:nvSpPr>
          <p:cNvPr id="954380" name="Text Box 12">
            <a:extLst>
              <a:ext uri="{FF2B5EF4-FFF2-40B4-BE49-F238E27FC236}">
                <a16:creationId xmlns:a16="http://schemas.microsoft.com/office/drawing/2014/main" id="{57289ED7-5B5C-4CF8-8EDB-312433194DBA}"/>
              </a:ext>
            </a:extLst>
          </p:cNvPr>
          <p:cNvSpPr txBox="1">
            <a:spLocks noChangeArrowheads="1"/>
          </p:cNvSpPr>
          <p:nvPr/>
        </p:nvSpPr>
        <p:spPr bwMode="auto">
          <a:xfrm>
            <a:off x="1219200" y="533400"/>
            <a:ext cx="339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chemeClr val="folHlink"/>
                </a:solidFill>
                <a:latin typeface="Times New Roman" panose="02020603050405020304" pitchFamily="18" charset="0"/>
              </a:rPr>
              <a:t>Figure 1.3  </a:t>
            </a:r>
            <a:r>
              <a:rPr lang="en-US" altLang="en-US" sz="2000">
                <a:latin typeface="Times New Roman" panose="02020603050405020304" pitchFamily="18" charset="0"/>
              </a:rPr>
              <a:t>Security services</a:t>
            </a:r>
          </a:p>
        </p:txBody>
      </p:sp>
      <p:pic>
        <p:nvPicPr>
          <p:cNvPr id="954381" name="Picture 13">
            <a:extLst>
              <a:ext uri="{FF2B5EF4-FFF2-40B4-BE49-F238E27FC236}">
                <a16:creationId xmlns:a16="http://schemas.microsoft.com/office/drawing/2014/main" id="{DD7A0AC3-5BBD-413B-AF20-7A5194C19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2430463"/>
            <a:ext cx="8520112"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A333BEBA-0CF0-4A28-856A-802BCB022657}"/>
              </a:ext>
            </a:extLst>
          </p:cNvPr>
          <p:cNvSpPr>
            <a:spLocks noGrp="1"/>
          </p:cNvSpPr>
          <p:nvPr>
            <p:ph type="sldNum" sz="quarter" idx="10"/>
          </p:nvPr>
        </p:nvSpPr>
        <p:spPr/>
        <p:txBody>
          <a:bodyPr/>
          <a:lstStyle/>
          <a:p>
            <a:r>
              <a:rPr lang="en-US" altLang="en-US"/>
              <a:t>1.</a:t>
            </a:r>
            <a:fld id="{CE930975-D892-4508-A9F1-8CDB26A4E434}" type="slidenum">
              <a:rPr lang="en-US" altLang="en-US"/>
              <a:pPr/>
              <a:t>22</a:t>
            </a:fld>
            <a:endParaRPr lang="en-US" altLang="en-US"/>
          </a:p>
        </p:txBody>
      </p:sp>
      <p:sp>
        <p:nvSpPr>
          <p:cNvPr id="956418" name="Rectangle 2">
            <a:extLst>
              <a:ext uri="{FF2B5EF4-FFF2-40B4-BE49-F238E27FC236}">
                <a16:creationId xmlns:a16="http://schemas.microsoft.com/office/drawing/2014/main" id="{E72B5984-D34C-474B-A6DB-6CAD281CDB9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6419" name="Rectangle 3">
            <a:extLst>
              <a:ext uri="{FF2B5EF4-FFF2-40B4-BE49-F238E27FC236}">
                <a16:creationId xmlns:a16="http://schemas.microsoft.com/office/drawing/2014/main" id="{4DEA5232-60D9-4EB5-9182-062DBE86B44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6420" name="Rectangle 4">
            <a:extLst>
              <a:ext uri="{FF2B5EF4-FFF2-40B4-BE49-F238E27FC236}">
                <a16:creationId xmlns:a16="http://schemas.microsoft.com/office/drawing/2014/main" id="{90F284F8-3C91-41D8-8EEC-CC750D87A8E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6421" name="Rectangle 5">
            <a:extLst>
              <a:ext uri="{FF2B5EF4-FFF2-40B4-BE49-F238E27FC236}">
                <a16:creationId xmlns:a16="http://schemas.microsoft.com/office/drawing/2014/main" id="{A74365EA-DD80-440C-A50A-DF9748DD2F9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6422" name="Rectangle 6">
            <a:extLst>
              <a:ext uri="{FF2B5EF4-FFF2-40B4-BE49-F238E27FC236}">
                <a16:creationId xmlns:a16="http://schemas.microsoft.com/office/drawing/2014/main" id="{3E826419-947C-48C2-9E71-47D649CD350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6423" name="Rectangle 7">
            <a:extLst>
              <a:ext uri="{FF2B5EF4-FFF2-40B4-BE49-F238E27FC236}">
                <a16:creationId xmlns:a16="http://schemas.microsoft.com/office/drawing/2014/main" id="{BF601C34-C46A-4111-BCBB-30AF039023A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6424" name="Rectangle 8">
            <a:extLst>
              <a:ext uri="{FF2B5EF4-FFF2-40B4-BE49-F238E27FC236}">
                <a16:creationId xmlns:a16="http://schemas.microsoft.com/office/drawing/2014/main" id="{C696A9B0-C97D-48A9-B4AA-61F38F2157B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6425" name="Text Box 9">
            <a:extLst>
              <a:ext uri="{FF2B5EF4-FFF2-40B4-BE49-F238E27FC236}">
                <a16:creationId xmlns:a16="http://schemas.microsoft.com/office/drawing/2014/main" id="{6BB34D54-CEE2-4042-9BB5-F74FA9F2F6F0}"/>
              </a:ext>
            </a:extLst>
          </p:cNvPr>
          <p:cNvSpPr txBox="1">
            <a:spLocks noChangeArrowheads="1"/>
          </p:cNvSpPr>
          <p:nvPr/>
        </p:nvSpPr>
        <p:spPr bwMode="auto">
          <a:xfrm>
            <a:off x="1143000" y="0"/>
            <a:ext cx="4645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latin typeface="Times New Roman" panose="02020603050405020304" pitchFamily="18" charset="0"/>
              </a:rPr>
              <a:t>1.3.2  Security Mechanism</a:t>
            </a:r>
          </a:p>
        </p:txBody>
      </p:sp>
      <p:sp>
        <p:nvSpPr>
          <p:cNvPr id="956427" name="Text Box 11">
            <a:extLst>
              <a:ext uri="{FF2B5EF4-FFF2-40B4-BE49-F238E27FC236}">
                <a16:creationId xmlns:a16="http://schemas.microsoft.com/office/drawing/2014/main" id="{115EEA44-FE4F-4D70-A4C1-A1182FAE547C}"/>
              </a:ext>
            </a:extLst>
          </p:cNvPr>
          <p:cNvSpPr txBox="1">
            <a:spLocks noChangeArrowheads="1"/>
          </p:cNvSpPr>
          <p:nvPr/>
        </p:nvSpPr>
        <p:spPr bwMode="auto">
          <a:xfrm>
            <a:off x="1219200" y="533400"/>
            <a:ext cx="387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chemeClr val="folHlink"/>
                </a:solidFill>
                <a:latin typeface="Times New Roman" panose="02020603050405020304" pitchFamily="18" charset="0"/>
              </a:rPr>
              <a:t>Figure 1.4  </a:t>
            </a:r>
            <a:r>
              <a:rPr lang="en-US" altLang="en-US" sz="2000">
                <a:latin typeface="Times New Roman" panose="02020603050405020304" pitchFamily="18" charset="0"/>
              </a:rPr>
              <a:t>Security mechanisms</a:t>
            </a:r>
          </a:p>
        </p:txBody>
      </p:sp>
      <p:pic>
        <p:nvPicPr>
          <p:cNvPr id="956428" name="Picture 12">
            <a:extLst>
              <a:ext uri="{FF2B5EF4-FFF2-40B4-BE49-F238E27FC236}">
                <a16:creationId xmlns:a16="http://schemas.microsoft.com/office/drawing/2014/main" id="{92829DBD-2C33-4CC3-BC32-54266E73F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1431925"/>
            <a:ext cx="4652962"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7EA1FE64-F658-4C64-B524-D9ADE25A8F21}"/>
              </a:ext>
            </a:extLst>
          </p:cNvPr>
          <p:cNvSpPr>
            <a:spLocks noGrp="1"/>
          </p:cNvSpPr>
          <p:nvPr>
            <p:ph type="sldNum" sz="quarter" idx="10"/>
          </p:nvPr>
        </p:nvSpPr>
        <p:spPr/>
        <p:txBody>
          <a:bodyPr/>
          <a:lstStyle/>
          <a:p>
            <a:r>
              <a:rPr lang="en-US" altLang="en-US"/>
              <a:t>1.</a:t>
            </a:r>
            <a:fld id="{5E9DFA42-A740-4C18-8DB9-FA7231DE61F2}" type="slidenum">
              <a:rPr lang="en-US" altLang="en-US"/>
              <a:pPr/>
              <a:t>23</a:t>
            </a:fld>
            <a:endParaRPr lang="en-US" altLang="en-US"/>
          </a:p>
        </p:txBody>
      </p:sp>
      <p:sp>
        <p:nvSpPr>
          <p:cNvPr id="958466" name="Rectangle 2">
            <a:extLst>
              <a:ext uri="{FF2B5EF4-FFF2-40B4-BE49-F238E27FC236}">
                <a16:creationId xmlns:a16="http://schemas.microsoft.com/office/drawing/2014/main" id="{BC653374-47A2-4F6C-840A-9277158B38A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8467" name="Rectangle 3">
            <a:extLst>
              <a:ext uri="{FF2B5EF4-FFF2-40B4-BE49-F238E27FC236}">
                <a16:creationId xmlns:a16="http://schemas.microsoft.com/office/drawing/2014/main" id="{DF99ECEF-63D0-498F-B7ED-374F6F16B79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8468" name="Rectangle 4">
            <a:extLst>
              <a:ext uri="{FF2B5EF4-FFF2-40B4-BE49-F238E27FC236}">
                <a16:creationId xmlns:a16="http://schemas.microsoft.com/office/drawing/2014/main" id="{EE37DA21-6B99-40F9-B1BC-A98E581784D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8469" name="Rectangle 5">
            <a:extLst>
              <a:ext uri="{FF2B5EF4-FFF2-40B4-BE49-F238E27FC236}">
                <a16:creationId xmlns:a16="http://schemas.microsoft.com/office/drawing/2014/main" id="{BF21B422-B658-428A-AB37-752C60A6CFB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8470" name="Rectangle 6">
            <a:extLst>
              <a:ext uri="{FF2B5EF4-FFF2-40B4-BE49-F238E27FC236}">
                <a16:creationId xmlns:a16="http://schemas.microsoft.com/office/drawing/2014/main" id="{F11A706F-ABA9-43A8-8B32-20853242C91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8471" name="Rectangle 7">
            <a:extLst>
              <a:ext uri="{FF2B5EF4-FFF2-40B4-BE49-F238E27FC236}">
                <a16:creationId xmlns:a16="http://schemas.microsoft.com/office/drawing/2014/main" id="{9448BF9B-0326-4122-8ED8-056ED119BBF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8472" name="Rectangle 8">
            <a:extLst>
              <a:ext uri="{FF2B5EF4-FFF2-40B4-BE49-F238E27FC236}">
                <a16:creationId xmlns:a16="http://schemas.microsoft.com/office/drawing/2014/main" id="{237DDE05-9C76-421D-ACA9-ECBCADA1283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58473" name="Text Box 9">
            <a:extLst>
              <a:ext uri="{FF2B5EF4-FFF2-40B4-BE49-F238E27FC236}">
                <a16:creationId xmlns:a16="http://schemas.microsoft.com/office/drawing/2014/main" id="{4182A225-FA7B-4ED8-81B7-23229225A61A}"/>
              </a:ext>
            </a:extLst>
          </p:cNvPr>
          <p:cNvSpPr txBox="1">
            <a:spLocks noChangeArrowheads="1"/>
          </p:cNvSpPr>
          <p:nvPr/>
        </p:nvSpPr>
        <p:spPr bwMode="auto">
          <a:xfrm>
            <a:off x="1143000" y="47625"/>
            <a:ext cx="7466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1.3.3  Relation between Services and Mechanisms</a:t>
            </a:r>
          </a:p>
        </p:txBody>
      </p:sp>
      <p:sp>
        <p:nvSpPr>
          <p:cNvPr id="958475" name="Text Box 11">
            <a:extLst>
              <a:ext uri="{FF2B5EF4-FFF2-40B4-BE49-F238E27FC236}">
                <a16:creationId xmlns:a16="http://schemas.microsoft.com/office/drawing/2014/main" id="{B3D9A318-42E5-4DD1-B4A3-387EB753CB53}"/>
              </a:ext>
            </a:extLst>
          </p:cNvPr>
          <p:cNvSpPr txBox="1">
            <a:spLocks noChangeArrowheads="1"/>
          </p:cNvSpPr>
          <p:nvPr/>
        </p:nvSpPr>
        <p:spPr bwMode="auto">
          <a:xfrm>
            <a:off x="1219200" y="1524000"/>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chemeClr val="folHlink"/>
                </a:solidFill>
                <a:latin typeface="Times New Roman" panose="02020603050405020304" pitchFamily="18" charset="0"/>
              </a:rPr>
              <a:t>Table 1.2  </a:t>
            </a:r>
            <a:r>
              <a:rPr lang="en-US" altLang="en-US" sz="2000">
                <a:latin typeface="Times New Roman" panose="02020603050405020304" pitchFamily="18" charset="0"/>
              </a:rPr>
              <a:t>Relation between security services and mechanisms</a:t>
            </a:r>
          </a:p>
        </p:txBody>
      </p:sp>
      <p:pic>
        <p:nvPicPr>
          <p:cNvPr id="958476" name="Picture 12">
            <a:extLst>
              <a:ext uri="{FF2B5EF4-FFF2-40B4-BE49-F238E27FC236}">
                <a16:creationId xmlns:a16="http://schemas.microsoft.com/office/drawing/2014/main" id="{673991D5-D855-4D98-B8F2-68FBC92AE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2162175"/>
            <a:ext cx="8720137"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8CB1366D-31CA-4BAA-B13A-84671363F187}"/>
              </a:ext>
            </a:extLst>
          </p:cNvPr>
          <p:cNvSpPr>
            <a:spLocks noGrp="1" noChangeArrowheads="1"/>
          </p:cNvSpPr>
          <p:nvPr>
            <p:ph type="title"/>
          </p:nvPr>
        </p:nvSpPr>
        <p:spPr>
          <a:xfrm>
            <a:off x="628650" y="365125"/>
            <a:ext cx="7886700" cy="701675"/>
          </a:xfrm>
        </p:spPr>
        <p:txBody>
          <a:bodyPr/>
          <a:lstStyle/>
          <a:p>
            <a:r>
              <a:rPr lang="en-US" altLang="en-US" sz="4000" dirty="0"/>
              <a:t>X.800 OSI Security Architecture</a:t>
            </a:r>
          </a:p>
        </p:txBody>
      </p:sp>
      <p:sp>
        <p:nvSpPr>
          <p:cNvPr id="227331" name="Rectangle 3">
            <a:extLst>
              <a:ext uri="{FF2B5EF4-FFF2-40B4-BE49-F238E27FC236}">
                <a16:creationId xmlns:a16="http://schemas.microsoft.com/office/drawing/2014/main" id="{B91BAFE4-581D-4C56-BD80-9E82FF0C5CB1}"/>
              </a:ext>
            </a:extLst>
          </p:cNvPr>
          <p:cNvSpPr>
            <a:spLocks noGrp="1" noChangeArrowheads="1"/>
          </p:cNvSpPr>
          <p:nvPr>
            <p:ph type="body" idx="1"/>
          </p:nvPr>
        </p:nvSpPr>
        <p:spPr>
          <a:xfrm>
            <a:off x="457200" y="1295400"/>
            <a:ext cx="8229600" cy="5181600"/>
          </a:xfrm>
        </p:spPr>
        <p:txBody>
          <a:bodyPr/>
          <a:lstStyle/>
          <a:p>
            <a:r>
              <a:rPr lang="en-US" altLang="en-US" sz="2800" dirty="0"/>
              <a:t>X.800, </a:t>
            </a:r>
            <a:r>
              <a:rPr lang="en-US" altLang="en-US" sz="2800" i="1" dirty="0"/>
              <a:t>Security Architecture for OSI</a:t>
            </a:r>
          </a:p>
          <a:p>
            <a:r>
              <a:rPr lang="en-US" altLang="en-US" sz="2800" dirty="0"/>
              <a:t>systematic way of defining requirements for security and characterizing approaches to satisfying them</a:t>
            </a:r>
          </a:p>
          <a:p>
            <a:r>
              <a:rPr lang="en-US" altLang="en-US" sz="2800" dirty="0"/>
              <a:t>defines:</a:t>
            </a:r>
          </a:p>
          <a:p>
            <a:pPr lvl="1"/>
            <a:r>
              <a:rPr lang="en-US" altLang="en-US" sz="2400" dirty="0"/>
              <a:t>security attacks - compromise security </a:t>
            </a:r>
          </a:p>
          <a:p>
            <a:pPr lvl="1"/>
            <a:r>
              <a:rPr lang="en-US" altLang="en-US" sz="2400" dirty="0"/>
              <a:t>security mechanism - act to detect, prevent, recover from attack</a:t>
            </a:r>
            <a:endParaRPr lang="en-US" altLang="en-US" sz="2400" i="1" dirty="0"/>
          </a:p>
          <a:p>
            <a:pPr lvl="1"/>
            <a:r>
              <a:rPr lang="en-US" altLang="en-US" sz="2400" dirty="0"/>
              <a:t>security service - counter security attacks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7046-C4C3-439F-BFDD-5D97B9E82A22}"/>
              </a:ext>
            </a:extLst>
          </p:cNvPr>
          <p:cNvSpPr>
            <a:spLocks noGrp="1"/>
          </p:cNvSpPr>
          <p:nvPr>
            <p:ph type="title"/>
          </p:nvPr>
        </p:nvSpPr>
        <p:spPr>
          <a:xfrm>
            <a:off x="628650" y="365125"/>
            <a:ext cx="7886700" cy="625475"/>
          </a:xfrm>
        </p:spPr>
        <p:txBody>
          <a:bodyPr/>
          <a:lstStyle/>
          <a:p>
            <a:r>
              <a:rPr lang="en-US" sz="3600" dirty="0"/>
              <a:t>Network Security Model</a:t>
            </a:r>
            <a:endParaRPr lang="en-IN" sz="3600" dirty="0"/>
          </a:p>
        </p:txBody>
      </p:sp>
      <p:pic>
        <p:nvPicPr>
          <p:cNvPr id="6" name="Content Placeholder 5">
            <a:extLst>
              <a:ext uri="{FF2B5EF4-FFF2-40B4-BE49-F238E27FC236}">
                <a16:creationId xmlns:a16="http://schemas.microsoft.com/office/drawing/2014/main" id="{41F2659B-E89A-42D1-BDDA-531675A455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1581"/>
            <a:ext cx="7467600" cy="4335630"/>
          </a:xfrm>
        </p:spPr>
      </p:pic>
      <p:sp>
        <p:nvSpPr>
          <p:cNvPr id="4" name="Slide Number Placeholder 3">
            <a:extLst>
              <a:ext uri="{FF2B5EF4-FFF2-40B4-BE49-F238E27FC236}">
                <a16:creationId xmlns:a16="http://schemas.microsoft.com/office/drawing/2014/main" id="{2E0D3266-D150-4A9A-BF37-5E8BD9C05A1E}"/>
              </a:ext>
            </a:extLst>
          </p:cNvPr>
          <p:cNvSpPr>
            <a:spLocks noGrp="1"/>
          </p:cNvSpPr>
          <p:nvPr>
            <p:ph type="sldNum" sz="quarter" idx="10"/>
          </p:nvPr>
        </p:nvSpPr>
        <p:spPr/>
        <p:txBody>
          <a:bodyPr/>
          <a:lstStyle/>
          <a:p>
            <a:r>
              <a:rPr lang="en-US" altLang="en-US"/>
              <a:t>1.</a:t>
            </a:r>
            <a:fld id="{C2001542-0BAC-4214-9A67-A9163EF45A0F}" type="slidenum">
              <a:rPr lang="en-US" altLang="en-US" smtClean="0"/>
              <a:pPr/>
              <a:t>25</a:t>
            </a:fld>
            <a:endParaRPr lang="en-US" altLang="en-US"/>
          </a:p>
        </p:txBody>
      </p:sp>
    </p:spTree>
    <p:extLst>
      <p:ext uri="{BB962C8B-B14F-4D97-AF65-F5344CB8AC3E}">
        <p14:creationId xmlns:p14="http://schemas.microsoft.com/office/powerpoint/2010/main" val="190354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8BF3-5181-40E5-B89F-D54DF0756589}"/>
              </a:ext>
            </a:extLst>
          </p:cNvPr>
          <p:cNvSpPr>
            <a:spLocks noGrp="1"/>
          </p:cNvSpPr>
          <p:nvPr>
            <p:ph type="title"/>
          </p:nvPr>
        </p:nvSpPr>
        <p:spPr/>
        <p:txBody>
          <a:bodyPr/>
          <a:lstStyle/>
          <a:p>
            <a:r>
              <a:rPr lang="en-US" sz="3200" dirty="0"/>
              <a:t>Four basic tasks in designing a particular security service:</a:t>
            </a:r>
            <a:endParaRPr lang="en-IN" sz="3200" dirty="0"/>
          </a:p>
        </p:txBody>
      </p:sp>
      <p:sp>
        <p:nvSpPr>
          <p:cNvPr id="3" name="Content Placeholder 2">
            <a:extLst>
              <a:ext uri="{FF2B5EF4-FFF2-40B4-BE49-F238E27FC236}">
                <a16:creationId xmlns:a16="http://schemas.microsoft.com/office/drawing/2014/main" id="{5C2EA532-0725-4380-9F29-8D085C90DC84}"/>
              </a:ext>
            </a:extLst>
          </p:cNvPr>
          <p:cNvSpPr>
            <a:spLocks noGrp="1"/>
          </p:cNvSpPr>
          <p:nvPr>
            <p:ph idx="1"/>
          </p:nvPr>
        </p:nvSpPr>
        <p:spPr/>
        <p:txBody>
          <a:bodyPr/>
          <a:lstStyle/>
          <a:p>
            <a:pPr marL="457200" indent="-457200">
              <a:buFont typeface="+mj-lt"/>
              <a:buAutoNum type="arabicPeriod"/>
            </a:pPr>
            <a:r>
              <a:rPr lang="en-US" sz="2000" dirty="0"/>
              <a:t>Design an algorithm for performing the security-related transformation. The algorithm should be such that an opponent cannot defeat its purpose. </a:t>
            </a:r>
          </a:p>
          <a:p>
            <a:pPr marL="457200" indent="-457200">
              <a:buFont typeface="+mj-lt"/>
              <a:buAutoNum type="arabicPeriod"/>
            </a:pPr>
            <a:r>
              <a:rPr lang="en-US" sz="2000" dirty="0"/>
              <a:t>Generate the secret information to be used with the algorithm.</a:t>
            </a:r>
          </a:p>
          <a:p>
            <a:pPr marL="457200" indent="-457200">
              <a:buFont typeface="+mj-lt"/>
              <a:buAutoNum type="arabicPeriod"/>
            </a:pPr>
            <a:r>
              <a:rPr lang="en-US" sz="2000" dirty="0"/>
              <a:t>Develop methods for the distribution and sharing of the secret information. </a:t>
            </a:r>
          </a:p>
          <a:p>
            <a:pPr marL="457200" indent="-457200">
              <a:buFont typeface="+mj-lt"/>
              <a:buAutoNum type="arabicPeriod"/>
            </a:pPr>
            <a:r>
              <a:rPr lang="en-US" sz="2000" dirty="0"/>
              <a:t>Specify a protocol to be used by the two principals that makes use of the security algorithm and the secret information to achieve a particular security service.</a:t>
            </a:r>
            <a:endParaRPr lang="en-IN" sz="2000" dirty="0"/>
          </a:p>
        </p:txBody>
      </p:sp>
      <p:sp>
        <p:nvSpPr>
          <p:cNvPr id="4" name="Slide Number Placeholder 3">
            <a:extLst>
              <a:ext uri="{FF2B5EF4-FFF2-40B4-BE49-F238E27FC236}">
                <a16:creationId xmlns:a16="http://schemas.microsoft.com/office/drawing/2014/main" id="{0F4FF45A-9F3D-4E76-B76A-3831E4A20FCA}"/>
              </a:ext>
            </a:extLst>
          </p:cNvPr>
          <p:cNvSpPr>
            <a:spLocks noGrp="1"/>
          </p:cNvSpPr>
          <p:nvPr>
            <p:ph type="sldNum" sz="quarter" idx="10"/>
          </p:nvPr>
        </p:nvSpPr>
        <p:spPr/>
        <p:txBody>
          <a:bodyPr/>
          <a:lstStyle/>
          <a:p>
            <a:r>
              <a:rPr lang="en-US" altLang="en-US"/>
              <a:t>1.</a:t>
            </a:r>
            <a:fld id="{C2001542-0BAC-4214-9A67-A9163EF45A0F}" type="slidenum">
              <a:rPr lang="en-US" altLang="en-US" smtClean="0"/>
              <a:pPr/>
              <a:t>26</a:t>
            </a:fld>
            <a:endParaRPr lang="en-US" altLang="en-US"/>
          </a:p>
        </p:txBody>
      </p:sp>
    </p:spTree>
    <p:extLst>
      <p:ext uri="{BB962C8B-B14F-4D97-AF65-F5344CB8AC3E}">
        <p14:creationId xmlns:p14="http://schemas.microsoft.com/office/powerpoint/2010/main" val="159691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3F2720B9-A98C-4D68-8ADC-E663AEBF099E}"/>
              </a:ext>
            </a:extLst>
          </p:cNvPr>
          <p:cNvSpPr>
            <a:spLocks noGrp="1"/>
          </p:cNvSpPr>
          <p:nvPr>
            <p:ph type="sldNum" sz="quarter" idx="10"/>
          </p:nvPr>
        </p:nvSpPr>
        <p:spPr/>
        <p:txBody>
          <a:bodyPr/>
          <a:lstStyle/>
          <a:p>
            <a:r>
              <a:rPr lang="en-US" altLang="en-US"/>
              <a:t>1.</a:t>
            </a:r>
            <a:fld id="{1AABD036-0C0C-4CA9-8D7F-049E8A88FD9A}" type="slidenum">
              <a:rPr lang="en-US" altLang="en-US"/>
              <a:pPr/>
              <a:t>3</a:t>
            </a:fld>
            <a:endParaRPr lang="en-US" altLang="en-US"/>
          </a:p>
        </p:txBody>
      </p:sp>
      <p:sp>
        <p:nvSpPr>
          <p:cNvPr id="861194" name="Rectangle 10">
            <a:extLst>
              <a:ext uri="{FF2B5EF4-FFF2-40B4-BE49-F238E27FC236}">
                <a16:creationId xmlns:a16="http://schemas.microsoft.com/office/drawing/2014/main" id="{38716EB6-37BD-4D16-AE80-9BEA0A7E4ED2}"/>
              </a:ext>
            </a:extLst>
          </p:cNvPr>
          <p:cNvSpPr>
            <a:spLocks noChangeArrowheads="1"/>
          </p:cNvSpPr>
          <p:nvPr/>
        </p:nvSpPr>
        <p:spPr bwMode="auto">
          <a:xfrm>
            <a:off x="432027" y="1494520"/>
            <a:ext cx="8534400"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i="0" dirty="0"/>
              <a:t>The protection afforded to an automated information system in order to attain the applicable objectives of preserving the integrity, availability, and confidentiality of information system resources (includes hardware, software, firmware, information / data, and telecommunications).</a:t>
            </a:r>
            <a:endParaRPr lang="en-US" sz="4400" b="0" i="0" dirty="0">
              <a:latin typeface="Times New Roman" panose="02020603050405020304" pitchFamily="18" charset="0"/>
            </a:endParaRPr>
          </a:p>
        </p:txBody>
      </p:sp>
      <p:sp>
        <p:nvSpPr>
          <p:cNvPr id="861196" name="Rectangle 12">
            <a:extLst>
              <a:ext uri="{FF2B5EF4-FFF2-40B4-BE49-F238E27FC236}">
                <a16:creationId xmlns:a16="http://schemas.microsoft.com/office/drawing/2014/main" id="{E6F194AB-0B2A-4AC9-98DA-2B14B84E0DD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7" name="Rectangle 13">
            <a:extLst>
              <a:ext uri="{FF2B5EF4-FFF2-40B4-BE49-F238E27FC236}">
                <a16:creationId xmlns:a16="http://schemas.microsoft.com/office/drawing/2014/main" id="{BD51296B-DDA8-4562-8801-8A4C757F0B7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8" name="Rectangle 14">
            <a:extLst>
              <a:ext uri="{FF2B5EF4-FFF2-40B4-BE49-F238E27FC236}">
                <a16:creationId xmlns:a16="http://schemas.microsoft.com/office/drawing/2014/main" id="{329B7ECD-A0AE-4A47-8B59-17E782666B4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9" name="Rectangle 15">
            <a:extLst>
              <a:ext uri="{FF2B5EF4-FFF2-40B4-BE49-F238E27FC236}">
                <a16:creationId xmlns:a16="http://schemas.microsoft.com/office/drawing/2014/main" id="{CDF4FE78-58BD-4B39-A66F-C0CD325BCC8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0" name="Rectangle 16">
            <a:extLst>
              <a:ext uri="{FF2B5EF4-FFF2-40B4-BE49-F238E27FC236}">
                <a16:creationId xmlns:a16="http://schemas.microsoft.com/office/drawing/2014/main" id="{943F751F-2A2C-465A-ADB6-967DE5B5B0C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1" name="Rectangle 17">
            <a:extLst>
              <a:ext uri="{FF2B5EF4-FFF2-40B4-BE49-F238E27FC236}">
                <a16:creationId xmlns:a16="http://schemas.microsoft.com/office/drawing/2014/main" id="{42F827D0-E706-436F-864C-9183E3F842A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2" name="Rectangle 18">
            <a:extLst>
              <a:ext uri="{FF2B5EF4-FFF2-40B4-BE49-F238E27FC236}">
                <a16:creationId xmlns:a16="http://schemas.microsoft.com/office/drawing/2014/main" id="{92E4F435-65D1-49AC-8228-DC2BB9B9EB6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4" name="Rectangle 20">
            <a:extLst>
              <a:ext uri="{FF2B5EF4-FFF2-40B4-BE49-F238E27FC236}">
                <a16:creationId xmlns:a16="http://schemas.microsoft.com/office/drawing/2014/main" id="{DB99809F-0A29-4F41-A3CB-5386B269797F}"/>
              </a:ext>
            </a:extLst>
          </p:cNvPr>
          <p:cNvSpPr>
            <a:spLocks noChangeArrowheads="1"/>
          </p:cNvSpPr>
          <p:nvPr/>
        </p:nvSpPr>
        <p:spPr bwMode="auto">
          <a:xfrm>
            <a:off x="1199178" y="828331"/>
            <a:ext cx="6642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i="0" dirty="0">
                <a:solidFill>
                  <a:schemeClr val="hlink"/>
                </a:solidFill>
                <a:latin typeface="Times New Roman" panose="02020603050405020304" pitchFamily="18" charset="0"/>
              </a:rPr>
              <a:t>What is computer Security?</a:t>
            </a:r>
          </a:p>
        </p:txBody>
      </p:sp>
      <p:sp>
        <p:nvSpPr>
          <p:cNvPr id="861205" name="Rectangle 21">
            <a:extLst>
              <a:ext uri="{FF2B5EF4-FFF2-40B4-BE49-F238E27FC236}">
                <a16:creationId xmlns:a16="http://schemas.microsoft.com/office/drawing/2014/main" id="{DA2A6183-8D8C-4560-98CB-005C20F4E4DB}"/>
              </a:ext>
            </a:extLst>
          </p:cNvPr>
          <p:cNvSpPr>
            <a:spLocks noChangeArrowheads="1"/>
          </p:cNvSpPr>
          <p:nvPr/>
        </p:nvSpPr>
        <p:spPr bwMode="auto">
          <a:xfrm>
            <a:off x="1066800" y="49213"/>
            <a:ext cx="1827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solidFill>
                  <a:schemeClr val="tx2"/>
                </a:solidFill>
              </a:rPr>
              <a:t>Chapter 1</a:t>
            </a:r>
          </a:p>
        </p:txBody>
      </p:sp>
    </p:spTree>
    <p:extLst>
      <p:ext uri="{BB962C8B-B14F-4D97-AF65-F5344CB8AC3E}">
        <p14:creationId xmlns:p14="http://schemas.microsoft.com/office/powerpoint/2010/main" val="258252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3F2720B9-A98C-4D68-8ADC-E663AEBF099E}"/>
              </a:ext>
            </a:extLst>
          </p:cNvPr>
          <p:cNvSpPr>
            <a:spLocks noGrp="1"/>
          </p:cNvSpPr>
          <p:nvPr>
            <p:ph type="sldNum" sz="quarter" idx="10"/>
          </p:nvPr>
        </p:nvSpPr>
        <p:spPr/>
        <p:txBody>
          <a:bodyPr/>
          <a:lstStyle/>
          <a:p>
            <a:r>
              <a:rPr lang="en-US" altLang="en-US"/>
              <a:t>1.</a:t>
            </a:r>
            <a:fld id="{1AABD036-0C0C-4CA9-8D7F-049E8A88FD9A}" type="slidenum">
              <a:rPr lang="en-US" altLang="en-US"/>
              <a:pPr/>
              <a:t>4</a:t>
            </a:fld>
            <a:endParaRPr lang="en-US" altLang="en-US"/>
          </a:p>
        </p:txBody>
      </p:sp>
      <p:sp>
        <p:nvSpPr>
          <p:cNvPr id="861194" name="Rectangle 10">
            <a:extLst>
              <a:ext uri="{FF2B5EF4-FFF2-40B4-BE49-F238E27FC236}">
                <a16:creationId xmlns:a16="http://schemas.microsoft.com/office/drawing/2014/main" id="{38716EB6-37BD-4D16-AE80-9BEA0A7E4ED2}"/>
              </a:ext>
            </a:extLst>
          </p:cNvPr>
          <p:cNvSpPr>
            <a:spLocks noChangeArrowheads="1"/>
          </p:cNvSpPr>
          <p:nvPr/>
        </p:nvSpPr>
        <p:spPr bwMode="auto">
          <a:xfrm>
            <a:off x="432027" y="1494520"/>
            <a:ext cx="8534400" cy="20621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i="0" dirty="0">
                <a:solidFill>
                  <a:srgbClr val="1D252C"/>
                </a:solidFill>
                <a:effectLst/>
                <a:latin typeface="Hoves"/>
              </a:rPr>
              <a:t>It is a set of rules and configurations designed to protect the integrity, confidentiality and accessibility of computer networks and data using both software and hardware technologies. </a:t>
            </a:r>
            <a:endParaRPr lang="en-US" sz="7200" i="0" dirty="0">
              <a:latin typeface="Times New Roman" panose="02020603050405020304" pitchFamily="18" charset="0"/>
            </a:endParaRPr>
          </a:p>
        </p:txBody>
      </p:sp>
      <p:sp>
        <p:nvSpPr>
          <p:cNvPr id="861196" name="Rectangle 12">
            <a:extLst>
              <a:ext uri="{FF2B5EF4-FFF2-40B4-BE49-F238E27FC236}">
                <a16:creationId xmlns:a16="http://schemas.microsoft.com/office/drawing/2014/main" id="{E6F194AB-0B2A-4AC9-98DA-2B14B84E0DD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7" name="Rectangle 13">
            <a:extLst>
              <a:ext uri="{FF2B5EF4-FFF2-40B4-BE49-F238E27FC236}">
                <a16:creationId xmlns:a16="http://schemas.microsoft.com/office/drawing/2014/main" id="{BD51296B-DDA8-4562-8801-8A4C757F0B7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8" name="Rectangle 14">
            <a:extLst>
              <a:ext uri="{FF2B5EF4-FFF2-40B4-BE49-F238E27FC236}">
                <a16:creationId xmlns:a16="http://schemas.microsoft.com/office/drawing/2014/main" id="{329B7ECD-A0AE-4A47-8B59-17E782666B4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199" name="Rectangle 15">
            <a:extLst>
              <a:ext uri="{FF2B5EF4-FFF2-40B4-BE49-F238E27FC236}">
                <a16:creationId xmlns:a16="http://schemas.microsoft.com/office/drawing/2014/main" id="{CDF4FE78-58BD-4B39-A66F-C0CD325BCC8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0" name="Rectangle 16">
            <a:extLst>
              <a:ext uri="{FF2B5EF4-FFF2-40B4-BE49-F238E27FC236}">
                <a16:creationId xmlns:a16="http://schemas.microsoft.com/office/drawing/2014/main" id="{943F751F-2A2C-465A-ADB6-967DE5B5B0C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1" name="Rectangle 17">
            <a:extLst>
              <a:ext uri="{FF2B5EF4-FFF2-40B4-BE49-F238E27FC236}">
                <a16:creationId xmlns:a16="http://schemas.microsoft.com/office/drawing/2014/main" id="{42F827D0-E706-436F-864C-9183E3F842A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2" name="Rectangle 18">
            <a:extLst>
              <a:ext uri="{FF2B5EF4-FFF2-40B4-BE49-F238E27FC236}">
                <a16:creationId xmlns:a16="http://schemas.microsoft.com/office/drawing/2014/main" id="{92E4F435-65D1-49AC-8228-DC2BB9B9EB6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861204" name="Rectangle 20">
            <a:extLst>
              <a:ext uri="{FF2B5EF4-FFF2-40B4-BE49-F238E27FC236}">
                <a16:creationId xmlns:a16="http://schemas.microsoft.com/office/drawing/2014/main" id="{DB99809F-0A29-4F41-A3CB-5386B269797F}"/>
              </a:ext>
            </a:extLst>
          </p:cNvPr>
          <p:cNvSpPr>
            <a:spLocks noChangeArrowheads="1"/>
          </p:cNvSpPr>
          <p:nvPr/>
        </p:nvSpPr>
        <p:spPr bwMode="auto">
          <a:xfrm>
            <a:off x="1199178" y="828331"/>
            <a:ext cx="6642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i="0" dirty="0">
                <a:solidFill>
                  <a:schemeClr val="hlink"/>
                </a:solidFill>
                <a:latin typeface="Times New Roman" panose="02020603050405020304" pitchFamily="18" charset="0"/>
              </a:rPr>
              <a:t>What is Network Security?</a:t>
            </a:r>
          </a:p>
        </p:txBody>
      </p:sp>
      <p:sp>
        <p:nvSpPr>
          <p:cNvPr id="861205" name="Rectangle 21">
            <a:extLst>
              <a:ext uri="{FF2B5EF4-FFF2-40B4-BE49-F238E27FC236}">
                <a16:creationId xmlns:a16="http://schemas.microsoft.com/office/drawing/2014/main" id="{DA2A6183-8D8C-4560-98CB-005C20F4E4DB}"/>
              </a:ext>
            </a:extLst>
          </p:cNvPr>
          <p:cNvSpPr>
            <a:spLocks noChangeArrowheads="1"/>
          </p:cNvSpPr>
          <p:nvPr/>
        </p:nvSpPr>
        <p:spPr bwMode="auto">
          <a:xfrm>
            <a:off x="1066800" y="49213"/>
            <a:ext cx="1827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0">
                <a:solidFill>
                  <a:schemeClr val="tx2"/>
                </a:solidFill>
              </a:rPr>
              <a:t>Chapter 1</a:t>
            </a:r>
          </a:p>
        </p:txBody>
      </p:sp>
    </p:spTree>
    <p:extLst>
      <p:ext uri="{BB962C8B-B14F-4D97-AF65-F5344CB8AC3E}">
        <p14:creationId xmlns:p14="http://schemas.microsoft.com/office/powerpoint/2010/main" val="17312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9327" y="523153"/>
            <a:ext cx="8950036" cy="955675"/>
          </a:xfrm>
        </p:spPr>
        <p:txBody>
          <a:bodyPr>
            <a:noAutofit/>
          </a:bodyPr>
          <a:lstStyle/>
          <a:p>
            <a:pPr algn="ctr"/>
            <a:r>
              <a:rPr lang="en-US" altLang="en-US" sz="3200" b="1" dirty="0">
                <a:solidFill>
                  <a:schemeClr val="tx1"/>
                </a:solidFill>
                <a:latin typeface="Times New Roman" panose="02020603050405020304" pitchFamily="18" charset="0"/>
                <a:ea typeface="+mn-ea"/>
                <a:cs typeface="+mn-cs"/>
              </a:rPr>
              <a:t>Vulnerabilities, Threats, Attacks, Controls</a:t>
            </a:r>
          </a:p>
        </p:txBody>
      </p:sp>
      <p:sp>
        <p:nvSpPr>
          <p:cNvPr id="16387" name="Content Placeholder 2"/>
          <p:cNvSpPr>
            <a:spLocks noGrp="1"/>
          </p:cNvSpPr>
          <p:nvPr>
            <p:ph idx="1"/>
          </p:nvPr>
        </p:nvSpPr>
        <p:spPr>
          <a:xfrm>
            <a:off x="313991" y="1478828"/>
            <a:ext cx="8631381" cy="5247553"/>
          </a:xfrm>
        </p:spPr>
        <p:txBody>
          <a:bodyPr>
            <a:normAutofit lnSpcReduction="10000"/>
          </a:bodyPr>
          <a:lstStyle/>
          <a:p>
            <a:r>
              <a:rPr lang="en-US" altLang="en-US" sz="2800" b="1" dirty="0">
                <a:solidFill>
                  <a:srgbClr val="FF0000"/>
                </a:solidFill>
                <a:latin typeface="Times New Roman" panose="02020603050405020304" pitchFamily="18" charset="0"/>
              </a:rPr>
              <a:t>Vulnerability</a:t>
            </a:r>
            <a:r>
              <a:rPr lang="en-US" altLang="en-US" sz="2800" b="1" dirty="0">
                <a:latin typeface="Times New Roman" panose="02020603050405020304" pitchFamily="18" charset="0"/>
              </a:rPr>
              <a:t> is a weakness in the security system </a:t>
            </a:r>
          </a:p>
          <a:p>
            <a:pPr lvl="1"/>
            <a:r>
              <a:rPr lang="en-US" altLang="en-US" b="1" dirty="0">
                <a:latin typeface="Times New Roman" panose="02020603050405020304" pitchFamily="18" charset="0"/>
              </a:rPr>
              <a:t>(i.e., in procedures, design, or implementation), that might be exploited to cause loss or harm.</a:t>
            </a:r>
          </a:p>
          <a:p>
            <a:pPr marL="457200" lvl="1" indent="0">
              <a:buNone/>
            </a:pPr>
            <a:endParaRPr lang="en-US" altLang="en-US" b="1" dirty="0">
              <a:latin typeface="Times New Roman" panose="02020603050405020304" pitchFamily="18" charset="0"/>
            </a:endParaRPr>
          </a:p>
          <a:p>
            <a:r>
              <a:rPr lang="en-US" altLang="en-US" sz="2800" b="1" dirty="0">
                <a:solidFill>
                  <a:srgbClr val="FF0000"/>
                </a:solidFill>
                <a:latin typeface="Times New Roman" panose="02020603050405020304" pitchFamily="18" charset="0"/>
              </a:rPr>
              <a:t>Threat</a:t>
            </a:r>
            <a:r>
              <a:rPr lang="en-US" altLang="en-US" sz="2800" b="1" dirty="0">
                <a:latin typeface="Times New Roman" panose="02020603050405020304" pitchFamily="18" charset="0"/>
              </a:rPr>
              <a:t> to a computing system is a set of circumstances that has the potential to cause loss or harm.</a:t>
            </a:r>
          </a:p>
          <a:p>
            <a:pPr lvl="1"/>
            <a:r>
              <a:rPr lang="en-US" altLang="en-US" b="1" dirty="0">
                <a:latin typeface="Times New Roman" panose="02020603050405020304" pitchFamily="18" charset="0"/>
              </a:rPr>
              <a:t>a potential violation of security</a:t>
            </a:r>
          </a:p>
          <a:p>
            <a:endParaRPr lang="en-US" altLang="en-US" sz="2800" b="1" dirty="0">
              <a:latin typeface="Times New Roman" panose="02020603050405020304" pitchFamily="18" charset="0"/>
            </a:endParaRPr>
          </a:p>
          <a:p>
            <a:r>
              <a:rPr lang="en-US" altLang="en-US" sz="2800" b="1" dirty="0">
                <a:latin typeface="Times New Roman" panose="02020603050405020304" pitchFamily="18" charset="0"/>
              </a:rPr>
              <a:t>A human (criminal) who exploits a vulnerability perpetrates an </a:t>
            </a:r>
            <a:r>
              <a:rPr lang="en-US" altLang="en-US" sz="2800" b="1" dirty="0">
                <a:solidFill>
                  <a:srgbClr val="FF0000"/>
                </a:solidFill>
                <a:latin typeface="Times New Roman" panose="02020603050405020304" pitchFamily="18" charset="0"/>
              </a:rPr>
              <a:t>attack</a:t>
            </a:r>
            <a:r>
              <a:rPr lang="en-US" altLang="en-US" sz="2800" b="1" dirty="0">
                <a:latin typeface="Times New Roman" panose="02020603050405020304" pitchFamily="18" charset="0"/>
              </a:rPr>
              <a:t> on the system.</a:t>
            </a:r>
          </a:p>
          <a:p>
            <a:pPr marL="0" indent="0">
              <a:buNone/>
            </a:pPr>
            <a:endParaRPr lang="en-US" altLang="en-US" sz="2400" dirty="0"/>
          </a:p>
          <a:p>
            <a:endParaRPr lang="en-US" altLang="en-US" sz="2400" dirty="0"/>
          </a:p>
          <a:p>
            <a:endParaRPr lang="en-US" altLang="en-US" sz="2400" dirty="0"/>
          </a:p>
          <a:p>
            <a:endParaRPr lang="en-US" altLang="en-US" sz="2400" dirty="0"/>
          </a:p>
        </p:txBody>
      </p:sp>
    </p:spTree>
    <p:extLst>
      <p:ext uri="{BB962C8B-B14F-4D97-AF65-F5344CB8AC3E}">
        <p14:creationId xmlns:p14="http://schemas.microsoft.com/office/powerpoint/2010/main" val="267703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F6D-6C51-4ACC-BCC6-E8AB8B5B2397}"/>
              </a:ext>
            </a:extLst>
          </p:cNvPr>
          <p:cNvSpPr>
            <a:spLocks noGrp="1"/>
          </p:cNvSpPr>
          <p:nvPr>
            <p:ph type="title"/>
          </p:nvPr>
        </p:nvSpPr>
        <p:spPr/>
        <p:txBody>
          <a:bodyPr/>
          <a:lstStyle/>
          <a:p>
            <a:r>
              <a:rPr lang="en-US" altLang="en-US" sz="3200" b="1" dirty="0">
                <a:solidFill>
                  <a:schemeClr val="tx1"/>
                </a:solidFill>
                <a:latin typeface="Times New Roman" panose="02020603050405020304" pitchFamily="18" charset="0"/>
                <a:ea typeface="+mn-ea"/>
                <a:cs typeface="+mn-cs"/>
              </a:rPr>
              <a:t>Vulnerabilities, Threats, Attacks, Controls (Contd..)</a:t>
            </a:r>
            <a:endParaRPr lang="en-IN" sz="3200" b="1" dirty="0">
              <a:solidFill>
                <a:schemeClr val="tx1"/>
              </a:solidFill>
              <a:latin typeface="Times New Roman" panose="02020603050405020304" pitchFamily="18" charset="0"/>
              <a:ea typeface="+mn-ea"/>
              <a:cs typeface="+mn-cs"/>
            </a:endParaRPr>
          </a:p>
        </p:txBody>
      </p:sp>
      <p:sp>
        <p:nvSpPr>
          <p:cNvPr id="3" name="Content Placeholder 2">
            <a:extLst>
              <a:ext uri="{FF2B5EF4-FFF2-40B4-BE49-F238E27FC236}">
                <a16:creationId xmlns:a16="http://schemas.microsoft.com/office/drawing/2014/main" id="{A6C4FADA-C449-4DC0-8DD6-14998DB09236}"/>
              </a:ext>
            </a:extLst>
          </p:cNvPr>
          <p:cNvSpPr>
            <a:spLocks noGrp="1"/>
          </p:cNvSpPr>
          <p:nvPr>
            <p:ph idx="1"/>
          </p:nvPr>
        </p:nvSpPr>
        <p:spPr>
          <a:xfrm>
            <a:off x="533400" y="1690688"/>
            <a:ext cx="8153400" cy="4486275"/>
          </a:xfrm>
        </p:spPr>
        <p:txBody>
          <a:bodyPr/>
          <a:lstStyle/>
          <a:p>
            <a:r>
              <a:rPr lang="en-US" altLang="en-US" sz="2800" b="1" dirty="0">
                <a:latin typeface="Times New Roman" panose="02020603050405020304" pitchFamily="18" charset="0"/>
              </a:rPr>
              <a:t>How do we address these problems? </a:t>
            </a:r>
            <a:r>
              <a:rPr lang="en-US" altLang="en-US" b="1" dirty="0">
                <a:latin typeface="Times New Roman" panose="02020603050405020304" pitchFamily="18" charset="0"/>
              </a:rPr>
              <a:t> </a:t>
            </a:r>
          </a:p>
          <a:p>
            <a:pPr lvl="1">
              <a:lnSpc>
                <a:spcPct val="150000"/>
              </a:lnSpc>
            </a:pPr>
            <a:r>
              <a:rPr lang="en-US" altLang="en-US" b="1" dirty="0">
                <a:latin typeface="Times New Roman" panose="02020603050405020304" pitchFamily="18" charset="0"/>
              </a:rPr>
              <a:t>A control is an action, device, procedure, or technique that removes or reduces a vulnerability.</a:t>
            </a:r>
          </a:p>
          <a:p>
            <a:pPr lvl="1">
              <a:lnSpc>
                <a:spcPct val="150000"/>
              </a:lnSpc>
            </a:pPr>
            <a:r>
              <a:rPr lang="en-US" altLang="en-US" b="1" dirty="0">
                <a:latin typeface="Times New Roman" panose="02020603050405020304" pitchFamily="18" charset="0"/>
              </a:rPr>
              <a:t>Threat is blocked by control of vulnerability</a:t>
            </a:r>
          </a:p>
          <a:p>
            <a:pPr lvl="1">
              <a:lnSpc>
                <a:spcPct val="150000"/>
              </a:lnSpc>
            </a:pPr>
            <a:r>
              <a:rPr lang="en-US" altLang="en-US" b="1" dirty="0">
                <a:latin typeface="Times New Roman" panose="02020603050405020304" pitchFamily="18" charset="0"/>
              </a:rPr>
              <a:t>Purpose of security : to devise ways that can prevent weaknesses to be exploited</a:t>
            </a:r>
          </a:p>
          <a:p>
            <a:endParaRPr lang="en-IN" dirty="0"/>
          </a:p>
        </p:txBody>
      </p:sp>
    </p:spTree>
    <p:extLst>
      <p:ext uri="{BB962C8B-B14F-4D97-AF65-F5344CB8AC3E}">
        <p14:creationId xmlns:p14="http://schemas.microsoft.com/office/powerpoint/2010/main" val="81429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Threats</a:t>
            </a:r>
          </a:p>
        </p:txBody>
      </p:sp>
      <p:pic>
        <p:nvPicPr>
          <p:cNvPr id="4" name="Picture 3" descr="fig01-0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973" y="1524000"/>
            <a:ext cx="6642054" cy="4846320"/>
          </a:xfrm>
          <a:prstGeom prst="rect">
            <a:avLst/>
          </a:prstGeom>
        </p:spPr>
      </p:pic>
      <p:sp>
        <p:nvSpPr>
          <p:cNvPr id="3" name="Slide Number Placeholder 2"/>
          <p:cNvSpPr>
            <a:spLocks noGrp="1"/>
          </p:cNvSpPr>
          <p:nvPr>
            <p:ph type="sldNum" sz="quarter" idx="12"/>
          </p:nvPr>
        </p:nvSpPr>
        <p:spPr>
          <a:xfrm>
            <a:off x="7620000" y="18288"/>
            <a:ext cx="1066800" cy="329184"/>
          </a:xfrm>
          <a:prstGeom prst="rect">
            <a:avLst/>
          </a:prstGeom>
        </p:spPr>
        <p:txBody>
          <a:bodyPr vert="horz" lIns="91440" tIns="45720" rIns="91440" bIns="45720" rtlCol="0" anchor="ctr"/>
          <a:lstStyle>
            <a:defPPr>
              <a:defRPr lang="en-US"/>
            </a:defPPr>
            <a:lvl1pPr marL="0" algn="l" defTabSz="457200" rtl="0" eaLnBrk="1" latinLnBrk="0" hangingPunct="1">
              <a:defRPr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BFA158B-7C94-F543-87DB-41F59EA4FAFA}" type="slidenum">
              <a:rPr lang="en-US" smtClean="0">
                <a:latin typeface="Arial"/>
              </a:rPr>
              <a:pPr/>
              <a:t>7</a:t>
            </a:fld>
            <a:endParaRPr lang="en-US">
              <a:latin typeface="Arial"/>
            </a:endParaRPr>
          </a:p>
        </p:txBody>
      </p:sp>
    </p:spTree>
    <p:extLst>
      <p:ext uri="{BB962C8B-B14F-4D97-AF65-F5344CB8AC3E}">
        <p14:creationId xmlns:p14="http://schemas.microsoft.com/office/powerpoint/2010/main" val="243487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8CB1E248-69F9-4106-AC71-529C9E549E5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i="0">
              <a:effectLst>
                <a:outerShdw blurRad="38100" dist="38100" dir="2700000" algn="tl">
                  <a:srgbClr val="FFFFFF"/>
                </a:outerShdw>
              </a:effectLst>
              <a:latin typeface="Times New Roman" panose="02020603050405020304" pitchFamily="18" charset="0"/>
            </a:endParaRPr>
          </a:p>
        </p:txBody>
      </p:sp>
      <p:sp>
        <p:nvSpPr>
          <p:cNvPr id="911363" name="Text Box 3">
            <a:extLst>
              <a:ext uri="{FF2B5EF4-FFF2-40B4-BE49-F238E27FC236}">
                <a16:creationId xmlns:a16="http://schemas.microsoft.com/office/drawing/2014/main" id="{5F8C57B1-CB6B-43BC-BEBB-63D734BE5C10}"/>
              </a:ext>
            </a:extLst>
          </p:cNvPr>
          <p:cNvSpPr txBox="1">
            <a:spLocks noChangeArrowheads="1"/>
          </p:cNvSpPr>
          <p:nvPr/>
        </p:nvSpPr>
        <p:spPr bwMode="auto">
          <a:xfrm>
            <a:off x="228600" y="406400"/>
            <a:ext cx="4656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0">
                <a:effectLst>
                  <a:outerShdw blurRad="38100" dist="38100" dir="2700000" algn="tl">
                    <a:srgbClr val="C0C0C0"/>
                  </a:outerShdw>
                </a:effectLst>
                <a:latin typeface="Times" panose="02020603050405020304" pitchFamily="18" charset="0"/>
              </a:rPr>
              <a:t>1-1   SECURITY GOALS</a:t>
            </a:r>
          </a:p>
        </p:txBody>
      </p:sp>
      <p:sp>
        <p:nvSpPr>
          <p:cNvPr id="911364" name="Text Box 4">
            <a:extLst>
              <a:ext uri="{FF2B5EF4-FFF2-40B4-BE49-F238E27FC236}">
                <a16:creationId xmlns:a16="http://schemas.microsoft.com/office/drawing/2014/main" id="{07C76BBE-E0C2-470E-B3B1-589A60682F2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a:latin typeface="Times New Roman" panose="02020603050405020304" pitchFamily="18" charset="0"/>
            </a:endParaRPr>
          </a:p>
        </p:txBody>
      </p:sp>
      <p:sp>
        <p:nvSpPr>
          <p:cNvPr id="911365" name="Rectangle 5">
            <a:extLst>
              <a:ext uri="{FF2B5EF4-FFF2-40B4-BE49-F238E27FC236}">
                <a16:creationId xmlns:a16="http://schemas.microsoft.com/office/drawing/2014/main" id="{64052060-8175-4AEA-8104-729E98443B33}"/>
              </a:ext>
            </a:extLst>
          </p:cNvPr>
          <p:cNvSpPr>
            <a:spLocks noChangeArrowheads="1"/>
          </p:cNvSpPr>
          <p:nvPr/>
        </p:nvSpPr>
        <p:spPr bwMode="auto">
          <a:xfrm>
            <a:off x="822325" y="5270599"/>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2800" dirty="0">
                <a:effectLst>
                  <a:outerShdw blurRad="38100" dist="38100" dir="2700000" algn="tl">
                    <a:srgbClr val="C0C0C0"/>
                  </a:outerShdw>
                </a:effectLst>
                <a:latin typeface="Times New Roman" panose="02020603050405020304" pitchFamily="18" charset="0"/>
              </a:rPr>
              <a:t>Non-repudiation, Authentication</a:t>
            </a:r>
          </a:p>
        </p:txBody>
      </p:sp>
      <p:pic>
        <p:nvPicPr>
          <p:cNvPr id="2" name="Picture 6">
            <a:extLst>
              <a:ext uri="{FF2B5EF4-FFF2-40B4-BE49-F238E27FC236}">
                <a16:creationId xmlns:a16="http://schemas.microsoft.com/office/drawing/2014/main" id="{DC267EFC-5021-4E3B-8A53-0BDCCACB7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 y="2504553"/>
            <a:ext cx="765175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22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ABA854AD-3C5F-4716-83E4-36F249A1B850}"/>
              </a:ext>
            </a:extLst>
          </p:cNvPr>
          <p:cNvSpPr>
            <a:spLocks noGrp="1"/>
          </p:cNvSpPr>
          <p:nvPr>
            <p:ph type="sldNum" sz="quarter" idx="10"/>
          </p:nvPr>
        </p:nvSpPr>
        <p:spPr/>
        <p:txBody>
          <a:bodyPr/>
          <a:lstStyle/>
          <a:p>
            <a:r>
              <a:rPr lang="en-US" altLang="en-US"/>
              <a:t>1.</a:t>
            </a:r>
            <a:fld id="{425250A6-A7D7-4FF3-928B-AB51AAA3813D}" type="slidenum">
              <a:rPr lang="en-US" altLang="en-US"/>
              <a:pPr/>
              <a:t>9</a:t>
            </a:fld>
            <a:endParaRPr lang="en-US" altLang="en-US"/>
          </a:p>
        </p:txBody>
      </p:sp>
      <p:sp>
        <p:nvSpPr>
          <p:cNvPr id="970754" name="Rectangle 2">
            <a:extLst>
              <a:ext uri="{FF2B5EF4-FFF2-40B4-BE49-F238E27FC236}">
                <a16:creationId xmlns:a16="http://schemas.microsoft.com/office/drawing/2014/main" id="{EAA23247-2716-4F05-9548-05A09E9A5F2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70755" name="Rectangle 3">
            <a:extLst>
              <a:ext uri="{FF2B5EF4-FFF2-40B4-BE49-F238E27FC236}">
                <a16:creationId xmlns:a16="http://schemas.microsoft.com/office/drawing/2014/main" id="{73C0CBF9-C0FC-466D-B781-463A534C8B8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70756" name="Rectangle 4">
            <a:extLst>
              <a:ext uri="{FF2B5EF4-FFF2-40B4-BE49-F238E27FC236}">
                <a16:creationId xmlns:a16="http://schemas.microsoft.com/office/drawing/2014/main" id="{833FE1E4-9183-4F5C-9CAB-2DA89846CC5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70757" name="Rectangle 5">
            <a:extLst>
              <a:ext uri="{FF2B5EF4-FFF2-40B4-BE49-F238E27FC236}">
                <a16:creationId xmlns:a16="http://schemas.microsoft.com/office/drawing/2014/main" id="{A97D7305-6491-49C2-B747-155487750C3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70758" name="Rectangle 6">
            <a:extLst>
              <a:ext uri="{FF2B5EF4-FFF2-40B4-BE49-F238E27FC236}">
                <a16:creationId xmlns:a16="http://schemas.microsoft.com/office/drawing/2014/main" id="{0E0004E2-7852-4F9F-AA96-5ACB0F4ABC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70759" name="Rectangle 7">
            <a:extLst>
              <a:ext uri="{FF2B5EF4-FFF2-40B4-BE49-F238E27FC236}">
                <a16:creationId xmlns:a16="http://schemas.microsoft.com/office/drawing/2014/main" id="{A0132FA2-63E1-4390-B580-BF396F1D9BE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70760" name="Rectangle 8">
            <a:extLst>
              <a:ext uri="{FF2B5EF4-FFF2-40B4-BE49-F238E27FC236}">
                <a16:creationId xmlns:a16="http://schemas.microsoft.com/office/drawing/2014/main" id="{915947D4-EF09-4E57-8010-5D05A03D72C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a:latin typeface="Tahoma" panose="020B0604030504040204" pitchFamily="34" charset="0"/>
            </a:endParaRPr>
          </a:p>
        </p:txBody>
      </p:sp>
      <p:sp>
        <p:nvSpPr>
          <p:cNvPr id="970761" name="Text Box 9">
            <a:extLst>
              <a:ext uri="{FF2B5EF4-FFF2-40B4-BE49-F238E27FC236}">
                <a16:creationId xmlns:a16="http://schemas.microsoft.com/office/drawing/2014/main" id="{A8E50623-7EDA-41E8-A730-143132C4AB47}"/>
              </a:ext>
            </a:extLst>
          </p:cNvPr>
          <p:cNvSpPr txBox="1">
            <a:spLocks noChangeArrowheads="1"/>
          </p:cNvSpPr>
          <p:nvPr/>
        </p:nvSpPr>
        <p:spPr bwMode="auto">
          <a:xfrm>
            <a:off x="1143000" y="0"/>
            <a:ext cx="2646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latin typeface="Times New Roman" panose="02020603050405020304" pitchFamily="18" charset="0"/>
              </a:rPr>
              <a:t>1.1.2  Integrity</a:t>
            </a:r>
          </a:p>
        </p:txBody>
      </p:sp>
      <p:sp>
        <p:nvSpPr>
          <p:cNvPr id="970762" name="Rectangle 10">
            <a:extLst>
              <a:ext uri="{FF2B5EF4-FFF2-40B4-BE49-F238E27FC236}">
                <a16:creationId xmlns:a16="http://schemas.microsoft.com/office/drawing/2014/main" id="{391A422A-65AB-4F61-83B2-CA1D4911752B}"/>
              </a:ext>
            </a:extLst>
          </p:cNvPr>
          <p:cNvSpPr>
            <a:spLocks noChangeArrowheads="1"/>
          </p:cNvSpPr>
          <p:nvPr/>
        </p:nvSpPr>
        <p:spPr bwMode="auto">
          <a:xfrm>
            <a:off x="152400" y="1143000"/>
            <a:ext cx="8839200" cy="22467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b="0" dirty="0">
                <a:latin typeface="Times New Roman" panose="02020603050405020304" pitchFamily="18" charset="0"/>
              </a:rPr>
              <a:t>Information needs to be changed constantly. </a:t>
            </a:r>
          </a:p>
          <a:p>
            <a:pPr algn="just"/>
            <a:endParaRPr lang="en-US" altLang="en-US" sz="2800" dirty="0">
              <a:latin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rPr>
              <a:t>Integrity means that changes need to be done only by authorized entities and through authorized mechanisms. </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1"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1"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5847</TotalTime>
  <Words>1173</Words>
  <Application>Microsoft Office PowerPoint</Application>
  <PresentationFormat>On-screen Show (4:3)</PresentationFormat>
  <Paragraphs>157</Paragraphs>
  <Slides>26</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Hoves</vt:lpstr>
      <vt:lpstr>McGrawHill-Italic</vt:lpstr>
      <vt:lpstr>Symbol</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Vulnerabilities, Threats, Attacks, Controls</vt:lpstr>
      <vt:lpstr>Vulnerabilities, Threats, Attacks, Controls (Contd..)</vt:lpstr>
      <vt:lpstr>Types of Threats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X.800 OSI Security Architecture</vt:lpstr>
      <vt:lpstr>Network Security Model</vt:lpstr>
      <vt:lpstr>Four basic tasks in designing a particular security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Shachi Natu</cp:lastModifiedBy>
  <cp:revision>208</cp:revision>
  <dcterms:created xsi:type="dcterms:W3CDTF">2000-01-15T04:50:39Z</dcterms:created>
  <dcterms:modified xsi:type="dcterms:W3CDTF">2021-07-13T04:43:15Z</dcterms:modified>
</cp:coreProperties>
</file>