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624" r:id="rId6"/>
    <p:sldId id="689" r:id="rId7"/>
    <p:sldId id="690" r:id="rId8"/>
    <p:sldId id="263" r:id="rId9"/>
    <p:sldId id="264" r:id="rId10"/>
    <p:sldId id="688" r:id="rId11"/>
    <p:sldId id="265" r:id="rId12"/>
    <p:sldId id="266" r:id="rId13"/>
    <p:sldId id="691" r:id="rId14"/>
    <p:sldId id="692" r:id="rId15"/>
    <p:sldId id="69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1D921-76D9-47FC-B0EC-FCE23A7E50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5B9382-C00A-4C56-A07A-E077C5865EA6}">
      <dgm:prSet phldrT="[Text]" custT="1"/>
      <dgm:spPr/>
      <dgm:t>
        <a:bodyPr/>
        <a:lstStyle/>
        <a:p>
          <a:r>
            <a:rPr lang="en-US" sz="1800" b="1" dirty="0"/>
            <a:t>Encryption</a:t>
          </a:r>
          <a:endParaRPr lang="en-IN" sz="1400" b="1" dirty="0"/>
        </a:p>
      </dgm:t>
    </dgm:pt>
    <dgm:pt modelId="{6D7EB982-D696-4F8D-8416-49B3ADF04CA1}" type="parTrans" cxnId="{B0FFC643-1A97-43CD-BA94-366E51227025}">
      <dgm:prSet/>
      <dgm:spPr/>
      <dgm:t>
        <a:bodyPr/>
        <a:lstStyle/>
        <a:p>
          <a:endParaRPr lang="en-IN"/>
        </a:p>
      </dgm:t>
    </dgm:pt>
    <dgm:pt modelId="{86518BEE-502B-4E35-A3E1-E56514681E8C}" type="sibTrans" cxnId="{B0FFC643-1A97-43CD-BA94-366E51227025}">
      <dgm:prSet/>
      <dgm:spPr/>
      <dgm:t>
        <a:bodyPr/>
        <a:lstStyle/>
        <a:p>
          <a:endParaRPr lang="en-IN"/>
        </a:p>
      </dgm:t>
    </dgm:pt>
    <dgm:pt modelId="{5A4D8E5D-7817-4A8E-86C5-F8B7ADD16954}">
      <dgm:prSet phldrT="[Text]" custT="1"/>
      <dgm:spPr/>
      <dgm:t>
        <a:bodyPr/>
        <a:lstStyle/>
        <a:p>
          <a:r>
            <a:rPr lang="en-US" sz="1600" b="1" dirty="0"/>
            <a:t>Symmetric Encryption</a:t>
          </a:r>
          <a:endParaRPr lang="en-IN" sz="1400" b="1" dirty="0"/>
        </a:p>
      </dgm:t>
    </dgm:pt>
    <dgm:pt modelId="{01BE7BA2-B674-4418-9FE5-F8C3658C2921}" type="parTrans" cxnId="{BB516F0D-AF45-40EA-B097-AAE7E0BC5FA8}">
      <dgm:prSet/>
      <dgm:spPr/>
      <dgm:t>
        <a:bodyPr/>
        <a:lstStyle/>
        <a:p>
          <a:endParaRPr lang="en-IN"/>
        </a:p>
      </dgm:t>
    </dgm:pt>
    <dgm:pt modelId="{C9787AA5-EFBF-4A31-8167-B0439EC517BA}" type="sibTrans" cxnId="{BB516F0D-AF45-40EA-B097-AAE7E0BC5FA8}">
      <dgm:prSet/>
      <dgm:spPr/>
      <dgm:t>
        <a:bodyPr/>
        <a:lstStyle/>
        <a:p>
          <a:endParaRPr lang="en-IN"/>
        </a:p>
      </dgm:t>
    </dgm:pt>
    <dgm:pt modelId="{3D87B862-427B-456A-A0E3-AD07893DF358}">
      <dgm:prSet phldrT="[Text]" custT="1"/>
      <dgm:spPr/>
      <dgm:t>
        <a:bodyPr/>
        <a:lstStyle/>
        <a:p>
          <a:r>
            <a:rPr lang="en-US" sz="1800" dirty="0"/>
            <a:t>Stream cipher</a:t>
          </a:r>
          <a:endParaRPr lang="en-IN" sz="1800" dirty="0"/>
        </a:p>
      </dgm:t>
    </dgm:pt>
    <dgm:pt modelId="{C79788F0-9681-42A0-81ED-60D1B2C14C41}" type="parTrans" cxnId="{0221A0CF-0055-4ED9-9DDD-AD020FE45C43}">
      <dgm:prSet/>
      <dgm:spPr/>
      <dgm:t>
        <a:bodyPr/>
        <a:lstStyle/>
        <a:p>
          <a:endParaRPr lang="en-IN"/>
        </a:p>
      </dgm:t>
    </dgm:pt>
    <dgm:pt modelId="{BBB50BD9-1FB7-4434-8782-4F433A74188F}" type="sibTrans" cxnId="{0221A0CF-0055-4ED9-9DDD-AD020FE45C43}">
      <dgm:prSet/>
      <dgm:spPr/>
      <dgm:t>
        <a:bodyPr/>
        <a:lstStyle/>
        <a:p>
          <a:endParaRPr lang="en-IN"/>
        </a:p>
      </dgm:t>
    </dgm:pt>
    <dgm:pt modelId="{D7D51BA9-4A9C-45D0-AC0C-A4A18A44C5E9}">
      <dgm:prSet phldrT="[Text]" custT="1"/>
      <dgm:spPr/>
      <dgm:t>
        <a:bodyPr/>
        <a:lstStyle/>
        <a:p>
          <a:r>
            <a:rPr lang="en-US" sz="1800" b="1" dirty="0"/>
            <a:t>Block cipher</a:t>
          </a:r>
          <a:endParaRPr lang="en-IN" sz="1800" b="1" dirty="0"/>
        </a:p>
      </dgm:t>
    </dgm:pt>
    <dgm:pt modelId="{B81BCFDD-FB57-4C16-8894-4203D6414641}" type="parTrans" cxnId="{C0157616-AF39-46EA-B560-B2A26D4B8D1D}">
      <dgm:prSet/>
      <dgm:spPr/>
      <dgm:t>
        <a:bodyPr/>
        <a:lstStyle/>
        <a:p>
          <a:endParaRPr lang="en-IN"/>
        </a:p>
      </dgm:t>
    </dgm:pt>
    <dgm:pt modelId="{D9DF7228-9062-49ED-A681-BD33D550F518}" type="sibTrans" cxnId="{C0157616-AF39-46EA-B560-B2A26D4B8D1D}">
      <dgm:prSet/>
      <dgm:spPr/>
      <dgm:t>
        <a:bodyPr/>
        <a:lstStyle/>
        <a:p>
          <a:endParaRPr lang="en-IN"/>
        </a:p>
      </dgm:t>
    </dgm:pt>
    <dgm:pt modelId="{CB22A72F-6B63-46BA-992E-450355118A79}">
      <dgm:prSet phldrT="[Text]" custT="1"/>
      <dgm:spPr/>
      <dgm:t>
        <a:bodyPr/>
        <a:lstStyle/>
        <a:p>
          <a:r>
            <a:rPr lang="en-US" sz="1600" b="1" dirty="0"/>
            <a:t>Asymmetric/ Public key Encryption</a:t>
          </a:r>
          <a:endParaRPr lang="en-IN" sz="1600" b="1" dirty="0"/>
        </a:p>
      </dgm:t>
    </dgm:pt>
    <dgm:pt modelId="{3929DFAA-0AB2-4CA1-8543-EEBC35B2B68D}" type="parTrans" cxnId="{1CD94CA3-03EC-4B47-972B-3C9080E5F802}">
      <dgm:prSet/>
      <dgm:spPr/>
      <dgm:t>
        <a:bodyPr/>
        <a:lstStyle/>
        <a:p>
          <a:endParaRPr lang="en-IN"/>
        </a:p>
      </dgm:t>
    </dgm:pt>
    <dgm:pt modelId="{24C1DF17-3430-49D3-B9D2-FB1C76A8B5BD}" type="sibTrans" cxnId="{1CD94CA3-03EC-4B47-972B-3C9080E5F802}">
      <dgm:prSet/>
      <dgm:spPr/>
      <dgm:t>
        <a:bodyPr/>
        <a:lstStyle/>
        <a:p>
          <a:endParaRPr lang="en-IN"/>
        </a:p>
      </dgm:t>
    </dgm:pt>
    <dgm:pt modelId="{970EA92C-5720-4379-9C60-FC634CF3AC9C}">
      <dgm:prSet phldrT="[Text]"/>
      <dgm:spPr>
        <a:noFill/>
        <a:ln>
          <a:noFill/>
        </a:ln>
      </dgm:spPr>
      <dgm:t>
        <a:bodyPr/>
        <a:lstStyle/>
        <a:p>
          <a:endParaRPr lang="en-IN" dirty="0"/>
        </a:p>
      </dgm:t>
    </dgm:pt>
    <dgm:pt modelId="{FD223367-A10C-4476-87DA-A7F3FB612DD7}" type="parTrans" cxnId="{D832E01A-6E4B-47B6-A316-3E2A071E4B8A}">
      <dgm:prSet/>
      <dgm:spPr/>
      <dgm:t>
        <a:bodyPr/>
        <a:lstStyle/>
        <a:p>
          <a:endParaRPr lang="en-IN"/>
        </a:p>
      </dgm:t>
    </dgm:pt>
    <dgm:pt modelId="{3EEEB831-CF34-4F27-9724-708D722FF361}" type="sibTrans" cxnId="{D832E01A-6E4B-47B6-A316-3E2A071E4B8A}">
      <dgm:prSet/>
      <dgm:spPr/>
      <dgm:t>
        <a:bodyPr/>
        <a:lstStyle/>
        <a:p>
          <a:endParaRPr lang="en-IN"/>
        </a:p>
      </dgm:t>
    </dgm:pt>
    <dgm:pt modelId="{7F3627D7-0690-41E7-9296-5B1975D69006}">
      <dgm:prSet phldrT="[Text]" phldr="1"/>
      <dgm:spPr>
        <a:noFill/>
      </dgm:spPr>
      <dgm:t>
        <a:bodyPr/>
        <a:lstStyle/>
        <a:p>
          <a:endParaRPr lang="en-IN" dirty="0"/>
        </a:p>
      </dgm:t>
    </dgm:pt>
    <dgm:pt modelId="{AAE5617B-06C7-4DE7-BE5F-BF8D6274860A}" type="parTrans" cxnId="{EA22B10D-1A37-4357-8233-DF55683C65FC}">
      <dgm:prSet/>
      <dgm:spPr/>
      <dgm:t>
        <a:bodyPr/>
        <a:lstStyle/>
        <a:p>
          <a:endParaRPr lang="en-IN"/>
        </a:p>
      </dgm:t>
    </dgm:pt>
    <dgm:pt modelId="{C0D40410-2AFD-41C5-8EA5-2C065A7F8338}" type="sibTrans" cxnId="{EA22B10D-1A37-4357-8233-DF55683C65FC}">
      <dgm:prSet/>
      <dgm:spPr/>
      <dgm:t>
        <a:bodyPr/>
        <a:lstStyle/>
        <a:p>
          <a:endParaRPr lang="en-IN"/>
        </a:p>
      </dgm:t>
    </dgm:pt>
    <dgm:pt modelId="{E35C6113-0C6E-4E3A-8E80-64ABE410EDD6}">
      <dgm:prSet phldrT="[Text]" phldr="1"/>
      <dgm:spPr>
        <a:noFill/>
      </dgm:spPr>
      <dgm:t>
        <a:bodyPr/>
        <a:lstStyle/>
        <a:p>
          <a:endParaRPr lang="en-IN" dirty="0"/>
        </a:p>
      </dgm:t>
    </dgm:pt>
    <dgm:pt modelId="{E6AA6E8F-2DA4-4E23-BBAF-8BCBE7631485}" type="parTrans" cxnId="{22007239-74F9-41C3-A4D9-FE1C2A7F7E2B}">
      <dgm:prSet/>
      <dgm:spPr/>
      <dgm:t>
        <a:bodyPr/>
        <a:lstStyle/>
        <a:p>
          <a:endParaRPr lang="en-IN"/>
        </a:p>
      </dgm:t>
    </dgm:pt>
    <dgm:pt modelId="{E2995441-AA0C-4A17-8976-753E74CFD790}" type="sibTrans" cxnId="{22007239-74F9-41C3-A4D9-FE1C2A7F7E2B}">
      <dgm:prSet/>
      <dgm:spPr/>
      <dgm:t>
        <a:bodyPr/>
        <a:lstStyle/>
        <a:p>
          <a:endParaRPr lang="en-IN"/>
        </a:p>
      </dgm:t>
    </dgm:pt>
    <dgm:pt modelId="{B02D8CCA-6491-47E4-89C6-03260DF8BD71}">
      <dgm:prSet/>
      <dgm:spPr/>
      <dgm:t>
        <a:bodyPr/>
        <a:lstStyle/>
        <a:p>
          <a:r>
            <a:rPr lang="en-US" dirty="0"/>
            <a:t>Substitution cipher</a:t>
          </a:r>
          <a:endParaRPr lang="en-IN" dirty="0"/>
        </a:p>
      </dgm:t>
    </dgm:pt>
    <dgm:pt modelId="{293AB490-E1FC-4628-B697-FFF686CAEB48}" type="parTrans" cxnId="{9EC82DA7-ABBA-4686-93F1-3A4B990C314B}">
      <dgm:prSet/>
      <dgm:spPr/>
      <dgm:t>
        <a:bodyPr/>
        <a:lstStyle/>
        <a:p>
          <a:endParaRPr lang="en-IN"/>
        </a:p>
      </dgm:t>
    </dgm:pt>
    <dgm:pt modelId="{C5BE0C05-89EC-454B-B780-827CC519D3E6}" type="sibTrans" cxnId="{9EC82DA7-ABBA-4686-93F1-3A4B990C314B}">
      <dgm:prSet/>
      <dgm:spPr/>
      <dgm:t>
        <a:bodyPr/>
        <a:lstStyle/>
        <a:p>
          <a:endParaRPr lang="en-IN"/>
        </a:p>
      </dgm:t>
    </dgm:pt>
    <dgm:pt modelId="{9443299C-3D5C-4E2C-91CF-E7E47D754526}">
      <dgm:prSet/>
      <dgm:spPr/>
      <dgm:t>
        <a:bodyPr/>
        <a:lstStyle/>
        <a:p>
          <a:r>
            <a:rPr lang="en-US" dirty="0"/>
            <a:t>Transposition cipher</a:t>
          </a:r>
          <a:endParaRPr lang="en-IN" dirty="0"/>
        </a:p>
      </dgm:t>
    </dgm:pt>
    <dgm:pt modelId="{DE8DD764-550D-42AF-98BB-F36A2EAE0AC3}" type="parTrans" cxnId="{1A5C5423-D4A0-47DC-AB1D-8806345C6866}">
      <dgm:prSet/>
      <dgm:spPr/>
      <dgm:t>
        <a:bodyPr/>
        <a:lstStyle/>
        <a:p>
          <a:endParaRPr lang="en-IN"/>
        </a:p>
      </dgm:t>
    </dgm:pt>
    <dgm:pt modelId="{ACC7E5F1-D2C0-4E78-8B78-54BA0B8A76AC}" type="sibTrans" cxnId="{1A5C5423-D4A0-47DC-AB1D-8806345C6866}">
      <dgm:prSet/>
      <dgm:spPr/>
      <dgm:t>
        <a:bodyPr/>
        <a:lstStyle/>
        <a:p>
          <a:endParaRPr lang="en-IN"/>
        </a:p>
      </dgm:t>
    </dgm:pt>
    <dgm:pt modelId="{A84368B5-82C4-4A80-AF4A-6C7023C0BC8C}" type="pres">
      <dgm:prSet presAssocID="{B2D1D921-76D9-47FC-B0EC-FCE23A7E50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9C9494-4616-4CA4-A20F-ADCF38426FDA}" type="pres">
      <dgm:prSet presAssocID="{B2D1D921-76D9-47FC-B0EC-FCE23A7E5074}" presName="hierFlow" presStyleCnt="0"/>
      <dgm:spPr/>
    </dgm:pt>
    <dgm:pt modelId="{EAF25BB1-CA70-4414-9BFF-A535044E831D}" type="pres">
      <dgm:prSet presAssocID="{B2D1D921-76D9-47FC-B0EC-FCE23A7E5074}" presName="firstBuf" presStyleCnt="0"/>
      <dgm:spPr/>
    </dgm:pt>
    <dgm:pt modelId="{677B5635-B621-4136-9161-77EEB61AF7C0}" type="pres">
      <dgm:prSet presAssocID="{B2D1D921-76D9-47FC-B0EC-FCE23A7E50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60524D-3ABA-4204-A15A-3A931BD8E311}" type="pres">
      <dgm:prSet presAssocID="{5D5B9382-C00A-4C56-A07A-E077C5865EA6}" presName="Name14" presStyleCnt="0"/>
      <dgm:spPr/>
    </dgm:pt>
    <dgm:pt modelId="{AB74AF8E-2B07-47DD-B885-89BC67AE6435}" type="pres">
      <dgm:prSet presAssocID="{5D5B9382-C00A-4C56-A07A-E077C5865EA6}" presName="level1Shape" presStyleLbl="node0" presStyleIdx="0" presStyleCnt="1" custScaleX="121127" custLinFactNeighborX="-89938" custLinFactNeighborY="813">
        <dgm:presLayoutVars>
          <dgm:chPref val="3"/>
        </dgm:presLayoutVars>
      </dgm:prSet>
      <dgm:spPr/>
    </dgm:pt>
    <dgm:pt modelId="{FE960CB3-0A61-47B1-8281-DB38D7F52A7A}" type="pres">
      <dgm:prSet presAssocID="{5D5B9382-C00A-4C56-A07A-E077C5865EA6}" presName="hierChild2" presStyleCnt="0"/>
      <dgm:spPr/>
    </dgm:pt>
    <dgm:pt modelId="{AF8A4C64-315F-489B-87F0-97765C14D815}" type="pres">
      <dgm:prSet presAssocID="{01BE7BA2-B674-4418-9FE5-F8C3658C2921}" presName="Name19" presStyleLbl="parChTrans1D2" presStyleIdx="0" presStyleCnt="2"/>
      <dgm:spPr/>
    </dgm:pt>
    <dgm:pt modelId="{0A770367-4C1A-4F06-8FDE-144C2EA0F095}" type="pres">
      <dgm:prSet presAssocID="{5A4D8E5D-7817-4A8E-86C5-F8B7ADD16954}" presName="Name21" presStyleCnt="0"/>
      <dgm:spPr/>
    </dgm:pt>
    <dgm:pt modelId="{596FBCA6-4122-4E2E-A345-277F16D578BF}" type="pres">
      <dgm:prSet presAssocID="{5A4D8E5D-7817-4A8E-86C5-F8B7ADD16954}" presName="level2Shape" presStyleLbl="node2" presStyleIdx="0" presStyleCnt="2" custLinFactX="-45743" custLinFactNeighborX="-100000" custLinFactNeighborY="2438"/>
      <dgm:spPr/>
    </dgm:pt>
    <dgm:pt modelId="{6AF560A5-21BE-4293-9DE6-6D25658AB1B5}" type="pres">
      <dgm:prSet presAssocID="{5A4D8E5D-7817-4A8E-86C5-F8B7ADD16954}" presName="hierChild3" presStyleCnt="0"/>
      <dgm:spPr/>
    </dgm:pt>
    <dgm:pt modelId="{33D40F12-9210-4EC1-ADB4-10AAAEEE7E9A}" type="pres">
      <dgm:prSet presAssocID="{C79788F0-9681-42A0-81ED-60D1B2C14C41}" presName="Name19" presStyleLbl="parChTrans1D3" presStyleIdx="0" presStyleCnt="2"/>
      <dgm:spPr/>
    </dgm:pt>
    <dgm:pt modelId="{868C04C0-B0B7-4613-B971-B1EBE0C7B7F7}" type="pres">
      <dgm:prSet presAssocID="{3D87B862-427B-456A-A0E3-AD07893DF358}" presName="Name21" presStyleCnt="0"/>
      <dgm:spPr/>
    </dgm:pt>
    <dgm:pt modelId="{2998AD5F-54E2-4292-A333-79F21CD3E085}" type="pres">
      <dgm:prSet presAssocID="{3D87B862-427B-456A-A0E3-AD07893DF358}" presName="level2Shape" presStyleLbl="node3" presStyleIdx="0" presStyleCnt="2" custScaleX="115013" custLinFactX="-100000" custLinFactNeighborX="-131856" custLinFactNeighborY="2438"/>
      <dgm:spPr/>
    </dgm:pt>
    <dgm:pt modelId="{C761F397-DA86-4A21-BBBC-725EB275C845}" type="pres">
      <dgm:prSet presAssocID="{3D87B862-427B-456A-A0E3-AD07893DF358}" presName="hierChild3" presStyleCnt="0"/>
      <dgm:spPr/>
    </dgm:pt>
    <dgm:pt modelId="{9C59A72E-6001-45E6-B79F-5B80F3F5914A}" type="pres">
      <dgm:prSet presAssocID="{293AB490-E1FC-4628-B697-FFF686CAEB48}" presName="Name19" presStyleLbl="parChTrans1D4" presStyleIdx="0" presStyleCnt="2"/>
      <dgm:spPr/>
    </dgm:pt>
    <dgm:pt modelId="{4384CFCE-EF0F-4521-B332-779FB4BC7072}" type="pres">
      <dgm:prSet presAssocID="{B02D8CCA-6491-47E4-89C6-03260DF8BD71}" presName="Name21" presStyleCnt="0"/>
      <dgm:spPr/>
    </dgm:pt>
    <dgm:pt modelId="{307266AE-A352-496A-A2BD-46E116969B79}" type="pres">
      <dgm:prSet presAssocID="{B02D8CCA-6491-47E4-89C6-03260DF8BD71}" presName="level2Shape" presStyleLbl="node4" presStyleIdx="0" presStyleCnt="2" custLinFactX="-100000" custLinFactNeighborX="-155001" custLinFactNeighborY="-4111"/>
      <dgm:spPr/>
    </dgm:pt>
    <dgm:pt modelId="{0B5303CE-D3F0-4C08-BC0B-1F1E1C9B3A96}" type="pres">
      <dgm:prSet presAssocID="{B02D8CCA-6491-47E4-89C6-03260DF8BD71}" presName="hierChild3" presStyleCnt="0"/>
      <dgm:spPr/>
    </dgm:pt>
    <dgm:pt modelId="{F2ED7794-6B57-483F-AFDA-049C47BE7224}" type="pres">
      <dgm:prSet presAssocID="{DE8DD764-550D-42AF-98BB-F36A2EAE0AC3}" presName="Name19" presStyleLbl="parChTrans1D4" presStyleIdx="1" presStyleCnt="2"/>
      <dgm:spPr/>
    </dgm:pt>
    <dgm:pt modelId="{EA10DEE6-6343-4462-8E8D-D7467C901C79}" type="pres">
      <dgm:prSet presAssocID="{9443299C-3D5C-4E2C-91CF-E7E47D754526}" presName="Name21" presStyleCnt="0"/>
      <dgm:spPr/>
    </dgm:pt>
    <dgm:pt modelId="{878DA2E7-D06A-496B-88BF-CCD46F0CB5BE}" type="pres">
      <dgm:prSet presAssocID="{9443299C-3D5C-4E2C-91CF-E7E47D754526}" presName="level2Shape" presStyleLbl="node4" presStyleIdx="1" presStyleCnt="2" custLinFactX="-84112" custLinFactNeighborX="-100000" custLinFactNeighborY="-1219"/>
      <dgm:spPr/>
    </dgm:pt>
    <dgm:pt modelId="{F28AC9E1-ADC1-4F1E-8705-53C36A643CEC}" type="pres">
      <dgm:prSet presAssocID="{9443299C-3D5C-4E2C-91CF-E7E47D754526}" presName="hierChild3" presStyleCnt="0"/>
      <dgm:spPr/>
    </dgm:pt>
    <dgm:pt modelId="{1FCC0E8A-05BA-4430-8047-119739F4B5F7}" type="pres">
      <dgm:prSet presAssocID="{B81BCFDD-FB57-4C16-8894-4203D6414641}" presName="Name19" presStyleLbl="parChTrans1D3" presStyleIdx="1" presStyleCnt="2"/>
      <dgm:spPr/>
    </dgm:pt>
    <dgm:pt modelId="{D70D2A41-24FC-47BB-81FA-3AB2D5A95F66}" type="pres">
      <dgm:prSet presAssocID="{D7D51BA9-4A9C-45D0-AC0C-A4A18A44C5E9}" presName="Name21" presStyleCnt="0"/>
      <dgm:spPr/>
    </dgm:pt>
    <dgm:pt modelId="{5EAF443D-B1DC-488A-A59F-06D129362525}" type="pres">
      <dgm:prSet presAssocID="{D7D51BA9-4A9C-45D0-AC0C-A4A18A44C5E9}" presName="level2Shape" presStyleLbl="node3" presStyleIdx="1" presStyleCnt="2" custScaleX="116604" custLinFactX="-13115" custLinFactNeighborX="-100000" custLinFactNeighborY="1806"/>
      <dgm:spPr/>
    </dgm:pt>
    <dgm:pt modelId="{97ABAF78-C5BF-4B43-9B40-B1D9CC5F0750}" type="pres">
      <dgm:prSet presAssocID="{D7D51BA9-4A9C-45D0-AC0C-A4A18A44C5E9}" presName="hierChild3" presStyleCnt="0"/>
      <dgm:spPr/>
    </dgm:pt>
    <dgm:pt modelId="{3384CF36-D78D-4CC2-AEE3-5FEEDE04BBFA}" type="pres">
      <dgm:prSet presAssocID="{3929DFAA-0AB2-4CA1-8543-EEBC35B2B68D}" presName="Name19" presStyleLbl="parChTrans1D2" presStyleIdx="1" presStyleCnt="2"/>
      <dgm:spPr/>
    </dgm:pt>
    <dgm:pt modelId="{E596D05A-AC31-48F9-A0E0-CECA4A869669}" type="pres">
      <dgm:prSet presAssocID="{CB22A72F-6B63-46BA-992E-450355118A79}" presName="Name21" presStyleCnt="0"/>
      <dgm:spPr/>
    </dgm:pt>
    <dgm:pt modelId="{450FBCD5-E4CB-40B7-A86C-C69E7C0917C5}" type="pres">
      <dgm:prSet presAssocID="{CB22A72F-6B63-46BA-992E-450355118A79}" presName="level2Shape" presStyleLbl="node2" presStyleIdx="1" presStyleCnt="2" custScaleX="224467" custLinFactNeighborX="-62848" custLinFactNeighborY="2438"/>
      <dgm:spPr/>
    </dgm:pt>
    <dgm:pt modelId="{F2311EC6-BB31-49FD-98AC-78CCA5B76CF0}" type="pres">
      <dgm:prSet presAssocID="{CB22A72F-6B63-46BA-992E-450355118A79}" presName="hierChild3" presStyleCnt="0"/>
      <dgm:spPr/>
    </dgm:pt>
    <dgm:pt modelId="{B2CC8270-43AB-4B21-9971-F8A09DE7DAFA}" type="pres">
      <dgm:prSet presAssocID="{B2D1D921-76D9-47FC-B0EC-FCE23A7E5074}" presName="bgShapesFlow" presStyleCnt="0"/>
      <dgm:spPr/>
    </dgm:pt>
    <dgm:pt modelId="{59BCED95-657B-4359-88FE-3CD3FA8D5496}" type="pres">
      <dgm:prSet presAssocID="{970EA92C-5720-4379-9C60-FC634CF3AC9C}" presName="rectComp" presStyleCnt="0"/>
      <dgm:spPr/>
    </dgm:pt>
    <dgm:pt modelId="{01163FE7-CEEC-491B-ADBC-61EB2E66331F}" type="pres">
      <dgm:prSet presAssocID="{970EA92C-5720-4379-9C60-FC634CF3AC9C}" presName="bgRect" presStyleLbl="bgShp" presStyleIdx="0" presStyleCnt="3"/>
      <dgm:spPr/>
    </dgm:pt>
    <dgm:pt modelId="{3860818E-7DCE-4500-ACF0-01FC1665BC38}" type="pres">
      <dgm:prSet presAssocID="{970EA92C-5720-4379-9C60-FC634CF3AC9C}" presName="bgRectTx" presStyleLbl="bgShp" presStyleIdx="0" presStyleCnt="3">
        <dgm:presLayoutVars>
          <dgm:bulletEnabled val="1"/>
        </dgm:presLayoutVars>
      </dgm:prSet>
      <dgm:spPr/>
    </dgm:pt>
    <dgm:pt modelId="{85CB56AA-A63D-46F6-AED6-715A151D5088}" type="pres">
      <dgm:prSet presAssocID="{970EA92C-5720-4379-9C60-FC634CF3AC9C}" presName="spComp" presStyleCnt="0"/>
      <dgm:spPr/>
    </dgm:pt>
    <dgm:pt modelId="{FA8BE5FA-2D7C-44CF-BFC5-2609C57D89A3}" type="pres">
      <dgm:prSet presAssocID="{970EA92C-5720-4379-9C60-FC634CF3AC9C}" presName="vSp" presStyleCnt="0"/>
      <dgm:spPr/>
    </dgm:pt>
    <dgm:pt modelId="{F6CC3438-78C7-458D-A801-C57E7001F239}" type="pres">
      <dgm:prSet presAssocID="{7F3627D7-0690-41E7-9296-5B1975D69006}" presName="rectComp" presStyleCnt="0"/>
      <dgm:spPr/>
    </dgm:pt>
    <dgm:pt modelId="{CCD100E6-3A28-4105-B6DB-DACD7E3E3D7F}" type="pres">
      <dgm:prSet presAssocID="{7F3627D7-0690-41E7-9296-5B1975D69006}" presName="bgRect" presStyleLbl="bgShp" presStyleIdx="1" presStyleCnt="3"/>
      <dgm:spPr/>
    </dgm:pt>
    <dgm:pt modelId="{FD8E851C-487A-4F58-909A-B85E3CC122BE}" type="pres">
      <dgm:prSet presAssocID="{7F3627D7-0690-41E7-9296-5B1975D69006}" presName="bgRectTx" presStyleLbl="bgShp" presStyleIdx="1" presStyleCnt="3">
        <dgm:presLayoutVars>
          <dgm:bulletEnabled val="1"/>
        </dgm:presLayoutVars>
      </dgm:prSet>
      <dgm:spPr/>
    </dgm:pt>
    <dgm:pt modelId="{BD987B11-C581-417F-BDED-9174CF36E75D}" type="pres">
      <dgm:prSet presAssocID="{7F3627D7-0690-41E7-9296-5B1975D69006}" presName="spComp" presStyleCnt="0"/>
      <dgm:spPr/>
    </dgm:pt>
    <dgm:pt modelId="{0942A45D-0B20-436C-9672-FAC4CE3E995F}" type="pres">
      <dgm:prSet presAssocID="{7F3627D7-0690-41E7-9296-5B1975D69006}" presName="vSp" presStyleCnt="0"/>
      <dgm:spPr/>
    </dgm:pt>
    <dgm:pt modelId="{AEA9DC45-6C7C-4AE2-B2DB-0EE3512DCF12}" type="pres">
      <dgm:prSet presAssocID="{E35C6113-0C6E-4E3A-8E80-64ABE410EDD6}" presName="rectComp" presStyleCnt="0"/>
      <dgm:spPr/>
    </dgm:pt>
    <dgm:pt modelId="{FF245D96-0085-48B5-BCCF-7019D3A25593}" type="pres">
      <dgm:prSet presAssocID="{E35C6113-0C6E-4E3A-8E80-64ABE410EDD6}" presName="bgRect" presStyleLbl="bgShp" presStyleIdx="2" presStyleCnt="3"/>
      <dgm:spPr/>
    </dgm:pt>
    <dgm:pt modelId="{F4B04F43-9388-43F8-A696-0D0E5EAF86CE}" type="pres">
      <dgm:prSet presAssocID="{E35C6113-0C6E-4E3A-8E80-64ABE410EDD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B516F0D-AF45-40EA-B097-AAE7E0BC5FA8}" srcId="{5D5B9382-C00A-4C56-A07A-E077C5865EA6}" destId="{5A4D8E5D-7817-4A8E-86C5-F8B7ADD16954}" srcOrd="0" destOrd="0" parTransId="{01BE7BA2-B674-4418-9FE5-F8C3658C2921}" sibTransId="{C9787AA5-EFBF-4A31-8167-B0439EC517BA}"/>
    <dgm:cxn modelId="{EA22B10D-1A37-4357-8233-DF55683C65FC}" srcId="{B2D1D921-76D9-47FC-B0EC-FCE23A7E5074}" destId="{7F3627D7-0690-41E7-9296-5B1975D69006}" srcOrd="2" destOrd="0" parTransId="{AAE5617B-06C7-4DE7-BE5F-BF8D6274860A}" sibTransId="{C0D40410-2AFD-41C5-8EA5-2C065A7F8338}"/>
    <dgm:cxn modelId="{34249D12-C43B-46E1-85F4-BF4B15087186}" type="presOf" srcId="{E35C6113-0C6E-4E3A-8E80-64ABE410EDD6}" destId="{FF245D96-0085-48B5-BCCF-7019D3A25593}" srcOrd="0" destOrd="0" presId="urn:microsoft.com/office/officeart/2005/8/layout/hierarchy6"/>
    <dgm:cxn modelId="{B5767116-D678-49E3-A3AA-344E145A5D9B}" type="presOf" srcId="{01BE7BA2-B674-4418-9FE5-F8C3658C2921}" destId="{AF8A4C64-315F-489B-87F0-97765C14D815}" srcOrd="0" destOrd="0" presId="urn:microsoft.com/office/officeart/2005/8/layout/hierarchy6"/>
    <dgm:cxn modelId="{C0157616-AF39-46EA-B560-B2A26D4B8D1D}" srcId="{5A4D8E5D-7817-4A8E-86C5-F8B7ADD16954}" destId="{D7D51BA9-4A9C-45D0-AC0C-A4A18A44C5E9}" srcOrd="1" destOrd="0" parTransId="{B81BCFDD-FB57-4C16-8894-4203D6414641}" sibTransId="{D9DF7228-9062-49ED-A681-BD33D550F518}"/>
    <dgm:cxn modelId="{D832E01A-6E4B-47B6-A316-3E2A071E4B8A}" srcId="{B2D1D921-76D9-47FC-B0EC-FCE23A7E5074}" destId="{970EA92C-5720-4379-9C60-FC634CF3AC9C}" srcOrd="1" destOrd="0" parTransId="{FD223367-A10C-4476-87DA-A7F3FB612DD7}" sibTransId="{3EEEB831-CF34-4F27-9724-708D722FF361}"/>
    <dgm:cxn modelId="{1A5C5423-D4A0-47DC-AB1D-8806345C6866}" srcId="{3D87B862-427B-456A-A0E3-AD07893DF358}" destId="{9443299C-3D5C-4E2C-91CF-E7E47D754526}" srcOrd="1" destOrd="0" parTransId="{DE8DD764-550D-42AF-98BB-F36A2EAE0AC3}" sibTransId="{ACC7E5F1-D2C0-4E78-8B78-54BA0B8A76AC}"/>
    <dgm:cxn modelId="{7282EC34-82BC-467A-8D02-CC6B8ED8FFA5}" type="presOf" srcId="{B2D1D921-76D9-47FC-B0EC-FCE23A7E5074}" destId="{A84368B5-82C4-4A80-AF4A-6C7023C0BC8C}" srcOrd="0" destOrd="0" presId="urn:microsoft.com/office/officeart/2005/8/layout/hierarchy6"/>
    <dgm:cxn modelId="{22007239-74F9-41C3-A4D9-FE1C2A7F7E2B}" srcId="{B2D1D921-76D9-47FC-B0EC-FCE23A7E5074}" destId="{E35C6113-0C6E-4E3A-8E80-64ABE410EDD6}" srcOrd="3" destOrd="0" parTransId="{E6AA6E8F-2DA4-4E23-BBAF-8BCBE7631485}" sibTransId="{E2995441-AA0C-4A17-8976-753E74CFD790}"/>
    <dgm:cxn modelId="{0505653F-2A02-4CAA-BC59-A2F346AFD24B}" type="presOf" srcId="{970EA92C-5720-4379-9C60-FC634CF3AC9C}" destId="{01163FE7-CEEC-491B-ADBC-61EB2E66331F}" srcOrd="0" destOrd="0" presId="urn:microsoft.com/office/officeart/2005/8/layout/hierarchy6"/>
    <dgm:cxn modelId="{B0FFC643-1A97-43CD-BA94-366E51227025}" srcId="{B2D1D921-76D9-47FC-B0EC-FCE23A7E5074}" destId="{5D5B9382-C00A-4C56-A07A-E077C5865EA6}" srcOrd="0" destOrd="0" parTransId="{6D7EB982-D696-4F8D-8416-49B3ADF04CA1}" sibTransId="{86518BEE-502B-4E35-A3E1-E56514681E8C}"/>
    <dgm:cxn modelId="{97FE6F68-6916-42A5-8763-F40FBF281662}" type="presOf" srcId="{7F3627D7-0690-41E7-9296-5B1975D69006}" destId="{CCD100E6-3A28-4105-B6DB-DACD7E3E3D7F}" srcOrd="0" destOrd="0" presId="urn:microsoft.com/office/officeart/2005/8/layout/hierarchy6"/>
    <dgm:cxn modelId="{F5E41372-9463-4CF9-B6ED-DF88A67A1055}" type="presOf" srcId="{3D87B862-427B-456A-A0E3-AD07893DF358}" destId="{2998AD5F-54E2-4292-A333-79F21CD3E085}" srcOrd="0" destOrd="0" presId="urn:microsoft.com/office/officeart/2005/8/layout/hierarchy6"/>
    <dgm:cxn modelId="{D9AE917A-3917-4502-A7CE-E69769AEF841}" type="presOf" srcId="{9443299C-3D5C-4E2C-91CF-E7E47D754526}" destId="{878DA2E7-D06A-496B-88BF-CCD46F0CB5BE}" srcOrd="0" destOrd="0" presId="urn:microsoft.com/office/officeart/2005/8/layout/hierarchy6"/>
    <dgm:cxn modelId="{E84A7C7B-57DC-4E8E-912C-17B2EA55A0AC}" type="presOf" srcId="{E35C6113-0C6E-4E3A-8E80-64ABE410EDD6}" destId="{F4B04F43-9388-43F8-A696-0D0E5EAF86CE}" srcOrd="1" destOrd="0" presId="urn:microsoft.com/office/officeart/2005/8/layout/hierarchy6"/>
    <dgm:cxn modelId="{A17AA792-4580-4DA1-9CFD-41C917CD11AF}" type="presOf" srcId="{293AB490-E1FC-4628-B697-FFF686CAEB48}" destId="{9C59A72E-6001-45E6-B79F-5B80F3F5914A}" srcOrd="0" destOrd="0" presId="urn:microsoft.com/office/officeart/2005/8/layout/hierarchy6"/>
    <dgm:cxn modelId="{65F819A1-8E4A-4ED3-86D3-9E2AF89A2EFE}" type="presOf" srcId="{DE8DD764-550D-42AF-98BB-F36A2EAE0AC3}" destId="{F2ED7794-6B57-483F-AFDA-049C47BE7224}" srcOrd="0" destOrd="0" presId="urn:microsoft.com/office/officeart/2005/8/layout/hierarchy6"/>
    <dgm:cxn modelId="{1CD94CA3-03EC-4B47-972B-3C9080E5F802}" srcId="{5D5B9382-C00A-4C56-A07A-E077C5865EA6}" destId="{CB22A72F-6B63-46BA-992E-450355118A79}" srcOrd="1" destOrd="0" parTransId="{3929DFAA-0AB2-4CA1-8543-EEBC35B2B68D}" sibTransId="{24C1DF17-3430-49D3-B9D2-FB1C76A8B5BD}"/>
    <dgm:cxn modelId="{1ACDC9A5-12C2-4C03-968D-46A2EC033EE1}" type="presOf" srcId="{3929DFAA-0AB2-4CA1-8543-EEBC35B2B68D}" destId="{3384CF36-D78D-4CC2-AEE3-5FEEDE04BBFA}" srcOrd="0" destOrd="0" presId="urn:microsoft.com/office/officeart/2005/8/layout/hierarchy6"/>
    <dgm:cxn modelId="{9EC82DA7-ABBA-4686-93F1-3A4B990C314B}" srcId="{3D87B862-427B-456A-A0E3-AD07893DF358}" destId="{B02D8CCA-6491-47E4-89C6-03260DF8BD71}" srcOrd="0" destOrd="0" parTransId="{293AB490-E1FC-4628-B697-FFF686CAEB48}" sibTransId="{C5BE0C05-89EC-454B-B780-827CC519D3E6}"/>
    <dgm:cxn modelId="{791313B2-30FA-46B6-9606-704B1AEF81D4}" type="presOf" srcId="{B81BCFDD-FB57-4C16-8894-4203D6414641}" destId="{1FCC0E8A-05BA-4430-8047-119739F4B5F7}" srcOrd="0" destOrd="0" presId="urn:microsoft.com/office/officeart/2005/8/layout/hierarchy6"/>
    <dgm:cxn modelId="{6A6F2AB8-C7A3-402D-9A0B-BA7FB508A0C4}" type="presOf" srcId="{D7D51BA9-4A9C-45D0-AC0C-A4A18A44C5E9}" destId="{5EAF443D-B1DC-488A-A59F-06D129362525}" srcOrd="0" destOrd="0" presId="urn:microsoft.com/office/officeart/2005/8/layout/hierarchy6"/>
    <dgm:cxn modelId="{896AA4C0-4B1F-4874-BC11-A088697DFF47}" type="presOf" srcId="{5A4D8E5D-7817-4A8E-86C5-F8B7ADD16954}" destId="{596FBCA6-4122-4E2E-A345-277F16D578BF}" srcOrd="0" destOrd="0" presId="urn:microsoft.com/office/officeart/2005/8/layout/hierarchy6"/>
    <dgm:cxn modelId="{B86A20C9-4C26-42D4-9709-512C7C05298B}" type="presOf" srcId="{C79788F0-9681-42A0-81ED-60D1B2C14C41}" destId="{33D40F12-9210-4EC1-ADB4-10AAAEEE7E9A}" srcOrd="0" destOrd="0" presId="urn:microsoft.com/office/officeart/2005/8/layout/hierarchy6"/>
    <dgm:cxn modelId="{0221A0CF-0055-4ED9-9DDD-AD020FE45C43}" srcId="{5A4D8E5D-7817-4A8E-86C5-F8B7ADD16954}" destId="{3D87B862-427B-456A-A0E3-AD07893DF358}" srcOrd="0" destOrd="0" parTransId="{C79788F0-9681-42A0-81ED-60D1B2C14C41}" sibTransId="{BBB50BD9-1FB7-4434-8782-4F433A74188F}"/>
    <dgm:cxn modelId="{EF3111E2-F2B8-4134-AE0F-4A079EF75A53}" type="presOf" srcId="{5D5B9382-C00A-4C56-A07A-E077C5865EA6}" destId="{AB74AF8E-2B07-47DD-B885-89BC67AE6435}" srcOrd="0" destOrd="0" presId="urn:microsoft.com/office/officeart/2005/8/layout/hierarchy6"/>
    <dgm:cxn modelId="{8D26B0E4-6E83-44E3-9922-6178EBEFB841}" type="presOf" srcId="{B02D8CCA-6491-47E4-89C6-03260DF8BD71}" destId="{307266AE-A352-496A-A2BD-46E116969B79}" srcOrd="0" destOrd="0" presId="urn:microsoft.com/office/officeart/2005/8/layout/hierarchy6"/>
    <dgm:cxn modelId="{A55B0DE8-2ED5-4104-ACD4-0C6AE5DCEF12}" type="presOf" srcId="{970EA92C-5720-4379-9C60-FC634CF3AC9C}" destId="{3860818E-7DCE-4500-ACF0-01FC1665BC38}" srcOrd="1" destOrd="0" presId="urn:microsoft.com/office/officeart/2005/8/layout/hierarchy6"/>
    <dgm:cxn modelId="{2677E8E8-4DF4-475A-B193-F43FADD3CECA}" type="presOf" srcId="{7F3627D7-0690-41E7-9296-5B1975D69006}" destId="{FD8E851C-487A-4F58-909A-B85E3CC122BE}" srcOrd="1" destOrd="0" presId="urn:microsoft.com/office/officeart/2005/8/layout/hierarchy6"/>
    <dgm:cxn modelId="{7EB969FC-0A58-4B64-8789-F81406C7823E}" type="presOf" srcId="{CB22A72F-6B63-46BA-992E-450355118A79}" destId="{450FBCD5-E4CB-40B7-A86C-C69E7C0917C5}" srcOrd="0" destOrd="0" presId="urn:microsoft.com/office/officeart/2005/8/layout/hierarchy6"/>
    <dgm:cxn modelId="{DB3E366C-4C1B-475D-8995-6ECD93A364DA}" type="presParOf" srcId="{A84368B5-82C4-4A80-AF4A-6C7023C0BC8C}" destId="{049C9494-4616-4CA4-A20F-ADCF38426FDA}" srcOrd="0" destOrd="0" presId="urn:microsoft.com/office/officeart/2005/8/layout/hierarchy6"/>
    <dgm:cxn modelId="{BE01CD9D-5948-4718-B3A4-004D8D30ADE7}" type="presParOf" srcId="{049C9494-4616-4CA4-A20F-ADCF38426FDA}" destId="{EAF25BB1-CA70-4414-9BFF-A535044E831D}" srcOrd="0" destOrd="0" presId="urn:microsoft.com/office/officeart/2005/8/layout/hierarchy6"/>
    <dgm:cxn modelId="{1FC93371-9840-4C86-A4E6-7C37D4712EA0}" type="presParOf" srcId="{049C9494-4616-4CA4-A20F-ADCF38426FDA}" destId="{677B5635-B621-4136-9161-77EEB61AF7C0}" srcOrd="1" destOrd="0" presId="urn:microsoft.com/office/officeart/2005/8/layout/hierarchy6"/>
    <dgm:cxn modelId="{3A43E9E0-D399-43BF-AB6E-9293A66B1985}" type="presParOf" srcId="{677B5635-B621-4136-9161-77EEB61AF7C0}" destId="{CC60524D-3ABA-4204-A15A-3A931BD8E311}" srcOrd="0" destOrd="0" presId="urn:microsoft.com/office/officeart/2005/8/layout/hierarchy6"/>
    <dgm:cxn modelId="{80681BC8-ACD5-445D-A6EC-E956043F9ADD}" type="presParOf" srcId="{CC60524D-3ABA-4204-A15A-3A931BD8E311}" destId="{AB74AF8E-2B07-47DD-B885-89BC67AE6435}" srcOrd="0" destOrd="0" presId="urn:microsoft.com/office/officeart/2005/8/layout/hierarchy6"/>
    <dgm:cxn modelId="{7DC80B6D-6C0E-4EAD-BC00-2F1E9E565528}" type="presParOf" srcId="{CC60524D-3ABA-4204-A15A-3A931BD8E311}" destId="{FE960CB3-0A61-47B1-8281-DB38D7F52A7A}" srcOrd="1" destOrd="0" presId="urn:microsoft.com/office/officeart/2005/8/layout/hierarchy6"/>
    <dgm:cxn modelId="{756D0DF7-750E-4C7B-B30A-1379838D6F19}" type="presParOf" srcId="{FE960CB3-0A61-47B1-8281-DB38D7F52A7A}" destId="{AF8A4C64-315F-489B-87F0-97765C14D815}" srcOrd="0" destOrd="0" presId="urn:microsoft.com/office/officeart/2005/8/layout/hierarchy6"/>
    <dgm:cxn modelId="{11C98DF7-E3AC-4551-BFBE-62BB2DB60C37}" type="presParOf" srcId="{FE960CB3-0A61-47B1-8281-DB38D7F52A7A}" destId="{0A770367-4C1A-4F06-8FDE-144C2EA0F095}" srcOrd="1" destOrd="0" presId="urn:microsoft.com/office/officeart/2005/8/layout/hierarchy6"/>
    <dgm:cxn modelId="{F3264B2E-82FD-4480-A373-7A7B0073255C}" type="presParOf" srcId="{0A770367-4C1A-4F06-8FDE-144C2EA0F095}" destId="{596FBCA6-4122-4E2E-A345-277F16D578BF}" srcOrd="0" destOrd="0" presId="urn:microsoft.com/office/officeart/2005/8/layout/hierarchy6"/>
    <dgm:cxn modelId="{BD7572D6-6AF7-4D1D-87BF-783D5D6C65C6}" type="presParOf" srcId="{0A770367-4C1A-4F06-8FDE-144C2EA0F095}" destId="{6AF560A5-21BE-4293-9DE6-6D25658AB1B5}" srcOrd="1" destOrd="0" presId="urn:microsoft.com/office/officeart/2005/8/layout/hierarchy6"/>
    <dgm:cxn modelId="{C1CB9E49-5CC1-4D1B-A3B9-AC3C40D58BE1}" type="presParOf" srcId="{6AF560A5-21BE-4293-9DE6-6D25658AB1B5}" destId="{33D40F12-9210-4EC1-ADB4-10AAAEEE7E9A}" srcOrd="0" destOrd="0" presId="urn:microsoft.com/office/officeart/2005/8/layout/hierarchy6"/>
    <dgm:cxn modelId="{F3FA397F-5E24-4B7F-B408-A0C30D50AFD4}" type="presParOf" srcId="{6AF560A5-21BE-4293-9DE6-6D25658AB1B5}" destId="{868C04C0-B0B7-4613-B971-B1EBE0C7B7F7}" srcOrd="1" destOrd="0" presId="urn:microsoft.com/office/officeart/2005/8/layout/hierarchy6"/>
    <dgm:cxn modelId="{E0EF2B60-C5ED-4C39-A8E3-BE7859371679}" type="presParOf" srcId="{868C04C0-B0B7-4613-B971-B1EBE0C7B7F7}" destId="{2998AD5F-54E2-4292-A333-79F21CD3E085}" srcOrd="0" destOrd="0" presId="urn:microsoft.com/office/officeart/2005/8/layout/hierarchy6"/>
    <dgm:cxn modelId="{7782D366-4287-4B51-931F-6F512F4F8FF0}" type="presParOf" srcId="{868C04C0-B0B7-4613-B971-B1EBE0C7B7F7}" destId="{C761F397-DA86-4A21-BBBC-725EB275C845}" srcOrd="1" destOrd="0" presId="urn:microsoft.com/office/officeart/2005/8/layout/hierarchy6"/>
    <dgm:cxn modelId="{54994AFD-B452-473C-B3F6-7B8F568BDBD9}" type="presParOf" srcId="{C761F397-DA86-4A21-BBBC-725EB275C845}" destId="{9C59A72E-6001-45E6-B79F-5B80F3F5914A}" srcOrd="0" destOrd="0" presId="urn:microsoft.com/office/officeart/2005/8/layout/hierarchy6"/>
    <dgm:cxn modelId="{57003ED2-63A7-4DE2-A62D-8C0CC8B4BEA2}" type="presParOf" srcId="{C761F397-DA86-4A21-BBBC-725EB275C845}" destId="{4384CFCE-EF0F-4521-B332-779FB4BC7072}" srcOrd="1" destOrd="0" presId="urn:microsoft.com/office/officeart/2005/8/layout/hierarchy6"/>
    <dgm:cxn modelId="{0A409A58-A170-47D4-9ACC-1EE308963916}" type="presParOf" srcId="{4384CFCE-EF0F-4521-B332-779FB4BC7072}" destId="{307266AE-A352-496A-A2BD-46E116969B79}" srcOrd="0" destOrd="0" presId="urn:microsoft.com/office/officeart/2005/8/layout/hierarchy6"/>
    <dgm:cxn modelId="{09046445-D85B-400D-8848-5167D6154F0C}" type="presParOf" srcId="{4384CFCE-EF0F-4521-B332-779FB4BC7072}" destId="{0B5303CE-D3F0-4C08-BC0B-1F1E1C9B3A96}" srcOrd="1" destOrd="0" presId="urn:microsoft.com/office/officeart/2005/8/layout/hierarchy6"/>
    <dgm:cxn modelId="{B1C7AFD6-B61D-4608-BBD8-9AF03FD5984A}" type="presParOf" srcId="{C761F397-DA86-4A21-BBBC-725EB275C845}" destId="{F2ED7794-6B57-483F-AFDA-049C47BE7224}" srcOrd="2" destOrd="0" presId="urn:microsoft.com/office/officeart/2005/8/layout/hierarchy6"/>
    <dgm:cxn modelId="{A9B11359-03EA-436F-AA02-758406BEC90F}" type="presParOf" srcId="{C761F397-DA86-4A21-BBBC-725EB275C845}" destId="{EA10DEE6-6343-4462-8E8D-D7467C901C79}" srcOrd="3" destOrd="0" presId="urn:microsoft.com/office/officeart/2005/8/layout/hierarchy6"/>
    <dgm:cxn modelId="{FA594DE3-3E45-45B8-82C7-2EABCB8784CC}" type="presParOf" srcId="{EA10DEE6-6343-4462-8E8D-D7467C901C79}" destId="{878DA2E7-D06A-496B-88BF-CCD46F0CB5BE}" srcOrd="0" destOrd="0" presId="urn:microsoft.com/office/officeart/2005/8/layout/hierarchy6"/>
    <dgm:cxn modelId="{20F04618-96E6-4F89-B74A-FBD9C21D1504}" type="presParOf" srcId="{EA10DEE6-6343-4462-8E8D-D7467C901C79}" destId="{F28AC9E1-ADC1-4F1E-8705-53C36A643CEC}" srcOrd="1" destOrd="0" presId="urn:microsoft.com/office/officeart/2005/8/layout/hierarchy6"/>
    <dgm:cxn modelId="{E0877832-6039-46E4-AF35-C3FB211391E6}" type="presParOf" srcId="{6AF560A5-21BE-4293-9DE6-6D25658AB1B5}" destId="{1FCC0E8A-05BA-4430-8047-119739F4B5F7}" srcOrd="2" destOrd="0" presId="urn:microsoft.com/office/officeart/2005/8/layout/hierarchy6"/>
    <dgm:cxn modelId="{DE7315AE-34BA-46CB-AF59-EE653D151870}" type="presParOf" srcId="{6AF560A5-21BE-4293-9DE6-6D25658AB1B5}" destId="{D70D2A41-24FC-47BB-81FA-3AB2D5A95F66}" srcOrd="3" destOrd="0" presId="urn:microsoft.com/office/officeart/2005/8/layout/hierarchy6"/>
    <dgm:cxn modelId="{F0E3ACD2-6044-4508-ACC6-6980A6EA1A77}" type="presParOf" srcId="{D70D2A41-24FC-47BB-81FA-3AB2D5A95F66}" destId="{5EAF443D-B1DC-488A-A59F-06D129362525}" srcOrd="0" destOrd="0" presId="urn:microsoft.com/office/officeart/2005/8/layout/hierarchy6"/>
    <dgm:cxn modelId="{03F9915F-96B7-4216-A7D2-A6D0EA75E1E6}" type="presParOf" srcId="{D70D2A41-24FC-47BB-81FA-3AB2D5A95F66}" destId="{97ABAF78-C5BF-4B43-9B40-B1D9CC5F0750}" srcOrd="1" destOrd="0" presId="urn:microsoft.com/office/officeart/2005/8/layout/hierarchy6"/>
    <dgm:cxn modelId="{1B836FFC-EDBB-4405-8C30-2F44F992F958}" type="presParOf" srcId="{FE960CB3-0A61-47B1-8281-DB38D7F52A7A}" destId="{3384CF36-D78D-4CC2-AEE3-5FEEDE04BBFA}" srcOrd="2" destOrd="0" presId="urn:microsoft.com/office/officeart/2005/8/layout/hierarchy6"/>
    <dgm:cxn modelId="{84C324F8-9829-4F4C-BBE9-8147F0A9DF8D}" type="presParOf" srcId="{FE960CB3-0A61-47B1-8281-DB38D7F52A7A}" destId="{E596D05A-AC31-48F9-A0E0-CECA4A869669}" srcOrd="3" destOrd="0" presId="urn:microsoft.com/office/officeart/2005/8/layout/hierarchy6"/>
    <dgm:cxn modelId="{DF24CBE4-56EC-45E4-BDB6-BED6736247A4}" type="presParOf" srcId="{E596D05A-AC31-48F9-A0E0-CECA4A869669}" destId="{450FBCD5-E4CB-40B7-A86C-C69E7C0917C5}" srcOrd="0" destOrd="0" presId="urn:microsoft.com/office/officeart/2005/8/layout/hierarchy6"/>
    <dgm:cxn modelId="{63F63240-3BD0-4DFB-B9FC-170C34719097}" type="presParOf" srcId="{E596D05A-AC31-48F9-A0E0-CECA4A869669}" destId="{F2311EC6-BB31-49FD-98AC-78CCA5B76CF0}" srcOrd="1" destOrd="0" presId="urn:microsoft.com/office/officeart/2005/8/layout/hierarchy6"/>
    <dgm:cxn modelId="{05271E55-B9B0-4987-B954-92A970F34E38}" type="presParOf" srcId="{A84368B5-82C4-4A80-AF4A-6C7023C0BC8C}" destId="{B2CC8270-43AB-4B21-9971-F8A09DE7DAFA}" srcOrd="1" destOrd="0" presId="urn:microsoft.com/office/officeart/2005/8/layout/hierarchy6"/>
    <dgm:cxn modelId="{5DB95F5B-6289-41C5-91F1-21A2F5DF4FC7}" type="presParOf" srcId="{B2CC8270-43AB-4B21-9971-F8A09DE7DAFA}" destId="{59BCED95-657B-4359-88FE-3CD3FA8D5496}" srcOrd="0" destOrd="0" presId="urn:microsoft.com/office/officeart/2005/8/layout/hierarchy6"/>
    <dgm:cxn modelId="{A3A5AAE9-06D2-4861-9E2D-7FF57C8E165E}" type="presParOf" srcId="{59BCED95-657B-4359-88FE-3CD3FA8D5496}" destId="{01163FE7-CEEC-491B-ADBC-61EB2E66331F}" srcOrd="0" destOrd="0" presId="urn:microsoft.com/office/officeart/2005/8/layout/hierarchy6"/>
    <dgm:cxn modelId="{CDE4A1B1-18A8-48E4-8EBC-2804F6A6CEFF}" type="presParOf" srcId="{59BCED95-657B-4359-88FE-3CD3FA8D5496}" destId="{3860818E-7DCE-4500-ACF0-01FC1665BC38}" srcOrd="1" destOrd="0" presId="urn:microsoft.com/office/officeart/2005/8/layout/hierarchy6"/>
    <dgm:cxn modelId="{D9274E82-FDB3-428E-8E8E-57600E56F375}" type="presParOf" srcId="{B2CC8270-43AB-4B21-9971-F8A09DE7DAFA}" destId="{85CB56AA-A63D-46F6-AED6-715A151D5088}" srcOrd="1" destOrd="0" presId="urn:microsoft.com/office/officeart/2005/8/layout/hierarchy6"/>
    <dgm:cxn modelId="{22EE6028-509F-4D4E-87D8-5D9371932A57}" type="presParOf" srcId="{85CB56AA-A63D-46F6-AED6-715A151D5088}" destId="{FA8BE5FA-2D7C-44CF-BFC5-2609C57D89A3}" srcOrd="0" destOrd="0" presId="urn:microsoft.com/office/officeart/2005/8/layout/hierarchy6"/>
    <dgm:cxn modelId="{3585991F-B340-4D53-B9DA-6B34B870601F}" type="presParOf" srcId="{B2CC8270-43AB-4B21-9971-F8A09DE7DAFA}" destId="{F6CC3438-78C7-458D-A801-C57E7001F239}" srcOrd="2" destOrd="0" presId="urn:microsoft.com/office/officeart/2005/8/layout/hierarchy6"/>
    <dgm:cxn modelId="{517039F3-8D90-4D60-A2A3-CB752D5EE23C}" type="presParOf" srcId="{F6CC3438-78C7-458D-A801-C57E7001F239}" destId="{CCD100E6-3A28-4105-B6DB-DACD7E3E3D7F}" srcOrd="0" destOrd="0" presId="urn:microsoft.com/office/officeart/2005/8/layout/hierarchy6"/>
    <dgm:cxn modelId="{1EDCD320-8A62-440C-B71B-A72ADFE741CF}" type="presParOf" srcId="{F6CC3438-78C7-458D-A801-C57E7001F239}" destId="{FD8E851C-487A-4F58-909A-B85E3CC122BE}" srcOrd="1" destOrd="0" presId="urn:microsoft.com/office/officeart/2005/8/layout/hierarchy6"/>
    <dgm:cxn modelId="{ED5E5832-DC66-48F1-92E4-8E7648E0C2F0}" type="presParOf" srcId="{B2CC8270-43AB-4B21-9971-F8A09DE7DAFA}" destId="{BD987B11-C581-417F-BDED-9174CF36E75D}" srcOrd="3" destOrd="0" presId="urn:microsoft.com/office/officeart/2005/8/layout/hierarchy6"/>
    <dgm:cxn modelId="{453BD693-77B3-4BC1-A0B2-B9C9164EEEC2}" type="presParOf" srcId="{BD987B11-C581-417F-BDED-9174CF36E75D}" destId="{0942A45D-0B20-436C-9672-FAC4CE3E995F}" srcOrd="0" destOrd="0" presId="urn:microsoft.com/office/officeart/2005/8/layout/hierarchy6"/>
    <dgm:cxn modelId="{B0AF46CE-6F9F-453C-B930-B51E06D03E0B}" type="presParOf" srcId="{B2CC8270-43AB-4B21-9971-F8A09DE7DAFA}" destId="{AEA9DC45-6C7C-4AE2-B2DB-0EE3512DCF12}" srcOrd="4" destOrd="0" presId="urn:microsoft.com/office/officeart/2005/8/layout/hierarchy6"/>
    <dgm:cxn modelId="{6BB11074-40C5-441B-A445-732A5FB7E549}" type="presParOf" srcId="{AEA9DC45-6C7C-4AE2-B2DB-0EE3512DCF12}" destId="{FF245D96-0085-48B5-BCCF-7019D3A25593}" srcOrd="0" destOrd="0" presId="urn:microsoft.com/office/officeart/2005/8/layout/hierarchy6"/>
    <dgm:cxn modelId="{75781A05-82E5-4EAC-A9FF-6B6CE7FE9004}" type="presParOf" srcId="{AEA9DC45-6C7C-4AE2-B2DB-0EE3512DCF12}" destId="{F4B04F43-9388-43F8-A696-0D0E5EAF86CE}" srcOrd="1" destOrd="0" presId="urn:microsoft.com/office/officeart/2005/8/layout/hierarchy6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45D96-0085-48B5-BCCF-7019D3A25593}">
      <dsp:nvSpPr>
        <dsp:cNvPr id="0" name=""/>
        <dsp:cNvSpPr/>
      </dsp:nvSpPr>
      <dsp:spPr>
        <a:xfrm>
          <a:off x="0" y="2532339"/>
          <a:ext cx="8204632" cy="90539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>
        <a:off x="0" y="2532339"/>
        <a:ext cx="2461389" cy="905393"/>
      </dsp:txXfrm>
    </dsp:sp>
    <dsp:sp modelId="{CCD100E6-3A28-4105-B6DB-DACD7E3E3D7F}">
      <dsp:nvSpPr>
        <dsp:cNvPr id="0" name=""/>
        <dsp:cNvSpPr/>
      </dsp:nvSpPr>
      <dsp:spPr>
        <a:xfrm>
          <a:off x="0" y="1476046"/>
          <a:ext cx="8204632" cy="90539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>
        <a:off x="0" y="1476046"/>
        <a:ext cx="2461389" cy="905393"/>
      </dsp:txXfrm>
    </dsp:sp>
    <dsp:sp modelId="{01163FE7-CEEC-491B-ADBC-61EB2E66331F}">
      <dsp:nvSpPr>
        <dsp:cNvPr id="0" name=""/>
        <dsp:cNvSpPr/>
      </dsp:nvSpPr>
      <dsp:spPr>
        <a:xfrm>
          <a:off x="0" y="419753"/>
          <a:ext cx="8204632" cy="90539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>
        <a:off x="0" y="419753"/>
        <a:ext cx="2461389" cy="905393"/>
      </dsp:txXfrm>
    </dsp:sp>
    <dsp:sp modelId="{AB74AF8E-2B07-47DD-B885-89BC67AE6435}">
      <dsp:nvSpPr>
        <dsp:cNvPr id="0" name=""/>
        <dsp:cNvSpPr/>
      </dsp:nvSpPr>
      <dsp:spPr>
        <a:xfrm>
          <a:off x="4330286" y="501336"/>
          <a:ext cx="1370845" cy="754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Encryption</a:t>
          </a:r>
          <a:endParaRPr lang="en-IN" sz="1400" b="1" kern="1200" dirty="0"/>
        </a:p>
      </dsp:txBody>
      <dsp:txXfrm>
        <a:off x="4352384" y="523434"/>
        <a:ext cx="1326649" cy="710298"/>
      </dsp:txXfrm>
    </dsp:sp>
    <dsp:sp modelId="{AF8A4C64-315F-489B-87F0-97765C14D815}">
      <dsp:nvSpPr>
        <dsp:cNvPr id="0" name=""/>
        <dsp:cNvSpPr/>
      </dsp:nvSpPr>
      <dsp:spPr>
        <a:xfrm>
          <a:off x="2944184" y="1255831"/>
          <a:ext cx="2071524" cy="314058"/>
        </a:xfrm>
        <a:custGeom>
          <a:avLst/>
          <a:gdLst/>
          <a:ahLst/>
          <a:cxnLst/>
          <a:rect l="0" t="0" r="0" b="0"/>
          <a:pathLst>
            <a:path>
              <a:moveTo>
                <a:pt x="2071524" y="0"/>
              </a:moveTo>
              <a:lnTo>
                <a:pt x="2071524" y="157029"/>
              </a:lnTo>
              <a:lnTo>
                <a:pt x="0" y="157029"/>
              </a:lnTo>
              <a:lnTo>
                <a:pt x="0" y="314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FBCA6-4122-4E2E-A345-277F16D578BF}">
      <dsp:nvSpPr>
        <dsp:cNvPr id="0" name=""/>
        <dsp:cNvSpPr/>
      </dsp:nvSpPr>
      <dsp:spPr>
        <a:xfrm>
          <a:off x="2378313" y="1569890"/>
          <a:ext cx="1131742" cy="754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Symmetric Encryption</a:t>
          </a:r>
          <a:endParaRPr lang="en-IN" sz="1400" b="1" kern="1200" dirty="0"/>
        </a:p>
      </dsp:txBody>
      <dsp:txXfrm>
        <a:off x="2400411" y="1591988"/>
        <a:ext cx="1087546" cy="710298"/>
      </dsp:txXfrm>
    </dsp:sp>
    <dsp:sp modelId="{33D40F12-9210-4EC1-ADB4-10AAAEEE7E9A}">
      <dsp:nvSpPr>
        <dsp:cNvPr id="0" name=""/>
        <dsp:cNvSpPr/>
      </dsp:nvSpPr>
      <dsp:spPr>
        <a:xfrm>
          <a:off x="1140017" y="2324385"/>
          <a:ext cx="1804167" cy="301797"/>
        </a:xfrm>
        <a:custGeom>
          <a:avLst/>
          <a:gdLst/>
          <a:ahLst/>
          <a:cxnLst/>
          <a:rect l="0" t="0" r="0" b="0"/>
          <a:pathLst>
            <a:path>
              <a:moveTo>
                <a:pt x="1804167" y="0"/>
              </a:moveTo>
              <a:lnTo>
                <a:pt x="1804167" y="150898"/>
              </a:lnTo>
              <a:lnTo>
                <a:pt x="0" y="150898"/>
              </a:lnTo>
              <a:lnTo>
                <a:pt x="0" y="30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8AD5F-54E2-4292-A333-79F21CD3E085}">
      <dsp:nvSpPr>
        <dsp:cNvPr id="0" name=""/>
        <dsp:cNvSpPr/>
      </dsp:nvSpPr>
      <dsp:spPr>
        <a:xfrm>
          <a:off x="489192" y="2626183"/>
          <a:ext cx="1301650" cy="754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Stream cipher</a:t>
          </a:r>
          <a:endParaRPr lang="en-IN" sz="1800" kern="1200" dirty="0"/>
        </a:p>
      </dsp:txBody>
      <dsp:txXfrm>
        <a:off x="511290" y="2648281"/>
        <a:ext cx="1257454" cy="710298"/>
      </dsp:txXfrm>
    </dsp:sp>
    <dsp:sp modelId="{9C59A72E-6001-45E6-B79F-5B80F3F5914A}">
      <dsp:nvSpPr>
        <dsp:cNvPr id="0" name=""/>
        <dsp:cNvSpPr/>
      </dsp:nvSpPr>
      <dsp:spPr>
        <a:xfrm>
          <a:off x="565871" y="3380678"/>
          <a:ext cx="574146" cy="252386"/>
        </a:xfrm>
        <a:custGeom>
          <a:avLst/>
          <a:gdLst/>
          <a:ahLst/>
          <a:cxnLst/>
          <a:rect l="0" t="0" r="0" b="0"/>
          <a:pathLst>
            <a:path>
              <a:moveTo>
                <a:pt x="574146" y="0"/>
              </a:moveTo>
              <a:lnTo>
                <a:pt x="574146" y="126193"/>
              </a:lnTo>
              <a:lnTo>
                <a:pt x="0" y="126193"/>
              </a:lnTo>
              <a:lnTo>
                <a:pt x="0" y="2523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266AE-A352-496A-A2BD-46E116969B79}">
      <dsp:nvSpPr>
        <dsp:cNvPr id="0" name=""/>
        <dsp:cNvSpPr/>
      </dsp:nvSpPr>
      <dsp:spPr>
        <a:xfrm>
          <a:off x="0" y="3633064"/>
          <a:ext cx="1131742" cy="754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Substitution cipher</a:t>
          </a:r>
          <a:endParaRPr lang="en-IN" sz="1400" kern="1200" dirty="0"/>
        </a:p>
      </dsp:txBody>
      <dsp:txXfrm>
        <a:off x="22098" y="3655162"/>
        <a:ext cx="1087546" cy="710298"/>
      </dsp:txXfrm>
    </dsp:sp>
    <dsp:sp modelId="{F2ED7794-6B57-483F-AFDA-049C47BE7224}">
      <dsp:nvSpPr>
        <dsp:cNvPr id="0" name=""/>
        <dsp:cNvSpPr/>
      </dsp:nvSpPr>
      <dsp:spPr>
        <a:xfrm>
          <a:off x="1140017" y="3380678"/>
          <a:ext cx="1275971" cy="27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03"/>
              </a:lnTo>
              <a:lnTo>
                <a:pt x="1275971" y="137103"/>
              </a:lnTo>
              <a:lnTo>
                <a:pt x="1275971" y="274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DA2E7-D06A-496B-88BF-CCD46F0CB5BE}">
      <dsp:nvSpPr>
        <dsp:cNvPr id="0" name=""/>
        <dsp:cNvSpPr/>
      </dsp:nvSpPr>
      <dsp:spPr>
        <a:xfrm>
          <a:off x="1850118" y="3654884"/>
          <a:ext cx="1131742" cy="754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Transposition cipher</a:t>
          </a:r>
          <a:endParaRPr lang="en-IN" sz="1400" kern="1200" dirty="0"/>
        </a:p>
      </dsp:txBody>
      <dsp:txXfrm>
        <a:off x="1872216" y="3676982"/>
        <a:ext cx="1087546" cy="710298"/>
      </dsp:txXfrm>
    </dsp:sp>
    <dsp:sp modelId="{1FCC0E8A-05BA-4430-8047-119739F4B5F7}">
      <dsp:nvSpPr>
        <dsp:cNvPr id="0" name=""/>
        <dsp:cNvSpPr/>
      </dsp:nvSpPr>
      <dsp:spPr>
        <a:xfrm>
          <a:off x="2944184" y="2324385"/>
          <a:ext cx="1189851" cy="29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14"/>
              </a:lnTo>
              <a:lnTo>
                <a:pt x="1189851" y="148514"/>
              </a:lnTo>
              <a:lnTo>
                <a:pt x="1189851" y="29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F443D-B1DC-488A-A59F-06D129362525}">
      <dsp:nvSpPr>
        <dsp:cNvPr id="0" name=""/>
        <dsp:cNvSpPr/>
      </dsp:nvSpPr>
      <dsp:spPr>
        <a:xfrm>
          <a:off x="3474208" y="2621414"/>
          <a:ext cx="1319656" cy="754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Block cipher</a:t>
          </a:r>
          <a:endParaRPr lang="en-IN" sz="1800" b="1" kern="1200" dirty="0"/>
        </a:p>
      </dsp:txBody>
      <dsp:txXfrm>
        <a:off x="3496306" y="2643512"/>
        <a:ext cx="1275460" cy="710298"/>
      </dsp:txXfrm>
    </dsp:sp>
    <dsp:sp modelId="{3384CF36-D78D-4CC2-AEE3-5FEEDE04BBFA}">
      <dsp:nvSpPr>
        <dsp:cNvPr id="0" name=""/>
        <dsp:cNvSpPr/>
      </dsp:nvSpPr>
      <dsp:spPr>
        <a:xfrm>
          <a:off x="5015709" y="1255831"/>
          <a:ext cx="1042221" cy="314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29"/>
              </a:lnTo>
              <a:lnTo>
                <a:pt x="1042221" y="157029"/>
              </a:lnTo>
              <a:lnTo>
                <a:pt x="1042221" y="314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FBCD5-E4CB-40B7-A86C-C69E7C0917C5}">
      <dsp:nvSpPr>
        <dsp:cNvPr id="0" name=""/>
        <dsp:cNvSpPr/>
      </dsp:nvSpPr>
      <dsp:spPr>
        <a:xfrm>
          <a:off x="4787736" y="1569890"/>
          <a:ext cx="2540388" cy="754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Asymmetric/ Public key Encryption</a:t>
          </a:r>
          <a:endParaRPr lang="en-IN" sz="1600" b="1" kern="1200" dirty="0"/>
        </a:p>
      </dsp:txBody>
      <dsp:txXfrm>
        <a:off x="4809834" y="1591988"/>
        <a:ext cx="2496192" cy="710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0542E-58F5-4617-A183-F255023F12BA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7DA-F5C0-422D-A8F5-EF5610872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2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BCE23B-C44A-4DAE-AFA2-32338E605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956B7-C43B-4447-B54A-2B23AFC13EA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680E1C83-FDF1-4724-B223-6A26BC4EF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>
            <a:extLst>
              <a:ext uri="{FF2B5EF4-FFF2-40B4-BE49-F238E27FC236}">
                <a16:creationId xmlns:a16="http://schemas.microsoft.com/office/drawing/2014/main" id="{D79B0EAE-113A-4F52-8E23-7252A6680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>
            <a:extLst>
              <a:ext uri="{FF2B5EF4-FFF2-40B4-BE49-F238E27FC236}">
                <a16:creationId xmlns:a16="http://schemas.microsoft.com/office/drawing/2014/main" id="{2906CB8C-41B0-4838-BCC6-3138B1F022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32242844-20DA-4669-A5BE-981966468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5B78E94A-6790-4F9E-A1A4-0910F8357BC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F888E43B-515D-438F-97B0-4151FEB14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DDB4D650-F9E8-4343-AC47-DEBDC8274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F0ED8F13-5DF2-4002-9773-7ABE0F2E7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AAB758C0-17E4-45CE-A3F8-02740E479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82F404D4-47E0-4F10-8799-4D30E03E7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A7968218-B5E8-4EAC-A4DE-31BA45983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6286C07B-0303-4356-9CF7-308AE72EC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C7627A22-5018-4FBD-A99E-5D3AC0231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3C3CCAEB-4980-4043-826E-D9AD7C6AA7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738E8DA8-2FA8-4D44-9B5B-4BD5E2602D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26CEC939-AC12-42A8-A59D-6BBE914175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39F7507D-F47A-4430-9E73-65447CEFD2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baseline="0">
                <a:solidFill>
                  <a:schemeClr val="bg2"/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811ED264-E834-41B7-8E1D-B6E7E0F0ED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baseline="0">
                <a:solidFill>
                  <a:schemeClr val="bg2"/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5F449B30-0865-4BE6-8B92-0360224FF4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D542C102-85BF-47BF-BE96-F0826B5DF0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E38982C6-AF6C-48A5-AA31-1C3615F19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baseline="0">
                <a:effectLst/>
                <a:latin typeface="McGrawHill-Italic" pitchFamily="2" charset="0"/>
              </a:rPr>
              <a:t>McGraw-Hill</a:t>
            </a:r>
            <a:endParaRPr lang="en-US" altLang="en-US" b="0" baseline="0">
              <a:effectLst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71B5A850-0F45-4D6E-A775-A4576D757E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baseline="0">
                <a:effectLst/>
                <a:latin typeface="McGrawHill-Italic" pitchFamily="2" charset="0"/>
              </a:rPr>
              <a:t>The McGraw-Hill Companies, Inc., 2000</a:t>
            </a:r>
            <a:endParaRPr lang="en-US" altLang="en-US" b="0" baseline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961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7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4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9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6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5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5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8F6F-FD87-497D-8B58-43049B9E645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055E-1520-415E-9DDF-CB7D2425F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2F0B-0764-4519-86A0-793947E87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Crypto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3C266-69AE-46D7-B105-27B9CF18E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Shachi Natu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70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0" name="Rectangle 20">
            <a:extLst>
              <a:ext uri="{FF2B5EF4-FFF2-40B4-BE49-F238E27FC236}">
                <a16:creationId xmlns:a16="http://schemas.microsoft.com/office/drawing/2014/main" id="{8DA87172-F537-4008-8A47-2FD3EBFD5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8724" name="Text Box 4">
            <a:extLst>
              <a:ext uri="{FF2B5EF4-FFF2-40B4-BE49-F238E27FC236}">
                <a16:creationId xmlns:a16="http://schemas.microsoft.com/office/drawing/2014/main" id="{221E5372-299D-400B-A9DC-C8F107DB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600200"/>
            <a:ext cx="32417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aseline="0" dirty="0">
                <a:solidFill>
                  <a:schemeClr val="folHlink"/>
                </a:solidFill>
                <a:effectLst/>
              </a:rPr>
              <a:t>Figure:  </a:t>
            </a:r>
            <a:r>
              <a:rPr lang="en-US" altLang="en-US" sz="2000" i="1" baseline="0" dirty="0">
                <a:effectLst/>
              </a:rPr>
              <a:t>A modern block cipher</a:t>
            </a:r>
          </a:p>
        </p:txBody>
      </p:sp>
      <p:pic>
        <p:nvPicPr>
          <p:cNvPr id="798731" name="Picture 11">
            <a:extLst>
              <a:ext uri="{FF2B5EF4-FFF2-40B4-BE49-F238E27FC236}">
                <a16:creationId xmlns:a16="http://schemas.microsoft.com/office/drawing/2014/main" id="{DA95299F-3BC2-4A43-A983-D84EF2D4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366963"/>
            <a:ext cx="6700837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39" name="Text Box 19">
            <a:extLst>
              <a:ext uri="{FF2B5EF4-FFF2-40B4-BE49-F238E27FC236}">
                <a16:creationId xmlns:a16="http://schemas.microsoft.com/office/drawing/2014/main" id="{CAAD4A01-DEAC-4A8B-B247-8E54AF1CE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163"/>
            <a:ext cx="21884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 baseline="0" dirty="0">
                <a:effectLst/>
              </a:rPr>
              <a:t>Block cipher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AE0-BD07-4253-BEA3-43D9853F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3258"/>
          </a:xfrm>
        </p:spPr>
        <p:txBody>
          <a:bodyPr>
            <a:noAutofit/>
          </a:bodyPr>
          <a:lstStyle/>
          <a:p>
            <a:r>
              <a:rPr lang="en-US" sz="2800" b="1" dirty="0"/>
              <a:t>Stream cipher vs Block cipher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9DF5-F037-4334-9138-1A0DF2B8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B08628A-606E-4485-AF07-4224B819D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7244"/>
              </p:ext>
            </p:extLst>
          </p:nvPr>
        </p:nvGraphicFramePr>
        <p:xfrm>
          <a:off x="635713" y="1278384"/>
          <a:ext cx="7872573" cy="511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481">
                  <a:extLst>
                    <a:ext uri="{9D8B030D-6E8A-4147-A177-3AD203B41FA5}">
                      <a16:colId xmlns:a16="http://schemas.microsoft.com/office/drawing/2014/main" val="824693310"/>
                    </a:ext>
                  </a:extLst>
                </a:gridCol>
                <a:gridCol w="3107185">
                  <a:extLst>
                    <a:ext uri="{9D8B030D-6E8A-4147-A177-3AD203B41FA5}">
                      <a16:colId xmlns:a16="http://schemas.microsoft.com/office/drawing/2014/main" val="3480064815"/>
                    </a:ext>
                  </a:extLst>
                </a:gridCol>
                <a:gridCol w="3092907">
                  <a:extLst>
                    <a:ext uri="{9D8B030D-6E8A-4147-A177-3AD203B41FA5}">
                      <a16:colId xmlns:a16="http://schemas.microsoft.com/office/drawing/2014/main" val="137038127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Stream cipher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 cipher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02233"/>
                  </a:ext>
                </a:extLst>
              </a:tr>
              <a:tr h="875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Speed of transformation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Fast because each symbol is encrypted without regard for any other plaintext symbol.</a:t>
                      </a:r>
                    </a:p>
                    <a:p>
                      <a:pPr algn="just" eaLnBrk="1" hangingPunct="1"/>
                      <a:endParaRPr lang="en-AU" altLang="en-US" sz="1800" dirty="0">
                        <a:cs typeface="Times New Roman" panose="02020603050405020304" pitchFamily="18" charset="0"/>
                      </a:endParaRPr>
                    </a:p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Each symbol can be encrypted as soon as it is read.</a:t>
                      </a:r>
                    </a:p>
                    <a:p>
                      <a:pPr algn="just" eaLnBrk="1" hangingPunct="1"/>
                      <a:endParaRPr lang="en-AU" altLang="en-US" sz="1800" dirty="0">
                        <a:cs typeface="Times New Roman" panose="02020603050405020304" pitchFamily="18" charset="0"/>
                      </a:endParaRPr>
                    </a:p>
                    <a:p>
                      <a:pPr algn="just" eaLnBrk="1" hangingPunct="1"/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Thus time to encrypt the symbol depends only on the encryption algorithm and not on time it takes in receiving other plaintext 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Slow because Block cipher needs to wait until entire block of plaintext is received to start the encryption process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24517"/>
                  </a:ext>
                </a:extLst>
              </a:tr>
              <a:tr h="861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Low error propagation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Because each symbol is separately encoded, an error in the encryption process affects only that character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Error will affect the transformation of all other characters in the same block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9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AE0-BD07-4253-BEA3-43D9853F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3258"/>
          </a:xfrm>
        </p:spPr>
        <p:txBody>
          <a:bodyPr>
            <a:noAutofit/>
          </a:bodyPr>
          <a:lstStyle/>
          <a:p>
            <a:r>
              <a:rPr lang="en-US" sz="2800" b="1" dirty="0"/>
              <a:t>Stream cipher vs Block cipher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9DF5-F037-4334-9138-1A0DF2B8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B08628A-606E-4485-AF07-4224B819D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06711"/>
              </p:ext>
            </p:extLst>
          </p:nvPr>
        </p:nvGraphicFramePr>
        <p:xfrm>
          <a:off x="628650" y="1199541"/>
          <a:ext cx="7872573" cy="474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385">
                  <a:extLst>
                    <a:ext uri="{9D8B030D-6E8A-4147-A177-3AD203B41FA5}">
                      <a16:colId xmlns:a16="http://schemas.microsoft.com/office/drawing/2014/main" val="824693310"/>
                    </a:ext>
                  </a:extLst>
                </a:gridCol>
                <a:gridCol w="2956264">
                  <a:extLst>
                    <a:ext uri="{9D8B030D-6E8A-4147-A177-3AD203B41FA5}">
                      <a16:colId xmlns:a16="http://schemas.microsoft.com/office/drawing/2014/main" val="3480064815"/>
                    </a:ext>
                  </a:extLst>
                </a:gridCol>
                <a:gridCol w="2934924">
                  <a:extLst>
                    <a:ext uri="{9D8B030D-6E8A-4147-A177-3AD203B41FA5}">
                      <a16:colId xmlns:a16="http://schemas.microsoft.com/office/drawing/2014/main" val="137038127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Stream cipher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 cipher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02233"/>
                  </a:ext>
                </a:extLst>
              </a:tr>
              <a:tr h="875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Diffusion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Low diffusion:</a:t>
                      </a:r>
                    </a:p>
                    <a:p>
                      <a:pPr algn="just" eaLnBrk="1" hangingPunct="1"/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Each symbol is separately enciphered. Therefore all the information of that symbol is contained in one symbol of ciphertext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High diffusion:</a:t>
                      </a:r>
                    </a:p>
                    <a:p>
                      <a:pPr algn="just" eaLnBrk="1" hangingPunct="1"/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Information from plaintext is diffused into several ciphertext symbols.</a:t>
                      </a:r>
                    </a:p>
                    <a:p>
                      <a:pPr algn="just" eaLnBrk="1" hangingPunct="1"/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One ciphertext block may depend on several plaintext letters.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24517"/>
                  </a:ext>
                </a:extLst>
              </a:tr>
              <a:tr h="861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Susceptibility to malicious insertions and modifications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Because each symbol is separately enciphered, an active interceptor who has broken the code can splice pieces of previous information and transmit a spurious new messages that may look authentic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Because blocks of symbols are enciphered, it is impossible to insert a single symbol into a block. The length of the block would be then incorrect and the decipherment would quickly reveal the insertion 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9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9DF5-F037-4334-9138-1A0DF2B8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7831"/>
            <a:ext cx="7886700" cy="477913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Confusion means that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bit of the ciphertext should depend on several parts of the key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obscuring the connections between the two.</a:t>
            </a:r>
          </a:p>
          <a:p>
            <a:pPr algn="just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property of confusion hides the relationship between the ciphertext and the key.</a:t>
            </a:r>
          </a:p>
          <a:p>
            <a:pPr algn="just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makes difficult to find the key from the ciphertext and if a single bit in a key is changed, the calculation of the values of most or all of the bits in the ciphertext will be affected.</a:t>
            </a:r>
          </a:p>
          <a:p>
            <a:pPr algn="just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Confusion increases the ambiguity of ciphertext and it is used by both block and stream ciphers.</a:t>
            </a:r>
          </a:p>
          <a:p>
            <a:pPr algn="just"/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Achieved by </a:t>
            </a:r>
            <a:r>
              <a:rPr 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substitution.</a:t>
            </a:r>
            <a:endParaRPr lang="en-US" sz="2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C3EC06-3375-4C38-B899-69B3E7B4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32706"/>
          </a:xfrm>
        </p:spPr>
        <p:txBody>
          <a:bodyPr>
            <a:noAutofit/>
          </a:bodyPr>
          <a:lstStyle/>
          <a:p>
            <a:r>
              <a:rPr lang="en-US" sz="2800" b="1" dirty="0"/>
              <a:t>Confusion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3006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9DF5-F037-4334-9138-1A0DF2B8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7831"/>
            <a:ext cx="7886700" cy="477913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Diffusion means that if we change a single bit of the plaintext, most of the bits in the ciphertext should change, and similarly, </a:t>
            </a:r>
          </a:p>
          <a:p>
            <a:pPr algn="just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we change one bit of the ciphertext, then approximately one half of the plaintext bits should change.</a:t>
            </a:r>
          </a:p>
          <a:p>
            <a:pPr algn="just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hides the relationship between the ciphertext and the plain text.</a:t>
            </a:r>
          </a:p>
          <a:p>
            <a:pPr algn="just"/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increases the redundancy of plain text by spreading it across the rows and columns </a:t>
            </a:r>
          </a:p>
          <a:p>
            <a:pPr algn="just"/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 is achieved through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permutation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C3EC06-3375-4C38-B899-69B3E7B4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2440"/>
          </a:xfrm>
        </p:spPr>
        <p:txBody>
          <a:bodyPr>
            <a:noAutofit/>
          </a:bodyPr>
          <a:lstStyle/>
          <a:p>
            <a:r>
              <a:rPr lang="en-US" sz="3200" b="1" dirty="0"/>
              <a:t>Diffusion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58354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DC32-2F89-46FF-A44F-C015B31D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162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Confusion vs. Diffusion</a:t>
            </a:r>
            <a:endParaRPr lang="en-IN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F4D1C7-1592-4F91-BEBD-9D76CB0C5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37667"/>
              </p:ext>
            </p:extLst>
          </p:nvPr>
        </p:nvGraphicFramePr>
        <p:xfrm>
          <a:off x="708549" y="1213065"/>
          <a:ext cx="7370131" cy="484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919">
                  <a:extLst>
                    <a:ext uri="{9D8B030D-6E8A-4147-A177-3AD203B41FA5}">
                      <a16:colId xmlns:a16="http://schemas.microsoft.com/office/drawing/2014/main" val="1440514186"/>
                    </a:ext>
                  </a:extLst>
                </a:gridCol>
                <a:gridCol w="3613212">
                  <a:extLst>
                    <a:ext uri="{9D8B030D-6E8A-4147-A177-3AD203B41FA5}">
                      <a16:colId xmlns:a16="http://schemas.microsoft.com/office/drawing/2014/main" val="41704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Diffusion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7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In confusion, if one bit within the key is modified, most or all bits within the cipher text also will be modified.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While in diffusion, if one bit within the plain text is modified, many or all bits within the cipher text also will be modified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113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This technique is possible through substitution. 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It is possible through permutation.</a:t>
                      </a:r>
                    </a:p>
                    <a:p>
                      <a:pPr algn="l" fontAlgn="base"/>
                      <a:endParaRPr lang="en-US" b="0" dirty="0">
                        <a:effectLst/>
                      </a:endParaRP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6673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In confusion, vagueness is increased in resultant.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While in diffusion, redundancy is increased in resultant.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289717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Both stream cipher and block cipher uses confusion.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Only block cipher uses diffusion.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32244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The relation between the cipher text and the key is masked by confusion.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The relation between the cipher text and the plain text is masked by diffusion.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23196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1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9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1666-CD2A-46B6-8A30-E2CDD22D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Terminologies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9148-724F-4C22-AED0-020CE0F9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Cryptology</a:t>
            </a:r>
            <a:r>
              <a:rPr lang="en-US" dirty="0"/>
              <a:t>- art and science of making and breaking secret codes</a:t>
            </a:r>
          </a:p>
          <a:p>
            <a:r>
              <a:rPr lang="en-US" b="1" dirty="0"/>
              <a:t>Cryptography</a:t>
            </a:r>
            <a:r>
              <a:rPr lang="en-US" dirty="0"/>
              <a:t>- making secret codes</a:t>
            </a:r>
          </a:p>
          <a:p>
            <a:r>
              <a:rPr lang="en-US" b="1" dirty="0"/>
              <a:t>Cryptanalysis</a:t>
            </a:r>
            <a:r>
              <a:rPr lang="en-US" dirty="0"/>
              <a:t>- breaking secret codes</a:t>
            </a:r>
          </a:p>
          <a:p>
            <a:r>
              <a:rPr lang="en-US" b="1" dirty="0">
                <a:solidFill>
                  <a:srgbClr val="FF0000"/>
                </a:solidFill>
              </a:rPr>
              <a:t>Cipher/ cryptosystem</a:t>
            </a:r>
            <a:r>
              <a:rPr lang="en-US" dirty="0"/>
              <a:t>- used to encrypt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Plaintext</a:t>
            </a:r>
            <a:r>
              <a:rPr lang="en-US" dirty="0"/>
              <a:t>- original message</a:t>
            </a:r>
          </a:p>
          <a:p>
            <a:r>
              <a:rPr lang="en-US" b="1" dirty="0">
                <a:solidFill>
                  <a:srgbClr val="FF0000"/>
                </a:solidFill>
              </a:rPr>
              <a:t>Ciphertext</a:t>
            </a:r>
            <a:r>
              <a:rPr lang="en-US" dirty="0"/>
              <a:t>- encrypted text</a:t>
            </a:r>
          </a:p>
          <a:p>
            <a:r>
              <a:rPr lang="en-US" b="1" dirty="0">
                <a:solidFill>
                  <a:srgbClr val="FF0000"/>
                </a:solidFill>
              </a:rPr>
              <a:t>Key</a:t>
            </a:r>
            <a:r>
              <a:rPr lang="en-US" dirty="0"/>
              <a:t>- used to configure a cryptosystem for encryption/decryption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3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1A19-FCBF-410B-AC93-CEFC2DD0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encryption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7B76-668A-49B3-9F95-65406692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Plaintext</a:t>
            </a:r>
          </a:p>
          <a:p>
            <a:r>
              <a:rPr lang="en-US" dirty="0"/>
              <a:t>Ciphertext</a:t>
            </a:r>
          </a:p>
          <a:p>
            <a:r>
              <a:rPr lang="en-US" dirty="0"/>
              <a:t>Encryption algorithm</a:t>
            </a:r>
          </a:p>
          <a:p>
            <a:r>
              <a:rPr lang="en-US" dirty="0"/>
              <a:t>Decryption algorithm</a:t>
            </a:r>
          </a:p>
          <a:p>
            <a:r>
              <a:rPr lang="en-US" dirty="0"/>
              <a:t>Key (optional)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1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7E09-815F-4E4F-B2F0-9CBC55BA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encryption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17603B-3EFC-4F3A-87E1-7A2C19A81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09986"/>
              </p:ext>
            </p:extLst>
          </p:nvPr>
        </p:nvGraphicFramePr>
        <p:xfrm>
          <a:off x="469684" y="1580225"/>
          <a:ext cx="8204632" cy="4838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CEAAEC-956B-470C-9FBF-A4119D26D94D}"/>
              </a:ext>
            </a:extLst>
          </p:cNvPr>
          <p:cNvSpPr txBox="1"/>
          <p:nvPr/>
        </p:nvSpPr>
        <p:spPr>
          <a:xfrm>
            <a:off x="1535836" y="4879796"/>
            <a:ext cx="95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A5/1, RC4</a:t>
            </a:r>
            <a:endParaRPr lang="en-IN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7E8B-A4B2-477C-BD23-8B3E76D3D7D8}"/>
              </a:ext>
            </a:extLst>
          </p:cNvPr>
          <p:cNvSpPr txBox="1"/>
          <p:nvPr/>
        </p:nvSpPr>
        <p:spPr>
          <a:xfrm>
            <a:off x="4216062" y="4879796"/>
            <a:ext cx="122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DES, AES, Triple DES, RC5, Blowfish</a:t>
            </a:r>
            <a:endParaRPr lang="en-IN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02EFE-D013-4C40-9CE1-D8D708214019}"/>
              </a:ext>
            </a:extLst>
          </p:cNvPr>
          <p:cNvSpPr txBox="1"/>
          <p:nvPr/>
        </p:nvSpPr>
        <p:spPr>
          <a:xfrm>
            <a:off x="5780011" y="3823789"/>
            <a:ext cx="202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Knapsack, RSA, Diffie-Hellman key exchange</a:t>
            </a:r>
            <a:endParaRPr lang="en-IN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B7882-17F1-4FDD-8E24-434C6D73A4C6}"/>
              </a:ext>
            </a:extLst>
          </p:cNvPr>
          <p:cNvSpPr txBox="1"/>
          <p:nvPr/>
        </p:nvSpPr>
        <p:spPr>
          <a:xfrm>
            <a:off x="400144" y="6031209"/>
            <a:ext cx="12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Caesar, Hill, </a:t>
            </a:r>
            <a:r>
              <a:rPr lang="en-US" sz="1200" b="1" dirty="0" err="1"/>
              <a:t>playfair</a:t>
            </a:r>
            <a:r>
              <a:rPr lang="en-US" sz="1200" b="1" dirty="0"/>
              <a:t> etc.</a:t>
            </a:r>
            <a:endParaRPr lang="en-IN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5943E-F1B5-40D0-97AF-5CC3F511303A}"/>
              </a:ext>
            </a:extLst>
          </p:cNvPr>
          <p:cNvSpPr txBox="1"/>
          <p:nvPr/>
        </p:nvSpPr>
        <p:spPr>
          <a:xfrm>
            <a:off x="2335476" y="6031209"/>
            <a:ext cx="122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 fence, double transposition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39564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Text Box 4">
            <a:extLst>
              <a:ext uri="{FF2B5EF4-FFF2-40B4-BE49-F238E27FC236}">
                <a16:creationId xmlns:a16="http://schemas.microsoft.com/office/drawing/2014/main" id="{5D809176-AAF9-4B2E-BF50-3480C7349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1676400"/>
            <a:ext cx="5055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Figure:  </a:t>
            </a:r>
            <a:r>
              <a:rPr lang="en-US" altLang="en-US" sz="2000" baseline="0" dirty="0"/>
              <a:t>General idea of symmetric-key cipher</a:t>
            </a:r>
          </a:p>
        </p:txBody>
      </p:sp>
      <p:pic>
        <p:nvPicPr>
          <p:cNvPr id="677896" name="Picture 8">
            <a:extLst>
              <a:ext uri="{FF2B5EF4-FFF2-40B4-BE49-F238E27FC236}">
                <a16:creationId xmlns:a16="http://schemas.microsoft.com/office/drawing/2014/main" id="{AFFC49D1-9537-47CC-BA23-872229A8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852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7905" name="Rectangle 17">
            <a:extLst>
              <a:ext uri="{FF2B5EF4-FFF2-40B4-BE49-F238E27FC236}">
                <a16:creationId xmlns:a16="http://schemas.microsoft.com/office/drawing/2014/main" id="{C86CD05F-5EA2-4D1C-B138-EE97FDDB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77904" name="Text Box 16">
            <a:extLst>
              <a:ext uri="{FF2B5EF4-FFF2-40B4-BE49-F238E27FC236}">
                <a16:creationId xmlns:a16="http://schemas.microsoft.com/office/drawing/2014/main" id="{A4EB8BAF-79BD-44B6-AB07-9A6987CD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512"/>
            <a:ext cx="37539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Symmetric key cipher</a:t>
            </a:r>
            <a:endParaRPr lang="en-US" altLang="en-US" sz="3200" baseline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8BFA93-18E2-4E90-AA6C-6307F38A6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65126"/>
            <a:ext cx="75247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Asymmetric Key Cryptography</a:t>
            </a:r>
          </a:p>
        </p:txBody>
      </p:sp>
      <p:grpSp>
        <p:nvGrpSpPr>
          <p:cNvPr id="4099" name="Group 52">
            <a:extLst>
              <a:ext uri="{FF2B5EF4-FFF2-40B4-BE49-F238E27FC236}">
                <a16:creationId xmlns:a16="http://schemas.microsoft.com/office/drawing/2014/main" id="{F3DE5739-583D-43B7-9E81-1EC66CFD45D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828800"/>
            <a:ext cx="7086600" cy="3962400"/>
            <a:chOff x="1911" y="5962"/>
            <a:chExt cx="8610" cy="5190"/>
          </a:xfrm>
        </p:grpSpPr>
        <p:sp>
          <p:nvSpPr>
            <p:cNvPr id="4100" name="Rectangle 53">
              <a:extLst>
                <a:ext uri="{FF2B5EF4-FFF2-40B4-BE49-F238E27FC236}">
                  <a16:creationId xmlns:a16="http://schemas.microsoft.com/office/drawing/2014/main" id="{9251403B-3D32-48D9-B126-5BFF8987B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5962"/>
              <a:ext cx="8610" cy="51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101" name="Group 54">
              <a:extLst>
                <a:ext uri="{FF2B5EF4-FFF2-40B4-BE49-F238E27FC236}">
                  <a16:creationId xmlns:a16="http://schemas.microsoft.com/office/drawing/2014/main" id="{3971B6F7-BDF7-4975-8B43-0CDB830B6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2" y="8707"/>
              <a:ext cx="675" cy="751"/>
              <a:chOff x="5328" y="3168"/>
              <a:chExt cx="720" cy="1066"/>
            </a:xfrm>
          </p:grpSpPr>
          <p:sp>
            <p:nvSpPr>
              <p:cNvPr id="4135" name="Oval 55">
                <a:extLst>
                  <a:ext uri="{FF2B5EF4-FFF2-40B4-BE49-F238E27FC236}">
                    <a16:creationId xmlns:a16="http://schemas.microsoft.com/office/drawing/2014/main" id="{CD25F99F-FAF9-4ED6-9D0A-8ADBEFEC2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514"/>
                <a:ext cx="720" cy="720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36" name="AutoShape 56">
                <a:extLst>
                  <a:ext uri="{FF2B5EF4-FFF2-40B4-BE49-F238E27FC236}">
                    <a16:creationId xmlns:a16="http://schemas.microsoft.com/office/drawing/2014/main" id="{4F59D1F4-4768-4633-BE1D-364591678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3888"/>
                <a:ext cx="144" cy="144"/>
              </a:xfrm>
              <a:prstGeom prst="diamond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37" name="Freeform 57">
                <a:extLst>
                  <a:ext uri="{FF2B5EF4-FFF2-40B4-BE49-F238E27FC236}">
                    <a16:creationId xmlns:a16="http://schemas.microsoft.com/office/drawing/2014/main" id="{D2551205-1C0E-438D-A6A0-76163909A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" y="3168"/>
                <a:ext cx="528" cy="522"/>
              </a:xfrm>
              <a:custGeom>
                <a:avLst/>
                <a:gdLst>
                  <a:gd name="T0" fmla="*/ 48 w 669"/>
                  <a:gd name="T1" fmla="*/ 576 h 666"/>
                  <a:gd name="T2" fmla="*/ 48 w 669"/>
                  <a:gd name="T3" fmla="*/ 144 h 666"/>
                  <a:gd name="T4" fmla="*/ 336 w 669"/>
                  <a:gd name="T5" fmla="*/ 0 h 666"/>
                  <a:gd name="T6" fmla="*/ 624 w 669"/>
                  <a:gd name="T7" fmla="*/ 144 h 666"/>
                  <a:gd name="T8" fmla="*/ 609 w 669"/>
                  <a:gd name="T9" fmla="*/ 666 h 6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9"/>
                  <a:gd name="T16" fmla="*/ 0 h 666"/>
                  <a:gd name="T17" fmla="*/ 669 w 669"/>
                  <a:gd name="T18" fmla="*/ 666 h 6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9" h="666">
                    <a:moveTo>
                      <a:pt x="48" y="576"/>
                    </a:moveTo>
                    <a:cubicBezTo>
                      <a:pt x="24" y="408"/>
                      <a:pt x="0" y="240"/>
                      <a:pt x="48" y="144"/>
                    </a:cubicBezTo>
                    <a:cubicBezTo>
                      <a:pt x="96" y="48"/>
                      <a:pt x="240" y="0"/>
                      <a:pt x="336" y="0"/>
                    </a:cubicBezTo>
                    <a:cubicBezTo>
                      <a:pt x="432" y="0"/>
                      <a:pt x="579" y="33"/>
                      <a:pt x="624" y="144"/>
                    </a:cubicBezTo>
                    <a:cubicBezTo>
                      <a:pt x="669" y="255"/>
                      <a:pt x="612" y="557"/>
                      <a:pt x="609" y="666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02" name="Group 58">
              <a:extLst>
                <a:ext uri="{FF2B5EF4-FFF2-40B4-BE49-F238E27FC236}">
                  <a16:creationId xmlns:a16="http://schemas.microsoft.com/office/drawing/2014/main" id="{DF3836C7-493C-4397-A4CD-AD8BCBD87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8647"/>
              <a:ext cx="675" cy="751"/>
              <a:chOff x="5328" y="3168"/>
              <a:chExt cx="720" cy="1066"/>
            </a:xfrm>
          </p:grpSpPr>
          <p:sp>
            <p:nvSpPr>
              <p:cNvPr id="4132" name="Oval 59">
                <a:extLst>
                  <a:ext uri="{FF2B5EF4-FFF2-40B4-BE49-F238E27FC236}">
                    <a16:creationId xmlns:a16="http://schemas.microsoft.com/office/drawing/2014/main" id="{FC744B0F-2749-4582-B9FE-B05256574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514"/>
                <a:ext cx="720" cy="720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33" name="AutoShape 60">
                <a:extLst>
                  <a:ext uri="{FF2B5EF4-FFF2-40B4-BE49-F238E27FC236}">
                    <a16:creationId xmlns:a16="http://schemas.microsoft.com/office/drawing/2014/main" id="{CF1491FF-D7F0-4840-882D-D6AA7C9E8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3888"/>
                <a:ext cx="144" cy="144"/>
              </a:xfrm>
              <a:prstGeom prst="diamond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34" name="Freeform 61">
                <a:extLst>
                  <a:ext uri="{FF2B5EF4-FFF2-40B4-BE49-F238E27FC236}">
                    <a16:creationId xmlns:a16="http://schemas.microsoft.com/office/drawing/2014/main" id="{C32FDD08-4D4D-4862-9417-1CF8A10E0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" y="3168"/>
                <a:ext cx="528" cy="522"/>
              </a:xfrm>
              <a:custGeom>
                <a:avLst/>
                <a:gdLst>
                  <a:gd name="T0" fmla="*/ 48 w 669"/>
                  <a:gd name="T1" fmla="*/ 576 h 666"/>
                  <a:gd name="T2" fmla="*/ 48 w 669"/>
                  <a:gd name="T3" fmla="*/ 144 h 666"/>
                  <a:gd name="T4" fmla="*/ 336 w 669"/>
                  <a:gd name="T5" fmla="*/ 0 h 666"/>
                  <a:gd name="T6" fmla="*/ 624 w 669"/>
                  <a:gd name="T7" fmla="*/ 144 h 666"/>
                  <a:gd name="T8" fmla="*/ 609 w 669"/>
                  <a:gd name="T9" fmla="*/ 666 h 6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9"/>
                  <a:gd name="T16" fmla="*/ 0 h 666"/>
                  <a:gd name="T17" fmla="*/ 669 w 669"/>
                  <a:gd name="T18" fmla="*/ 666 h 6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9" h="666">
                    <a:moveTo>
                      <a:pt x="48" y="576"/>
                    </a:moveTo>
                    <a:cubicBezTo>
                      <a:pt x="24" y="408"/>
                      <a:pt x="0" y="240"/>
                      <a:pt x="48" y="144"/>
                    </a:cubicBezTo>
                    <a:cubicBezTo>
                      <a:pt x="96" y="48"/>
                      <a:pt x="240" y="0"/>
                      <a:pt x="336" y="0"/>
                    </a:cubicBezTo>
                    <a:cubicBezTo>
                      <a:pt x="432" y="0"/>
                      <a:pt x="579" y="33"/>
                      <a:pt x="624" y="144"/>
                    </a:cubicBezTo>
                    <a:cubicBezTo>
                      <a:pt x="669" y="255"/>
                      <a:pt x="612" y="557"/>
                      <a:pt x="609" y="666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103" name="AutoShape 62">
              <a:extLst>
                <a:ext uri="{FF2B5EF4-FFF2-40B4-BE49-F238E27FC236}">
                  <a16:creationId xmlns:a16="http://schemas.microsoft.com/office/drawing/2014/main" id="{2F84820E-094D-4CC0-B2A9-93073AB3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8654"/>
              <a:ext cx="797" cy="90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Plain text</a:t>
              </a:r>
            </a:p>
          </p:txBody>
        </p:sp>
        <p:sp>
          <p:nvSpPr>
            <p:cNvPr id="4104" name="Line 63">
              <a:extLst>
                <a:ext uri="{FF2B5EF4-FFF2-40B4-BE49-F238E27FC236}">
                  <a16:creationId xmlns:a16="http://schemas.microsoft.com/office/drawing/2014/main" id="{C06FD5CB-C7F1-4876-A479-E8FEBA77E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9014"/>
              <a:ext cx="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5" name="Text Box 64">
              <a:extLst>
                <a:ext uri="{FF2B5EF4-FFF2-40B4-BE49-F238E27FC236}">
                  <a16:creationId xmlns:a16="http://schemas.microsoft.com/office/drawing/2014/main" id="{43C928FD-976D-4C88-A854-AA669D22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9614"/>
              <a:ext cx="1132" cy="10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 b="1"/>
                <a:t>Encrypt with B’s public key </a:t>
              </a:r>
            </a:p>
          </p:txBody>
        </p:sp>
        <p:sp>
          <p:nvSpPr>
            <p:cNvPr id="4106" name="Line 65">
              <a:extLst>
                <a:ext uri="{FF2B5EF4-FFF2-40B4-BE49-F238E27FC236}">
                  <a16:creationId xmlns:a16="http://schemas.microsoft.com/office/drawing/2014/main" id="{78776220-BBC2-45E5-B328-724701308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9014"/>
              <a:ext cx="5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7" name="Line 66">
              <a:extLst>
                <a:ext uri="{FF2B5EF4-FFF2-40B4-BE49-F238E27FC236}">
                  <a16:creationId xmlns:a16="http://schemas.microsoft.com/office/drawing/2014/main" id="{4C9F2AFB-F61E-4517-B218-B9995F018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0" y="9014"/>
              <a:ext cx="6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8" name="Line 67">
              <a:extLst>
                <a:ext uri="{FF2B5EF4-FFF2-40B4-BE49-F238E27FC236}">
                  <a16:creationId xmlns:a16="http://schemas.microsoft.com/office/drawing/2014/main" id="{7B464088-D01C-48CE-89B3-416F490EA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52" y="9052"/>
              <a:ext cx="4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9" name="AutoShape 68">
              <a:extLst>
                <a:ext uri="{FF2B5EF4-FFF2-40B4-BE49-F238E27FC236}">
                  <a16:creationId xmlns:a16="http://schemas.microsoft.com/office/drawing/2014/main" id="{B56854C0-BBEB-47E6-A7C0-C496D50A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3" y="8692"/>
              <a:ext cx="845" cy="90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Plain text</a:t>
              </a:r>
            </a:p>
          </p:txBody>
        </p:sp>
        <p:sp>
          <p:nvSpPr>
            <p:cNvPr id="4110" name="Text Box 69">
              <a:extLst>
                <a:ext uri="{FF2B5EF4-FFF2-40B4-BE49-F238E27FC236}">
                  <a16:creationId xmlns:a16="http://schemas.microsoft.com/office/drawing/2014/main" id="{F741EC46-2D71-429B-BFC9-2849959AE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" y="9644"/>
              <a:ext cx="1221" cy="1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 b="1"/>
                <a:t>Decrypt with B’s private key</a:t>
              </a:r>
            </a:p>
          </p:txBody>
        </p:sp>
        <p:sp>
          <p:nvSpPr>
            <p:cNvPr id="4111" name="computr1">
              <a:extLst>
                <a:ext uri="{FF2B5EF4-FFF2-40B4-BE49-F238E27FC236}">
                  <a16:creationId xmlns:a16="http://schemas.microsoft.com/office/drawing/2014/main" id="{6F3F72AF-E256-4CFF-9197-24ACCF9C7C2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82" y="6340"/>
              <a:ext cx="1690" cy="1395"/>
            </a:xfrm>
            <a:custGeom>
              <a:avLst/>
              <a:gdLst>
                <a:gd name="T0" fmla="*/ 1528 w 21600"/>
                <a:gd name="T1" fmla="*/ 0 h 21600"/>
                <a:gd name="T2" fmla="*/ 845 w 21600"/>
                <a:gd name="T3" fmla="*/ 0 h 21600"/>
                <a:gd name="T4" fmla="*/ 162 w 21600"/>
                <a:gd name="T5" fmla="*/ 0 h 21600"/>
                <a:gd name="T6" fmla="*/ 0 w 21600"/>
                <a:gd name="T7" fmla="*/ 994 h 21600"/>
                <a:gd name="T8" fmla="*/ 0 w 21600"/>
                <a:gd name="T9" fmla="*/ 1395 h 21600"/>
                <a:gd name="T10" fmla="*/ 845 w 21600"/>
                <a:gd name="T11" fmla="*/ 1395 h 21600"/>
                <a:gd name="T12" fmla="*/ 1690 w 21600"/>
                <a:gd name="T13" fmla="*/ 1395 h 21600"/>
                <a:gd name="T14" fmla="*/ 1690 w 21600"/>
                <a:gd name="T15" fmla="*/ 994 h 21600"/>
                <a:gd name="T16" fmla="*/ 1528 w 21600"/>
                <a:gd name="T17" fmla="*/ 875 h 21600"/>
                <a:gd name="T18" fmla="*/ 162 w 21600"/>
                <a:gd name="T19" fmla="*/ 875 h 21600"/>
                <a:gd name="T20" fmla="*/ 162 w 21600"/>
                <a:gd name="T21" fmla="*/ 438 h 21600"/>
                <a:gd name="T22" fmla="*/ 1528 w 21600"/>
                <a:gd name="T23" fmla="*/ 438 h 21600"/>
                <a:gd name="T24" fmla="*/ 0 w 21600"/>
                <a:gd name="T25" fmla="*/ 1194 h 21600"/>
                <a:gd name="T26" fmla="*/ 1690 w 21600"/>
                <a:gd name="T27" fmla="*/ 1194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1 w 21600"/>
                <a:gd name="T43" fmla="*/ 2539 h 21600"/>
                <a:gd name="T44" fmla="*/ 16756 w 21600"/>
                <a:gd name="T45" fmla="*/ 11148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Sender</a:t>
              </a:r>
            </a:p>
            <a:p>
              <a:pPr algn="ctr"/>
              <a:r>
                <a:rPr lang="en-US" altLang="en-US" sz="1200" b="1"/>
                <a:t>(A)</a:t>
              </a:r>
            </a:p>
          </p:txBody>
        </p:sp>
        <p:sp>
          <p:nvSpPr>
            <p:cNvPr id="4112" name="Line 71">
              <a:extLst>
                <a:ext uri="{FF2B5EF4-FFF2-40B4-BE49-F238E27FC236}">
                  <a16:creationId xmlns:a16="http://schemas.microsoft.com/office/drawing/2014/main" id="{109D7573-4428-42D5-9B93-9C30FED0A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3" y="7745"/>
              <a:ext cx="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13" name="AutoShape 72">
              <a:extLst>
                <a:ext uri="{FF2B5EF4-FFF2-40B4-BE49-F238E27FC236}">
                  <a16:creationId xmlns:a16="http://schemas.microsoft.com/office/drawing/2014/main" id="{9596BD3C-AC86-4048-8110-60E34D4D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8044"/>
              <a:ext cx="1483" cy="2130"/>
            </a:xfrm>
            <a:prstGeom prst="irregularSeal2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 b="1"/>
                <a:t>Network</a:t>
              </a:r>
            </a:p>
          </p:txBody>
        </p:sp>
        <p:sp>
          <p:nvSpPr>
            <p:cNvPr id="4114" name="Line 73">
              <a:extLst>
                <a:ext uri="{FF2B5EF4-FFF2-40B4-BE49-F238E27FC236}">
                  <a16:creationId xmlns:a16="http://schemas.microsoft.com/office/drawing/2014/main" id="{AC8159F2-2EF3-4721-8E72-BC29F014E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4" y="9065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15" name="Line 74">
              <a:extLst>
                <a:ext uri="{FF2B5EF4-FFF2-40B4-BE49-F238E27FC236}">
                  <a16:creationId xmlns:a16="http://schemas.microsoft.com/office/drawing/2014/main" id="{40ADF577-D5D6-4021-99B1-6C8B9BFB0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2" y="9080"/>
              <a:ext cx="3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16" name="computr1">
              <a:extLst>
                <a:ext uri="{FF2B5EF4-FFF2-40B4-BE49-F238E27FC236}">
                  <a16:creationId xmlns:a16="http://schemas.microsoft.com/office/drawing/2014/main" id="{7E878BEC-3000-41CC-B499-439535AFA73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448" y="6370"/>
              <a:ext cx="1690" cy="1395"/>
            </a:xfrm>
            <a:custGeom>
              <a:avLst/>
              <a:gdLst>
                <a:gd name="T0" fmla="*/ 1528 w 21600"/>
                <a:gd name="T1" fmla="*/ 0 h 21600"/>
                <a:gd name="T2" fmla="*/ 845 w 21600"/>
                <a:gd name="T3" fmla="*/ 0 h 21600"/>
                <a:gd name="T4" fmla="*/ 162 w 21600"/>
                <a:gd name="T5" fmla="*/ 0 h 21600"/>
                <a:gd name="T6" fmla="*/ 0 w 21600"/>
                <a:gd name="T7" fmla="*/ 994 h 21600"/>
                <a:gd name="T8" fmla="*/ 0 w 21600"/>
                <a:gd name="T9" fmla="*/ 1395 h 21600"/>
                <a:gd name="T10" fmla="*/ 845 w 21600"/>
                <a:gd name="T11" fmla="*/ 1395 h 21600"/>
                <a:gd name="T12" fmla="*/ 1690 w 21600"/>
                <a:gd name="T13" fmla="*/ 1395 h 21600"/>
                <a:gd name="T14" fmla="*/ 1690 w 21600"/>
                <a:gd name="T15" fmla="*/ 994 h 21600"/>
                <a:gd name="T16" fmla="*/ 1528 w 21600"/>
                <a:gd name="T17" fmla="*/ 875 h 21600"/>
                <a:gd name="T18" fmla="*/ 162 w 21600"/>
                <a:gd name="T19" fmla="*/ 875 h 21600"/>
                <a:gd name="T20" fmla="*/ 162 w 21600"/>
                <a:gd name="T21" fmla="*/ 438 h 21600"/>
                <a:gd name="T22" fmla="*/ 1528 w 21600"/>
                <a:gd name="T23" fmla="*/ 438 h 21600"/>
                <a:gd name="T24" fmla="*/ 0 w 21600"/>
                <a:gd name="T25" fmla="*/ 1194 h 21600"/>
                <a:gd name="T26" fmla="*/ 1690 w 21600"/>
                <a:gd name="T27" fmla="*/ 1194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1 w 21600"/>
                <a:gd name="T43" fmla="*/ 2539 h 21600"/>
                <a:gd name="T44" fmla="*/ 16756 w 21600"/>
                <a:gd name="T45" fmla="*/ 11148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Receiver</a:t>
              </a:r>
            </a:p>
            <a:p>
              <a:pPr algn="ctr"/>
              <a:r>
                <a:rPr lang="en-US" altLang="en-US" sz="1200" b="1"/>
                <a:t>(B)</a:t>
              </a:r>
            </a:p>
          </p:txBody>
        </p:sp>
        <p:sp>
          <p:nvSpPr>
            <p:cNvPr id="4117" name="Line 76">
              <a:extLst>
                <a:ext uri="{FF2B5EF4-FFF2-40B4-BE49-F238E27FC236}">
                  <a16:creationId xmlns:a16="http://schemas.microsoft.com/office/drawing/2014/main" id="{F65BB0A5-B994-4009-A38D-444297C3F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3" y="779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118" name="Group 77">
              <a:extLst>
                <a:ext uri="{FF2B5EF4-FFF2-40B4-BE49-F238E27FC236}">
                  <a16:creationId xmlns:a16="http://schemas.microsoft.com/office/drawing/2014/main" id="{F1863AD5-780E-4042-9B23-61EE25CB2C37}"/>
                </a:ext>
              </a:extLst>
            </p:cNvPr>
            <p:cNvGrpSpPr>
              <a:grpSpLocks/>
            </p:cNvGrpSpPr>
            <p:nvPr/>
          </p:nvGrpSpPr>
          <p:grpSpPr bwMode="auto">
            <a:xfrm rot="-7397742">
              <a:off x="2661" y="8495"/>
              <a:ext cx="1008" cy="288"/>
              <a:chOff x="6480" y="4032"/>
              <a:chExt cx="1008" cy="288"/>
            </a:xfrm>
          </p:grpSpPr>
          <p:sp>
            <p:nvSpPr>
              <p:cNvPr id="4127" name="Line 78">
                <a:extLst>
                  <a:ext uri="{FF2B5EF4-FFF2-40B4-BE49-F238E27FC236}">
                    <a16:creationId xmlns:a16="http://schemas.microsoft.com/office/drawing/2014/main" id="{BDAD17EA-EF3D-4568-9542-B8770D8D9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4176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8" name="Oval 79">
                <a:extLst>
                  <a:ext uri="{FF2B5EF4-FFF2-40B4-BE49-F238E27FC236}">
                    <a16:creationId xmlns:a16="http://schemas.microsoft.com/office/drawing/2014/main" id="{0B8677CE-00BF-4947-8C4E-13CAF697E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4" y="4032"/>
                <a:ext cx="144" cy="288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29" name="Line 80">
                <a:extLst>
                  <a:ext uri="{FF2B5EF4-FFF2-40B4-BE49-F238E27FC236}">
                    <a16:creationId xmlns:a16="http://schemas.microsoft.com/office/drawing/2014/main" id="{213DAAE0-8133-4F0E-B4DD-06A5C77AE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4176"/>
                <a:ext cx="0" cy="14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0" name="Line 81">
                <a:extLst>
                  <a:ext uri="{FF2B5EF4-FFF2-40B4-BE49-F238E27FC236}">
                    <a16:creationId xmlns:a16="http://schemas.microsoft.com/office/drawing/2014/main" id="{A96C7AB0-940D-4D0E-ADA0-8127EBE75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4" y="417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31" name="Line 82">
                <a:extLst>
                  <a:ext uri="{FF2B5EF4-FFF2-40B4-BE49-F238E27FC236}">
                    <a16:creationId xmlns:a16="http://schemas.microsoft.com/office/drawing/2014/main" id="{57FCBD98-4FA4-49FB-98DF-155FEB90A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4176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119" name="Group 83">
              <a:extLst>
                <a:ext uri="{FF2B5EF4-FFF2-40B4-BE49-F238E27FC236}">
                  <a16:creationId xmlns:a16="http://schemas.microsoft.com/office/drawing/2014/main" id="{5DF36B26-04D3-48B6-98E1-8A3EFE767E2E}"/>
                </a:ext>
              </a:extLst>
            </p:cNvPr>
            <p:cNvGrpSpPr>
              <a:grpSpLocks/>
            </p:cNvGrpSpPr>
            <p:nvPr/>
          </p:nvGrpSpPr>
          <p:grpSpPr bwMode="auto">
            <a:xfrm rot="10456171">
              <a:off x="8870" y="9187"/>
              <a:ext cx="790" cy="926"/>
              <a:chOff x="7331" y="10718"/>
              <a:chExt cx="790" cy="926"/>
            </a:xfrm>
          </p:grpSpPr>
          <p:sp>
            <p:nvSpPr>
              <p:cNvPr id="4122" name="Line 84">
                <a:extLst>
                  <a:ext uri="{FF2B5EF4-FFF2-40B4-BE49-F238E27FC236}">
                    <a16:creationId xmlns:a16="http://schemas.microsoft.com/office/drawing/2014/main" id="{B2F61BFA-AD93-42E3-A3C3-219B15571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7397742">
                <a:off x="7320" y="11212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3" name="Oval 85" descr="Sphere">
                <a:extLst>
                  <a:ext uri="{FF2B5EF4-FFF2-40B4-BE49-F238E27FC236}">
                    <a16:creationId xmlns:a16="http://schemas.microsoft.com/office/drawing/2014/main" id="{23208804-A9F4-4D5A-8D01-335C498B7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397742">
                <a:off x="7403" y="10646"/>
                <a:ext cx="144" cy="288"/>
              </a:xfrm>
              <a:prstGeom prst="ellipse">
                <a:avLst/>
              </a:prstGeom>
              <a:pattFill prst="sphere">
                <a:fgClr>
                  <a:srgbClr val="FF00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24" name="Line 86">
                <a:extLst>
                  <a:ext uri="{FF2B5EF4-FFF2-40B4-BE49-F238E27FC236}">
                    <a16:creationId xmlns:a16="http://schemas.microsoft.com/office/drawing/2014/main" id="{B9603034-AB98-4B6E-B614-A88B7D38B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7397742">
                <a:off x="8049" y="11461"/>
                <a:ext cx="0" cy="14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5" name="Line 87">
                <a:extLst>
                  <a:ext uri="{FF2B5EF4-FFF2-40B4-BE49-F238E27FC236}">
                    <a16:creationId xmlns:a16="http://schemas.microsoft.com/office/drawing/2014/main" id="{74550E3B-8369-4470-BD14-7A736681E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7397742">
                <a:off x="7970" y="11341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26" name="Line 88">
                <a:extLst>
                  <a:ext uri="{FF2B5EF4-FFF2-40B4-BE49-F238E27FC236}">
                    <a16:creationId xmlns:a16="http://schemas.microsoft.com/office/drawing/2014/main" id="{82A2BD7B-322D-4EA8-AB45-EC72A1ADF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7397742">
                <a:off x="7891" y="11221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20" name="AutoShape 89">
              <a:extLst>
                <a:ext uri="{FF2B5EF4-FFF2-40B4-BE49-F238E27FC236}">
                  <a16:creationId xmlns:a16="http://schemas.microsoft.com/office/drawing/2014/main" id="{6E5119F5-E3CF-4A2B-940B-9E5C02BC5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8594"/>
              <a:ext cx="917" cy="900"/>
            </a:xfrm>
            <a:prstGeom prst="foldedCorner">
              <a:avLst>
                <a:gd name="adj" fmla="val 12500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Cipher text</a:t>
              </a:r>
            </a:p>
          </p:txBody>
        </p:sp>
        <p:sp>
          <p:nvSpPr>
            <p:cNvPr id="4121" name="AutoShape 90">
              <a:extLst>
                <a:ext uri="{FF2B5EF4-FFF2-40B4-BE49-F238E27FC236}">
                  <a16:creationId xmlns:a16="http://schemas.microsoft.com/office/drawing/2014/main" id="{790BF2BF-C50E-421C-8A9E-402796AF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" y="8609"/>
              <a:ext cx="917" cy="900"/>
            </a:xfrm>
            <a:prstGeom prst="foldedCorner">
              <a:avLst>
                <a:gd name="adj" fmla="val 12500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Cipher text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0D079C2-CB30-4C9D-A405-2E5BE73E7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8755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Asymmetric Key Cryptography Example</a:t>
            </a:r>
          </a:p>
        </p:txBody>
      </p:sp>
      <p:grpSp>
        <p:nvGrpSpPr>
          <p:cNvPr id="6147" name="Group 43">
            <a:extLst>
              <a:ext uri="{FF2B5EF4-FFF2-40B4-BE49-F238E27FC236}">
                <a16:creationId xmlns:a16="http://schemas.microsoft.com/office/drawing/2014/main" id="{30E8FBA4-EA1D-40B2-ABCD-5331DBC0122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7239000" cy="3743325"/>
            <a:chOff x="1890" y="1455"/>
            <a:chExt cx="8565" cy="5610"/>
          </a:xfrm>
        </p:grpSpPr>
        <p:sp>
          <p:nvSpPr>
            <p:cNvPr id="6148" name="Rectangle 44">
              <a:extLst>
                <a:ext uri="{FF2B5EF4-FFF2-40B4-BE49-F238E27FC236}">
                  <a16:creationId xmlns:a16="http://schemas.microsoft.com/office/drawing/2014/main" id="{9D10CFE8-B703-4454-8A41-84BF25935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455"/>
              <a:ext cx="8565" cy="56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9" name="computr1">
              <a:extLst>
                <a:ext uri="{FF2B5EF4-FFF2-40B4-BE49-F238E27FC236}">
                  <a16:creationId xmlns:a16="http://schemas.microsoft.com/office/drawing/2014/main" id="{1AA3A40C-0DE3-44D6-9D3C-7F259917310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91" y="2079"/>
              <a:ext cx="1560" cy="1275"/>
            </a:xfrm>
            <a:custGeom>
              <a:avLst/>
              <a:gdLst>
                <a:gd name="T0" fmla="*/ 1411 w 21600"/>
                <a:gd name="T1" fmla="*/ 0 h 21600"/>
                <a:gd name="T2" fmla="*/ 780 w 21600"/>
                <a:gd name="T3" fmla="*/ 0 h 21600"/>
                <a:gd name="T4" fmla="*/ 149 w 21600"/>
                <a:gd name="T5" fmla="*/ 0 h 21600"/>
                <a:gd name="T6" fmla="*/ 0 w 21600"/>
                <a:gd name="T7" fmla="*/ 908 h 21600"/>
                <a:gd name="T8" fmla="*/ 0 w 21600"/>
                <a:gd name="T9" fmla="*/ 1275 h 21600"/>
                <a:gd name="T10" fmla="*/ 780 w 21600"/>
                <a:gd name="T11" fmla="*/ 1275 h 21600"/>
                <a:gd name="T12" fmla="*/ 1560 w 21600"/>
                <a:gd name="T13" fmla="*/ 1275 h 21600"/>
                <a:gd name="T14" fmla="*/ 1560 w 21600"/>
                <a:gd name="T15" fmla="*/ 908 h 21600"/>
                <a:gd name="T16" fmla="*/ 1411 w 21600"/>
                <a:gd name="T17" fmla="*/ 800 h 21600"/>
                <a:gd name="T18" fmla="*/ 149 w 21600"/>
                <a:gd name="T19" fmla="*/ 800 h 21600"/>
                <a:gd name="T20" fmla="*/ 149 w 21600"/>
                <a:gd name="T21" fmla="*/ 400 h 21600"/>
                <a:gd name="T22" fmla="*/ 1411 w 21600"/>
                <a:gd name="T23" fmla="*/ 400 h 21600"/>
                <a:gd name="T24" fmla="*/ 0 w 21600"/>
                <a:gd name="T25" fmla="*/ 1092 h 21600"/>
                <a:gd name="T26" fmla="*/ 1560 w 21600"/>
                <a:gd name="T27" fmla="*/ 1092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9 w 21600"/>
                <a:gd name="T43" fmla="*/ 2541 h 21600"/>
                <a:gd name="T44" fmla="*/ 16754 w 21600"/>
                <a:gd name="T45" fmla="*/ 11147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 b="1"/>
                <a:t>Customer A</a:t>
              </a:r>
            </a:p>
          </p:txBody>
        </p:sp>
        <p:sp>
          <p:nvSpPr>
            <p:cNvPr id="6150" name="computr1">
              <a:extLst>
                <a:ext uri="{FF2B5EF4-FFF2-40B4-BE49-F238E27FC236}">
                  <a16:creationId xmlns:a16="http://schemas.microsoft.com/office/drawing/2014/main" id="{3F646808-9B23-4CDC-8F36-89A07808FEA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436" y="3624"/>
              <a:ext cx="1560" cy="1275"/>
            </a:xfrm>
            <a:custGeom>
              <a:avLst/>
              <a:gdLst>
                <a:gd name="T0" fmla="*/ 1411 w 21600"/>
                <a:gd name="T1" fmla="*/ 0 h 21600"/>
                <a:gd name="T2" fmla="*/ 780 w 21600"/>
                <a:gd name="T3" fmla="*/ 0 h 21600"/>
                <a:gd name="T4" fmla="*/ 149 w 21600"/>
                <a:gd name="T5" fmla="*/ 0 h 21600"/>
                <a:gd name="T6" fmla="*/ 0 w 21600"/>
                <a:gd name="T7" fmla="*/ 908 h 21600"/>
                <a:gd name="T8" fmla="*/ 0 w 21600"/>
                <a:gd name="T9" fmla="*/ 1275 h 21600"/>
                <a:gd name="T10" fmla="*/ 780 w 21600"/>
                <a:gd name="T11" fmla="*/ 1275 h 21600"/>
                <a:gd name="T12" fmla="*/ 1560 w 21600"/>
                <a:gd name="T13" fmla="*/ 1275 h 21600"/>
                <a:gd name="T14" fmla="*/ 1560 w 21600"/>
                <a:gd name="T15" fmla="*/ 908 h 21600"/>
                <a:gd name="T16" fmla="*/ 1411 w 21600"/>
                <a:gd name="T17" fmla="*/ 800 h 21600"/>
                <a:gd name="T18" fmla="*/ 149 w 21600"/>
                <a:gd name="T19" fmla="*/ 800 h 21600"/>
                <a:gd name="T20" fmla="*/ 149 w 21600"/>
                <a:gd name="T21" fmla="*/ 400 h 21600"/>
                <a:gd name="T22" fmla="*/ 1411 w 21600"/>
                <a:gd name="T23" fmla="*/ 400 h 21600"/>
                <a:gd name="T24" fmla="*/ 0 w 21600"/>
                <a:gd name="T25" fmla="*/ 1092 h 21600"/>
                <a:gd name="T26" fmla="*/ 1560 w 21600"/>
                <a:gd name="T27" fmla="*/ 1092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9 w 21600"/>
                <a:gd name="T43" fmla="*/ 2541 h 21600"/>
                <a:gd name="T44" fmla="*/ 16754 w 21600"/>
                <a:gd name="T45" fmla="*/ 11147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 b="1"/>
                <a:t>Customer B</a:t>
              </a:r>
            </a:p>
          </p:txBody>
        </p:sp>
        <p:sp>
          <p:nvSpPr>
            <p:cNvPr id="6151" name="computr1">
              <a:extLst>
                <a:ext uri="{FF2B5EF4-FFF2-40B4-BE49-F238E27FC236}">
                  <a16:creationId xmlns:a16="http://schemas.microsoft.com/office/drawing/2014/main" id="{07E2F86F-4150-4D54-B8EE-348BA6AE4EC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91" y="5154"/>
              <a:ext cx="1560" cy="1275"/>
            </a:xfrm>
            <a:custGeom>
              <a:avLst/>
              <a:gdLst>
                <a:gd name="T0" fmla="*/ 1411 w 21600"/>
                <a:gd name="T1" fmla="*/ 0 h 21600"/>
                <a:gd name="T2" fmla="*/ 780 w 21600"/>
                <a:gd name="T3" fmla="*/ 0 h 21600"/>
                <a:gd name="T4" fmla="*/ 149 w 21600"/>
                <a:gd name="T5" fmla="*/ 0 h 21600"/>
                <a:gd name="T6" fmla="*/ 0 w 21600"/>
                <a:gd name="T7" fmla="*/ 908 h 21600"/>
                <a:gd name="T8" fmla="*/ 0 w 21600"/>
                <a:gd name="T9" fmla="*/ 1275 h 21600"/>
                <a:gd name="T10" fmla="*/ 780 w 21600"/>
                <a:gd name="T11" fmla="*/ 1275 h 21600"/>
                <a:gd name="T12" fmla="*/ 1560 w 21600"/>
                <a:gd name="T13" fmla="*/ 1275 h 21600"/>
                <a:gd name="T14" fmla="*/ 1560 w 21600"/>
                <a:gd name="T15" fmla="*/ 908 h 21600"/>
                <a:gd name="T16" fmla="*/ 1411 w 21600"/>
                <a:gd name="T17" fmla="*/ 800 h 21600"/>
                <a:gd name="T18" fmla="*/ 149 w 21600"/>
                <a:gd name="T19" fmla="*/ 800 h 21600"/>
                <a:gd name="T20" fmla="*/ 149 w 21600"/>
                <a:gd name="T21" fmla="*/ 400 h 21600"/>
                <a:gd name="T22" fmla="*/ 1411 w 21600"/>
                <a:gd name="T23" fmla="*/ 400 h 21600"/>
                <a:gd name="T24" fmla="*/ 0 w 21600"/>
                <a:gd name="T25" fmla="*/ 1092 h 21600"/>
                <a:gd name="T26" fmla="*/ 1560 w 21600"/>
                <a:gd name="T27" fmla="*/ 1092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9 w 21600"/>
                <a:gd name="T43" fmla="*/ 2541 h 21600"/>
                <a:gd name="T44" fmla="*/ 16754 w 21600"/>
                <a:gd name="T45" fmla="*/ 11147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 b="1"/>
                <a:t>Customer C</a:t>
              </a:r>
            </a:p>
          </p:txBody>
        </p:sp>
        <p:sp>
          <p:nvSpPr>
            <p:cNvPr id="6152" name="Line 48">
              <a:extLst>
                <a:ext uri="{FF2B5EF4-FFF2-40B4-BE49-F238E27FC236}">
                  <a16:creationId xmlns:a16="http://schemas.microsoft.com/office/drawing/2014/main" id="{0148FE8C-0B77-4111-81F1-A2DAA01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2535"/>
              <a:ext cx="7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3" name="Text Box 49">
              <a:extLst>
                <a:ext uri="{FF2B5EF4-FFF2-40B4-BE49-F238E27FC236}">
                  <a16:creationId xmlns:a16="http://schemas.microsoft.com/office/drawing/2014/main" id="{94249AF2-00C1-4367-B02F-5AE8ABCE2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2190"/>
              <a:ext cx="1245" cy="6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Bank’s public key</a:t>
              </a:r>
            </a:p>
          </p:txBody>
        </p:sp>
        <p:sp>
          <p:nvSpPr>
            <p:cNvPr id="6154" name="Line 50">
              <a:extLst>
                <a:ext uri="{FF2B5EF4-FFF2-40B4-BE49-F238E27FC236}">
                  <a16:creationId xmlns:a16="http://schemas.microsoft.com/office/drawing/2014/main" id="{CB839B1E-5B72-4EF5-8A2B-AA3D3A968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4125"/>
              <a:ext cx="7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5" name="Text Box 51">
              <a:extLst>
                <a:ext uri="{FF2B5EF4-FFF2-40B4-BE49-F238E27FC236}">
                  <a16:creationId xmlns:a16="http://schemas.microsoft.com/office/drawing/2014/main" id="{325DD4BF-D7DD-414E-A4D8-54CD126CE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3780"/>
              <a:ext cx="1245" cy="6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Bank’s public key</a:t>
              </a:r>
            </a:p>
          </p:txBody>
        </p:sp>
        <p:sp>
          <p:nvSpPr>
            <p:cNvPr id="6156" name="Line 52">
              <a:extLst>
                <a:ext uri="{FF2B5EF4-FFF2-40B4-BE49-F238E27FC236}">
                  <a16:creationId xmlns:a16="http://schemas.microsoft.com/office/drawing/2014/main" id="{EA4FA4A0-C733-4D5B-BBA9-8E5E77EF7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" y="5640"/>
              <a:ext cx="7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7" name="Text Box 53">
              <a:extLst>
                <a:ext uri="{FF2B5EF4-FFF2-40B4-BE49-F238E27FC236}">
                  <a16:creationId xmlns:a16="http://schemas.microsoft.com/office/drawing/2014/main" id="{A260EF15-1B3B-45AC-AA36-60453CE91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5295"/>
              <a:ext cx="1245" cy="6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Bank’s public key</a:t>
              </a:r>
            </a:p>
          </p:txBody>
        </p:sp>
        <p:sp>
          <p:nvSpPr>
            <p:cNvPr id="6158" name="Text Box 54">
              <a:extLst>
                <a:ext uri="{FF2B5EF4-FFF2-40B4-BE49-F238E27FC236}">
                  <a16:creationId xmlns:a16="http://schemas.microsoft.com/office/drawing/2014/main" id="{AFD1528B-B58F-4ECE-9DC6-6624CF481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0" y="3795"/>
              <a:ext cx="1320" cy="6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 b="1"/>
                <a:t>Bank’s private key</a:t>
              </a:r>
            </a:p>
            <a:p>
              <a:pPr algn="ctr"/>
              <a:endParaRPr lang="en-US" altLang="en-US" sz="1200" b="1"/>
            </a:p>
          </p:txBody>
        </p:sp>
        <p:sp>
          <p:nvSpPr>
            <p:cNvPr id="6159" name="Line 55">
              <a:extLst>
                <a:ext uri="{FF2B5EF4-FFF2-40B4-BE49-F238E27FC236}">
                  <a16:creationId xmlns:a16="http://schemas.microsoft.com/office/drawing/2014/main" id="{EA763EB6-40EF-456E-BC34-85DD8A91E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0" y="2490"/>
              <a:ext cx="1140" cy="1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0" name="Line 56">
              <a:extLst>
                <a:ext uri="{FF2B5EF4-FFF2-40B4-BE49-F238E27FC236}">
                  <a16:creationId xmlns:a16="http://schemas.microsoft.com/office/drawing/2014/main" id="{0DB2CE7F-0F40-4651-8104-EFEE21662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0" y="4125"/>
              <a:ext cx="10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1" name="Line 57">
              <a:extLst>
                <a:ext uri="{FF2B5EF4-FFF2-40B4-BE49-F238E27FC236}">
                  <a16:creationId xmlns:a16="http://schemas.microsoft.com/office/drawing/2014/main" id="{27183CC2-2642-47C9-A604-EDDC6ED47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5" y="4305"/>
              <a:ext cx="1125" cy="1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2" name="computr1">
              <a:extLst>
                <a:ext uri="{FF2B5EF4-FFF2-40B4-BE49-F238E27FC236}">
                  <a16:creationId xmlns:a16="http://schemas.microsoft.com/office/drawing/2014/main" id="{574C6729-0ADE-459E-B397-65F8E482AF2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781" y="3684"/>
              <a:ext cx="1275" cy="1095"/>
            </a:xfrm>
            <a:custGeom>
              <a:avLst/>
              <a:gdLst>
                <a:gd name="T0" fmla="*/ 1153 w 21600"/>
                <a:gd name="T1" fmla="*/ 0 h 21600"/>
                <a:gd name="T2" fmla="*/ 638 w 21600"/>
                <a:gd name="T3" fmla="*/ 0 h 21600"/>
                <a:gd name="T4" fmla="*/ 122 w 21600"/>
                <a:gd name="T5" fmla="*/ 0 h 21600"/>
                <a:gd name="T6" fmla="*/ 0 w 21600"/>
                <a:gd name="T7" fmla="*/ 780 h 21600"/>
                <a:gd name="T8" fmla="*/ 0 w 21600"/>
                <a:gd name="T9" fmla="*/ 1095 h 21600"/>
                <a:gd name="T10" fmla="*/ 638 w 21600"/>
                <a:gd name="T11" fmla="*/ 1095 h 21600"/>
                <a:gd name="T12" fmla="*/ 1275 w 21600"/>
                <a:gd name="T13" fmla="*/ 1095 h 21600"/>
                <a:gd name="T14" fmla="*/ 1275 w 21600"/>
                <a:gd name="T15" fmla="*/ 780 h 21600"/>
                <a:gd name="T16" fmla="*/ 1153 w 21600"/>
                <a:gd name="T17" fmla="*/ 687 h 21600"/>
                <a:gd name="T18" fmla="*/ 122 w 21600"/>
                <a:gd name="T19" fmla="*/ 687 h 21600"/>
                <a:gd name="T20" fmla="*/ 122 w 21600"/>
                <a:gd name="T21" fmla="*/ 344 h 21600"/>
                <a:gd name="T22" fmla="*/ 1153 w 21600"/>
                <a:gd name="T23" fmla="*/ 344 h 21600"/>
                <a:gd name="T24" fmla="*/ 0 w 21600"/>
                <a:gd name="T25" fmla="*/ 938 h 21600"/>
                <a:gd name="T26" fmla="*/ 1275 w 21600"/>
                <a:gd name="T27" fmla="*/ 938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30 w 21600"/>
                <a:gd name="T43" fmla="*/ 2545 h 21600"/>
                <a:gd name="T44" fmla="*/ 16755 w 21600"/>
                <a:gd name="T45" fmla="*/ 11145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 b="1"/>
                <a:t>Bank</a:t>
              </a:r>
            </a:p>
          </p:txBody>
        </p:sp>
        <p:sp>
          <p:nvSpPr>
            <p:cNvPr id="6163" name="Line 59">
              <a:extLst>
                <a:ext uri="{FF2B5EF4-FFF2-40B4-BE49-F238E27FC236}">
                  <a16:creationId xmlns:a16="http://schemas.microsoft.com/office/drawing/2014/main" id="{930EFE12-BB09-433C-B2F6-962451830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0" y="4110"/>
              <a:ext cx="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AE0-BD07-4253-BEA3-43D9853F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3258"/>
          </a:xfrm>
        </p:spPr>
        <p:txBody>
          <a:bodyPr>
            <a:noAutofit/>
          </a:bodyPr>
          <a:lstStyle/>
          <a:p>
            <a:r>
              <a:rPr lang="en-US" sz="2800" b="1" dirty="0"/>
              <a:t>Difference between symmetric key encryption and Asymmetric key encryption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9DF5-F037-4334-9138-1A0DF2B8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B08628A-606E-4485-AF07-4224B819D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00640"/>
              </p:ext>
            </p:extLst>
          </p:nvPr>
        </p:nvGraphicFramePr>
        <p:xfrm>
          <a:off x="642777" y="1541547"/>
          <a:ext cx="7872573" cy="495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514">
                  <a:extLst>
                    <a:ext uri="{9D8B030D-6E8A-4147-A177-3AD203B41FA5}">
                      <a16:colId xmlns:a16="http://schemas.microsoft.com/office/drawing/2014/main" val="824693310"/>
                    </a:ext>
                  </a:extLst>
                </a:gridCol>
                <a:gridCol w="3081868">
                  <a:extLst>
                    <a:ext uri="{9D8B030D-6E8A-4147-A177-3AD203B41FA5}">
                      <a16:colId xmlns:a16="http://schemas.microsoft.com/office/drawing/2014/main" val="3480064815"/>
                    </a:ext>
                  </a:extLst>
                </a:gridCol>
                <a:gridCol w="2624191">
                  <a:extLst>
                    <a:ext uri="{9D8B030D-6E8A-4147-A177-3AD203B41FA5}">
                      <a16:colId xmlns:a16="http://schemas.microsoft.com/office/drawing/2014/main" val="1370381277"/>
                    </a:ext>
                  </a:extLst>
                </a:gridCol>
              </a:tblGrid>
              <a:tr h="447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Symmetric key Encryption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Asymmetric key Encryption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02233"/>
                  </a:ext>
                </a:extLst>
              </a:tr>
              <a:tr h="875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Key used for encryption / decryption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Same key is used for encryption and decryption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One key used for encryption and another, different key is used for decryption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24517"/>
                  </a:ext>
                </a:extLst>
              </a:tr>
              <a:tr h="861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Speed of encryption / decryption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Very fast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Slower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92761"/>
                  </a:ext>
                </a:extLst>
              </a:tr>
              <a:tr h="861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Size of resulting encrypted text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Usually same as or less than the original clear text size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More than the original clear text size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57072"/>
                  </a:ext>
                </a:extLst>
              </a:tr>
              <a:tr h="861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Key agreement / exchange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A big problem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No problem at all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6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4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9DF5-F037-4334-9138-1A0DF2B8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B08628A-606E-4485-AF07-4224B819D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36745"/>
              </p:ext>
            </p:extLst>
          </p:nvPr>
        </p:nvGraphicFramePr>
        <p:xfrm>
          <a:off x="642777" y="1397831"/>
          <a:ext cx="787257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163">
                  <a:extLst>
                    <a:ext uri="{9D8B030D-6E8A-4147-A177-3AD203B41FA5}">
                      <a16:colId xmlns:a16="http://schemas.microsoft.com/office/drawing/2014/main" val="824693310"/>
                    </a:ext>
                  </a:extLst>
                </a:gridCol>
                <a:gridCol w="2766219">
                  <a:extLst>
                    <a:ext uri="{9D8B030D-6E8A-4147-A177-3AD203B41FA5}">
                      <a16:colId xmlns:a16="http://schemas.microsoft.com/office/drawing/2014/main" val="3480064815"/>
                    </a:ext>
                  </a:extLst>
                </a:gridCol>
                <a:gridCol w="2624191">
                  <a:extLst>
                    <a:ext uri="{9D8B030D-6E8A-4147-A177-3AD203B41FA5}">
                      <a16:colId xmlns:a16="http://schemas.microsoft.com/office/drawing/2014/main" val="1370381277"/>
                    </a:ext>
                  </a:extLst>
                </a:gridCol>
              </a:tblGrid>
              <a:tr h="3639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Symmetric key Encryption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Asymmetric key Encryption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02233"/>
                  </a:ext>
                </a:extLst>
              </a:tr>
              <a:tr h="875662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Number of keys required as compared to the number of participants in the message exchange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Equals about the square of the number of participants, so scalability is an issue</a:t>
                      </a:r>
                    </a:p>
                    <a:p>
                      <a:pPr algn="just" eaLnBrk="1" hangingPunct="1"/>
                      <a:r>
                        <a:rPr lang="en-AU" altLang="en-US" sz="1800" b="1" dirty="0">
                          <a:cs typeface="Times New Roman" panose="02020603050405020304" pitchFamily="18" charset="0"/>
                        </a:rPr>
                        <a:t>n(n-1)/2 keys for n participants</a:t>
                      </a:r>
                      <a:endParaRPr lang="en-US" altLang="en-US" sz="1800" b="1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Same as the number of participants, so scales up quite well</a:t>
                      </a:r>
                      <a:endParaRPr lang="en-AU" altLang="en-US" sz="1800" b="1" dirty="0">
                        <a:cs typeface="Times New Roman" panose="02020603050405020304" pitchFamily="18" charset="0"/>
                      </a:endParaRPr>
                    </a:p>
                    <a:p>
                      <a:pPr algn="just" eaLnBrk="1" hangingPunct="1"/>
                      <a:r>
                        <a:rPr lang="en-AU" altLang="en-US" sz="1800" b="1" dirty="0">
                          <a:cs typeface="Times New Roman" panose="02020603050405020304" pitchFamily="18" charset="0"/>
                        </a:rPr>
                        <a:t>n keys for n participants</a:t>
                      </a:r>
                      <a:endParaRPr lang="en-US" altLang="en-US" sz="1800" b="1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24517"/>
                  </a:ext>
                </a:extLst>
              </a:tr>
              <a:tr h="861424"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Usage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Mainly for encryption and decryption (confidentiality), cannot be used for digital signatures (integrity and non-repudiation checks) </a:t>
                      </a:r>
                      <a:endParaRPr lang="en-GB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AU" altLang="en-US" sz="1800" dirty="0">
                          <a:cs typeface="Times New Roman" panose="02020603050405020304" pitchFamily="18" charset="0"/>
                        </a:rPr>
                        <a:t>Can be used for encryption and decryption (confidentiality) as well as for digital signatures (integrity and non-repudiation checks)</a:t>
                      </a:r>
                      <a:endParaRPr lang="en-US" alt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927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1C3EC06-3375-4C38-B899-69B3E7B4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32706"/>
          </a:xfrm>
        </p:spPr>
        <p:txBody>
          <a:bodyPr>
            <a:noAutofit/>
          </a:bodyPr>
          <a:lstStyle/>
          <a:p>
            <a:r>
              <a:rPr lang="en-US" sz="2800" b="1" dirty="0"/>
              <a:t>Difference between symmetric key encryption and Asymmetric key encryption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647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944</Words>
  <Application>Microsoft Office PowerPoint</Application>
  <PresentationFormat>On-screen Show (4:3)</PresentationFormat>
  <Paragraphs>135</Paragraphs>
  <Slides>15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McGrawHill-Italic</vt:lpstr>
      <vt:lpstr>Times New Roman</vt:lpstr>
      <vt:lpstr>Wingdings</vt:lpstr>
      <vt:lpstr>Office Theme</vt:lpstr>
      <vt:lpstr>Basics of Crypto</vt:lpstr>
      <vt:lpstr>Terminologies</vt:lpstr>
      <vt:lpstr>Components of encryption system</vt:lpstr>
      <vt:lpstr>Types of encryption</vt:lpstr>
      <vt:lpstr>PowerPoint Presentation</vt:lpstr>
      <vt:lpstr>Asymmetric Key Cryptography</vt:lpstr>
      <vt:lpstr>Asymmetric Key Cryptography Example</vt:lpstr>
      <vt:lpstr>Difference between symmetric key encryption and Asymmetric key encryption</vt:lpstr>
      <vt:lpstr>Difference between symmetric key encryption and Asymmetric key encryption</vt:lpstr>
      <vt:lpstr>PowerPoint Presentation</vt:lpstr>
      <vt:lpstr>Stream cipher vs Block cipher </vt:lpstr>
      <vt:lpstr>Stream cipher vs Block cipher </vt:lpstr>
      <vt:lpstr>Confusion</vt:lpstr>
      <vt:lpstr>Diffusion</vt:lpstr>
      <vt:lpstr>Confusion vs. Diffusion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Crypto</dc:title>
  <dc:creator>Shachi Natu</dc:creator>
  <cp:lastModifiedBy>Shachi Natu</cp:lastModifiedBy>
  <cp:revision>34</cp:revision>
  <dcterms:created xsi:type="dcterms:W3CDTF">2020-08-06T08:00:56Z</dcterms:created>
  <dcterms:modified xsi:type="dcterms:W3CDTF">2022-07-15T02:28:12Z</dcterms:modified>
</cp:coreProperties>
</file>