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5"/>
  </p:sldMasterIdLst>
  <p:notesMasterIdLst>
    <p:notesMasterId r:id="rId7"/>
  </p:notesMasterIdLst>
  <p:sldIdLst>
    <p:sldId id="261" r:id="rId6"/>
  </p:sldIdLst>
  <p:sldSz cx="29260800" cy="21945600"/>
  <p:notesSz cx="6858000" cy="9144000"/>
  <p:defaultTextStyle>
    <a:defPPr>
      <a:defRPr lang="en-US"/>
    </a:defPPr>
    <a:lvl1pPr marL="0" algn="l" defTabSz="2457907" rtl="0" eaLnBrk="1" latinLnBrk="0" hangingPunct="1">
      <a:defRPr sz="4838" kern="1200">
        <a:solidFill>
          <a:schemeClr val="tx1"/>
        </a:solidFill>
        <a:latin typeface="+mn-lt"/>
        <a:ea typeface="+mn-ea"/>
        <a:cs typeface="+mn-cs"/>
      </a:defRPr>
    </a:lvl1pPr>
    <a:lvl2pPr marL="1228954" algn="l" defTabSz="2457907" rtl="0" eaLnBrk="1" latinLnBrk="0" hangingPunct="1">
      <a:defRPr sz="4838" kern="1200">
        <a:solidFill>
          <a:schemeClr val="tx1"/>
        </a:solidFill>
        <a:latin typeface="+mn-lt"/>
        <a:ea typeface="+mn-ea"/>
        <a:cs typeface="+mn-cs"/>
      </a:defRPr>
    </a:lvl2pPr>
    <a:lvl3pPr marL="2457907" algn="l" defTabSz="2457907" rtl="0" eaLnBrk="1" latinLnBrk="0" hangingPunct="1">
      <a:defRPr sz="4838" kern="1200">
        <a:solidFill>
          <a:schemeClr val="tx1"/>
        </a:solidFill>
        <a:latin typeface="+mn-lt"/>
        <a:ea typeface="+mn-ea"/>
        <a:cs typeface="+mn-cs"/>
      </a:defRPr>
    </a:lvl3pPr>
    <a:lvl4pPr marL="3686861" algn="l" defTabSz="2457907" rtl="0" eaLnBrk="1" latinLnBrk="0" hangingPunct="1">
      <a:defRPr sz="4838" kern="1200">
        <a:solidFill>
          <a:schemeClr val="tx1"/>
        </a:solidFill>
        <a:latin typeface="+mn-lt"/>
        <a:ea typeface="+mn-ea"/>
        <a:cs typeface="+mn-cs"/>
      </a:defRPr>
    </a:lvl4pPr>
    <a:lvl5pPr marL="4915814" algn="l" defTabSz="2457907" rtl="0" eaLnBrk="1" latinLnBrk="0" hangingPunct="1">
      <a:defRPr sz="4838" kern="1200">
        <a:solidFill>
          <a:schemeClr val="tx1"/>
        </a:solidFill>
        <a:latin typeface="+mn-lt"/>
        <a:ea typeface="+mn-ea"/>
        <a:cs typeface="+mn-cs"/>
      </a:defRPr>
    </a:lvl5pPr>
    <a:lvl6pPr marL="6144768" algn="l" defTabSz="2457907" rtl="0" eaLnBrk="1" latinLnBrk="0" hangingPunct="1">
      <a:defRPr sz="4838" kern="1200">
        <a:solidFill>
          <a:schemeClr val="tx1"/>
        </a:solidFill>
        <a:latin typeface="+mn-lt"/>
        <a:ea typeface="+mn-ea"/>
        <a:cs typeface="+mn-cs"/>
      </a:defRPr>
    </a:lvl6pPr>
    <a:lvl7pPr marL="7373722" algn="l" defTabSz="2457907" rtl="0" eaLnBrk="1" latinLnBrk="0" hangingPunct="1">
      <a:defRPr sz="4838" kern="1200">
        <a:solidFill>
          <a:schemeClr val="tx1"/>
        </a:solidFill>
        <a:latin typeface="+mn-lt"/>
        <a:ea typeface="+mn-ea"/>
        <a:cs typeface="+mn-cs"/>
      </a:defRPr>
    </a:lvl7pPr>
    <a:lvl8pPr marL="8602675" algn="l" defTabSz="2457907" rtl="0" eaLnBrk="1" latinLnBrk="0" hangingPunct="1">
      <a:defRPr sz="4838" kern="1200">
        <a:solidFill>
          <a:schemeClr val="tx1"/>
        </a:solidFill>
        <a:latin typeface="+mn-lt"/>
        <a:ea typeface="+mn-ea"/>
        <a:cs typeface="+mn-cs"/>
      </a:defRPr>
    </a:lvl8pPr>
    <a:lvl9pPr marL="9831629" algn="l" defTabSz="2457907"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455"/>
  </p:normalViewPr>
  <p:slideViewPr>
    <p:cSldViewPr snapToGrid="0" snapToObjects="1" showGuides="1">
      <p:cViewPr>
        <p:scale>
          <a:sx n="30" d="100"/>
          <a:sy n="30" d="100"/>
        </p:scale>
        <p:origin x="922" y="-120"/>
      </p:cViewPr>
      <p:guideLst>
        <p:guide orient="horz" pos="6912"/>
        <p:guide pos="9216"/>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snapToGrid="0" snapToObjects="1" showGuides="1">
      <p:cViewPr varScale="1">
        <p:scale>
          <a:sx n="117" d="100"/>
          <a:sy n="117" d="100"/>
        </p:scale>
        <p:origin x="288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9A375-B218-184B-B243-CB7E0F1616A7}" type="datetimeFigureOut">
              <a:rPr lang="en-US" smtClean="0"/>
              <a:t>8/8/2022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F0F0-3408-9F4A-9B24-898CD7F5D4E4}" type="slidenum">
              <a:rPr lang="en-US" smtClean="0"/>
              <a:t>‹#›</a:t>
            </a:fld>
            <a:endParaRPr lang="en-US"/>
          </a:p>
        </p:txBody>
      </p:sp>
    </p:spTree>
    <p:extLst>
      <p:ext uri="{BB962C8B-B14F-4D97-AF65-F5344CB8AC3E}">
        <p14:creationId xmlns:p14="http://schemas.microsoft.com/office/powerpoint/2010/main" val="1727006133"/>
      </p:ext>
    </p:extLst>
  </p:cSld>
  <p:clrMap bg1="lt1" tx1="dk1" bg2="lt2" tx2="dk2" accent1="accent1" accent2="accent2" accent3="accent3" accent4="accent4" accent5="accent5" accent6="accent6" hlink="hlink" folHlink="folHlink"/>
  <p:notesStyle>
    <a:lvl1pPr marL="0" algn="l" defTabSz="2457907" rtl="0" eaLnBrk="1" latinLnBrk="0" hangingPunct="1">
      <a:defRPr sz="3226" kern="1200">
        <a:solidFill>
          <a:schemeClr val="tx1"/>
        </a:solidFill>
        <a:latin typeface="+mn-lt"/>
        <a:ea typeface="+mn-ea"/>
        <a:cs typeface="+mn-cs"/>
      </a:defRPr>
    </a:lvl1pPr>
    <a:lvl2pPr marL="1228954" algn="l" defTabSz="2457907" rtl="0" eaLnBrk="1" latinLnBrk="0" hangingPunct="1">
      <a:defRPr sz="3226" kern="1200">
        <a:solidFill>
          <a:schemeClr val="tx1"/>
        </a:solidFill>
        <a:latin typeface="+mn-lt"/>
        <a:ea typeface="+mn-ea"/>
        <a:cs typeface="+mn-cs"/>
      </a:defRPr>
    </a:lvl2pPr>
    <a:lvl3pPr marL="2457907" algn="l" defTabSz="2457907" rtl="0" eaLnBrk="1" latinLnBrk="0" hangingPunct="1">
      <a:defRPr sz="3226" kern="1200">
        <a:solidFill>
          <a:schemeClr val="tx1"/>
        </a:solidFill>
        <a:latin typeface="+mn-lt"/>
        <a:ea typeface="+mn-ea"/>
        <a:cs typeface="+mn-cs"/>
      </a:defRPr>
    </a:lvl3pPr>
    <a:lvl4pPr marL="3686861" algn="l" defTabSz="2457907" rtl="0" eaLnBrk="1" latinLnBrk="0" hangingPunct="1">
      <a:defRPr sz="3226" kern="1200">
        <a:solidFill>
          <a:schemeClr val="tx1"/>
        </a:solidFill>
        <a:latin typeface="+mn-lt"/>
        <a:ea typeface="+mn-ea"/>
        <a:cs typeface="+mn-cs"/>
      </a:defRPr>
    </a:lvl4pPr>
    <a:lvl5pPr marL="4915814" algn="l" defTabSz="2457907" rtl="0" eaLnBrk="1" latinLnBrk="0" hangingPunct="1">
      <a:defRPr sz="3226" kern="1200">
        <a:solidFill>
          <a:schemeClr val="tx1"/>
        </a:solidFill>
        <a:latin typeface="+mn-lt"/>
        <a:ea typeface="+mn-ea"/>
        <a:cs typeface="+mn-cs"/>
      </a:defRPr>
    </a:lvl5pPr>
    <a:lvl6pPr marL="6144768" algn="l" defTabSz="2457907" rtl="0" eaLnBrk="1" latinLnBrk="0" hangingPunct="1">
      <a:defRPr sz="3226" kern="1200">
        <a:solidFill>
          <a:schemeClr val="tx1"/>
        </a:solidFill>
        <a:latin typeface="+mn-lt"/>
        <a:ea typeface="+mn-ea"/>
        <a:cs typeface="+mn-cs"/>
      </a:defRPr>
    </a:lvl6pPr>
    <a:lvl7pPr marL="7373722" algn="l" defTabSz="2457907" rtl="0" eaLnBrk="1" latinLnBrk="0" hangingPunct="1">
      <a:defRPr sz="3226" kern="1200">
        <a:solidFill>
          <a:schemeClr val="tx1"/>
        </a:solidFill>
        <a:latin typeface="+mn-lt"/>
        <a:ea typeface="+mn-ea"/>
        <a:cs typeface="+mn-cs"/>
      </a:defRPr>
    </a:lvl7pPr>
    <a:lvl8pPr marL="8602675" algn="l" defTabSz="2457907" rtl="0" eaLnBrk="1" latinLnBrk="0" hangingPunct="1">
      <a:defRPr sz="3226" kern="1200">
        <a:solidFill>
          <a:schemeClr val="tx1"/>
        </a:solidFill>
        <a:latin typeface="+mn-lt"/>
        <a:ea typeface="+mn-ea"/>
        <a:cs typeface="+mn-cs"/>
      </a:defRPr>
    </a:lvl8pPr>
    <a:lvl9pPr marL="9831629" algn="l" defTabSz="2457907" rtl="0" eaLnBrk="1" latinLnBrk="0" hangingPunct="1">
      <a:defRPr sz="32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9" name="Text Placeholder 12"/>
          <p:cNvSpPr>
            <a:spLocks noGrp="1"/>
          </p:cNvSpPr>
          <p:nvPr>
            <p:ph type="body" sz="quarter" idx="14" hasCustomPrompt="1"/>
          </p:nvPr>
        </p:nvSpPr>
        <p:spPr>
          <a:xfrm>
            <a:off x="614365" y="19751040"/>
            <a:ext cx="27929966"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7" name="Date Placeholder 6"/>
          <p:cNvSpPr>
            <a:spLocks noGrp="1"/>
          </p:cNvSpPr>
          <p:nvPr>
            <p:ph type="dt" sz="half" idx="15"/>
          </p:nvPr>
        </p:nvSpPr>
        <p:spPr/>
        <p:txBody>
          <a:bodyPr/>
          <a:lstStyle/>
          <a:p>
            <a:fld id="{63EA870B-9BCB-4CA4-9ED7-117A02AE3BB9}" type="datetime3">
              <a:rPr lang="en-US" smtClean="0"/>
              <a:t>8 August 2022</a:t>
            </a:fld>
            <a:endParaRPr lang="en-US" dirty="0"/>
          </a:p>
        </p:txBody>
      </p:sp>
      <p:sp>
        <p:nvSpPr>
          <p:cNvPr id="8" name="Footer Placeholder 7"/>
          <p:cNvSpPr>
            <a:spLocks noGrp="1"/>
          </p:cNvSpPr>
          <p:nvPr>
            <p:ph type="ftr" sz="quarter" idx="16"/>
          </p:nvPr>
        </p:nvSpPr>
        <p:spPr/>
        <p:txBody>
          <a:bodyPr/>
          <a:lstStyle/>
          <a:p>
            <a:endParaRPr lang="en-US" dirty="0"/>
          </a:p>
        </p:txBody>
      </p:sp>
      <p:sp>
        <p:nvSpPr>
          <p:cNvPr id="5"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10"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3"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15"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lvl1pPr>
            <a:lvl2pPr marL="895350" indent="-342900" defTabSz="768096">
              <a:tabLst/>
              <a:defRPr sz="2880"/>
            </a:lvl2pPr>
            <a:lvl3pPr marL="1276350" indent="-438150" defTabSz="768096">
              <a:tabLst/>
              <a:defRPr sz="2880"/>
            </a:lvl3pPr>
          </a:lstStyle>
          <a:p>
            <a:pPr lvl="0"/>
            <a:r>
              <a:rPr lang="en-US" dirty="0"/>
              <a:t>Click to add text</a:t>
            </a:r>
          </a:p>
          <a:p>
            <a:pPr lvl="1"/>
            <a:r>
              <a:rPr lang="en-US" dirty="0"/>
              <a:t>Second level</a:t>
            </a:r>
          </a:p>
          <a:p>
            <a:pPr lvl="2"/>
            <a:r>
              <a:rPr lang="en-US" dirty="0"/>
              <a:t>Third level</a:t>
            </a:r>
          </a:p>
        </p:txBody>
      </p:sp>
      <p:sp>
        <p:nvSpPr>
          <p:cNvPr id="17" name="Content Placeholder 2"/>
          <p:cNvSpPr>
            <a:spLocks noGrp="1"/>
          </p:cNvSpPr>
          <p:nvPr>
            <p:ph idx="22" hasCustomPrompt="1"/>
          </p:nvPr>
        </p:nvSpPr>
        <p:spPr>
          <a:xfrm>
            <a:off x="7806782"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8" name="Content Placeholder 2"/>
          <p:cNvSpPr>
            <a:spLocks noGrp="1"/>
          </p:cNvSpPr>
          <p:nvPr>
            <p:ph idx="23" hasCustomPrompt="1"/>
          </p:nvPr>
        </p:nvSpPr>
        <p:spPr>
          <a:xfrm>
            <a:off x="14851359"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4" hasCustomPrompt="1"/>
          </p:nvPr>
        </p:nvSpPr>
        <p:spPr>
          <a:xfrm>
            <a:off x="21895936" y="4310742"/>
            <a:ext cx="6633345" cy="15104010"/>
          </a:xfrm>
        </p:spPr>
        <p:txBody>
          <a:bodyPr anchor="t" anchorCtr="0"/>
          <a:lstStyle>
            <a:lvl1pPr defTabSz="768096">
              <a:defRPr/>
            </a:lvl1pPr>
            <a:lvl2pPr marL="895350" indent="-342900" defTabSz="768096">
              <a:tabLst/>
              <a:defRPr/>
            </a:lvl2pPr>
            <a:lvl3pPr marL="1276350" indent="-438150" defTabSz="768096">
              <a:tabLst/>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Dar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9260800" cy="21945600"/>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24" y="8245"/>
            <a:ext cx="6949440" cy="2864146"/>
          </a:xfrm>
          <a:prstGeom prst="rect">
            <a:avLst/>
          </a:prstGeom>
        </p:spPr>
      </p:pic>
      <p:sp>
        <p:nvSpPr>
          <p:cNvPr id="2" name="Date Placeholder 1"/>
          <p:cNvSpPr>
            <a:spLocks noGrp="1"/>
          </p:cNvSpPr>
          <p:nvPr>
            <p:ph type="dt" sz="half" idx="10"/>
          </p:nvPr>
        </p:nvSpPr>
        <p:spPr/>
        <p:txBody>
          <a:bodyPr/>
          <a:lstStyle/>
          <a:p>
            <a:fld id="{E66522BC-7B67-456A-B5FF-FC35F7CDA3A1}" type="datetime3">
              <a:rPr lang="en-US" smtClean="0"/>
              <a:t>8 August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11" name="Rectangle 10"/>
          <p:cNvSpPr/>
          <p:nvPr userDrawn="1"/>
        </p:nvSpPr>
        <p:spPr>
          <a:xfrm>
            <a:off x="0"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7" name="Title 1"/>
          <p:cNvSpPr>
            <a:spLocks noGrp="1"/>
          </p:cNvSpPr>
          <p:nvPr>
            <p:ph type="title" hasCustomPrompt="1"/>
          </p:nvPr>
        </p:nvSpPr>
        <p:spPr>
          <a:xfrm>
            <a:off x="6897189" y="596538"/>
            <a:ext cx="15335794" cy="1702525"/>
          </a:xfrm>
          <a:prstGeom prst="rect">
            <a:avLst/>
          </a:prstGeom>
        </p:spPr>
        <p:txBody>
          <a:bodyPr>
            <a:normAutofit/>
          </a:bodyPr>
          <a:lstStyle>
            <a:lvl1pPr>
              <a:defRPr sz="4800">
                <a:solidFill>
                  <a:schemeClr val="bg1"/>
                </a:solidFill>
              </a:defRPr>
            </a:lvl1pPr>
          </a:lstStyle>
          <a:p>
            <a:r>
              <a:rPr lang="en-US" dirty="0"/>
              <a:t>Click to add title</a:t>
            </a:r>
          </a:p>
        </p:txBody>
      </p:sp>
      <p:sp>
        <p:nvSpPr>
          <p:cNvPr id="10"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baseline="0">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13"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bg1"/>
                </a:solidFill>
              </a:defRPr>
            </a:lvl1pPr>
          </a:lstStyle>
          <a:p>
            <a:r>
              <a:rPr lang="en-US" dirty="0"/>
              <a:t>Click to insert additional </a:t>
            </a:r>
            <a:br>
              <a:rPr lang="en-US" dirty="0"/>
            </a:br>
            <a:r>
              <a:rPr lang="en-US" dirty="0"/>
              <a:t>partner logo(s)</a:t>
            </a:r>
          </a:p>
        </p:txBody>
      </p:sp>
      <p:sp>
        <p:nvSpPr>
          <p:cNvPr id="14" name="Text Placeholder 9"/>
          <p:cNvSpPr>
            <a:spLocks noGrp="1"/>
          </p:cNvSpPr>
          <p:nvPr>
            <p:ph type="body" sz="quarter" idx="18" hasCustomPrompt="1"/>
          </p:nvPr>
        </p:nvSpPr>
        <p:spPr>
          <a:xfrm>
            <a:off x="788330" y="2499361"/>
            <a:ext cx="27756190" cy="896983"/>
          </a:xfrm>
        </p:spPr>
        <p:txBody>
          <a:bodyPr>
            <a:noAutofit/>
          </a:bodyPr>
          <a:lstStyle>
            <a:lvl1pPr marL="0" indent="0" algn="ctr">
              <a:buNone/>
              <a:defRPr sz="2640" b="1" baseline="0">
                <a:solidFill>
                  <a:schemeClr val="bg1">
                    <a:lumMod val="8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15"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bg1">
                    <a:lumMod val="85000"/>
                  </a:schemeClr>
                </a:solidFill>
              </a:defRPr>
            </a:lvl1pPr>
          </a:lstStyle>
          <a:p>
            <a:pPr lvl="0"/>
            <a:r>
              <a:rPr lang="en-US" dirty="0"/>
              <a:t>Click to add authors’ institutions</a:t>
            </a:r>
          </a:p>
        </p:txBody>
      </p:sp>
      <p:sp>
        <p:nvSpPr>
          <p:cNvPr id="20" name="Rectangle 19"/>
          <p:cNvSpPr/>
          <p:nvPr userDrawn="1"/>
        </p:nvSpPr>
        <p:spPr>
          <a:xfrm>
            <a:off x="-8708" y="21336001"/>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sp>
        <p:nvSpPr>
          <p:cNvPr id="21" name="Date Placeholder 3"/>
          <p:cNvSpPr txBox="1">
            <a:spLocks/>
          </p:cNvSpPr>
          <p:nvPr userDrawn="1"/>
        </p:nvSpPr>
        <p:spPr>
          <a:xfrm>
            <a:off x="24159586" y="21411031"/>
            <a:ext cx="4376038" cy="453835"/>
          </a:xfrm>
          <a:prstGeom prst="rect">
            <a:avLst/>
          </a:prstGeom>
        </p:spPr>
        <p:txBody>
          <a:bodyPr vert="horz" lIns="54864" tIns="0" rIns="54864" bIns="0" rtlCol="0" anchor="ctr"/>
          <a:lstStyle>
            <a:defPPr>
              <a:defRPr lang="en-US"/>
            </a:defPPr>
            <a:lvl1pPr marL="0" algn="r" defTabSz="3657600" rtl="0" eaLnBrk="1" latinLnBrk="0" hangingPunct="1">
              <a:defRPr sz="3200" kern="1200">
                <a:solidFill>
                  <a:schemeClr val="bg1">
                    <a:lumMod val="50000"/>
                  </a:schemeClr>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fld id="{109C8480-8E7F-4E2B-9C3D-F71E3163980E}" type="datetime3">
              <a:rPr lang="en-US" sz="1920" smtClean="0"/>
              <a:pPr/>
              <a:t>8 August 2022</a:t>
            </a:fld>
            <a:endParaRPr lang="en-US" sz="1920" dirty="0"/>
          </a:p>
        </p:txBody>
      </p:sp>
      <p:sp>
        <p:nvSpPr>
          <p:cNvPr id="18" name="Content Placeholder 2"/>
          <p:cNvSpPr>
            <a:spLocks noGrp="1"/>
          </p:cNvSpPr>
          <p:nvPr>
            <p:ph idx="21" hasCustomPrompt="1"/>
          </p:nvPr>
        </p:nvSpPr>
        <p:spPr>
          <a:xfrm>
            <a:off x="76220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19" name="Content Placeholder 2"/>
          <p:cNvSpPr>
            <a:spLocks noGrp="1"/>
          </p:cNvSpPr>
          <p:nvPr>
            <p:ph idx="22" hasCustomPrompt="1"/>
          </p:nvPr>
        </p:nvSpPr>
        <p:spPr>
          <a:xfrm>
            <a:off x="7806782"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7" name="Content Placeholder 2"/>
          <p:cNvSpPr>
            <a:spLocks noGrp="1"/>
          </p:cNvSpPr>
          <p:nvPr>
            <p:ph idx="23" hasCustomPrompt="1"/>
          </p:nvPr>
        </p:nvSpPr>
        <p:spPr>
          <a:xfrm>
            <a:off x="14851359"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
        <p:nvSpPr>
          <p:cNvPr id="28" name="Content Placeholder 2"/>
          <p:cNvSpPr>
            <a:spLocks noGrp="1"/>
          </p:cNvSpPr>
          <p:nvPr>
            <p:ph idx="24" hasCustomPrompt="1"/>
          </p:nvPr>
        </p:nvSpPr>
        <p:spPr>
          <a:xfrm>
            <a:off x="21895936" y="4310742"/>
            <a:ext cx="6633345" cy="15104010"/>
          </a:xfrm>
        </p:spPr>
        <p:txBody>
          <a:bodyPr anchor="t" anchorCtr="0">
            <a:normAutofit/>
          </a:bodyPr>
          <a:lstStyle>
            <a:lvl1pPr defTabSz="768096">
              <a:defRPr sz="3600">
                <a:solidFill>
                  <a:schemeClr val="bg1"/>
                </a:solidFill>
              </a:defRPr>
            </a:lvl1pPr>
            <a:lvl2pPr marL="895350" indent="-342900" defTabSz="768096">
              <a:tabLst/>
              <a:defRPr sz="2880">
                <a:solidFill>
                  <a:schemeClr val="bg1"/>
                </a:solidFill>
              </a:defRPr>
            </a:lvl2pPr>
            <a:lvl3pPr marL="1276350" indent="-438150" defTabSz="768096">
              <a:tabLst/>
              <a:defRPr sz="2880">
                <a:solidFill>
                  <a:schemeClr val="bg1"/>
                </a:solidFill>
              </a:defRPr>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Featur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2630914"/>
            <a:ext cx="8747763"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392" y="11655552"/>
            <a:ext cx="8747884"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2" name="Content Placeholder 2"/>
          <p:cNvSpPr>
            <a:spLocks noGrp="1"/>
          </p:cNvSpPr>
          <p:nvPr>
            <p:ph idx="17" hasCustomPrompt="1"/>
          </p:nvPr>
        </p:nvSpPr>
        <p:spPr>
          <a:xfrm>
            <a:off x="10276264" y="12630914"/>
            <a:ext cx="8690246" cy="6705461"/>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3" name="Text Placeholder 9"/>
          <p:cNvSpPr>
            <a:spLocks noGrp="1"/>
          </p:cNvSpPr>
          <p:nvPr>
            <p:ph type="body" sz="quarter" idx="18" hasCustomPrompt="1"/>
          </p:nvPr>
        </p:nvSpPr>
        <p:spPr>
          <a:xfrm>
            <a:off x="10276144" y="11655552"/>
            <a:ext cx="8690366"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sp>
        <p:nvSpPr>
          <p:cNvPr id="24" name="Content Placeholder 2"/>
          <p:cNvSpPr>
            <a:spLocks noGrp="1"/>
          </p:cNvSpPr>
          <p:nvPr>
            <p:ph idx="19" hasCustomPrompt="1"/>
          </p:nvPr>
        </p:nvSpPr>
        <p:spPr>
          <a:xfrm>
            <a:off x="19781524" y="12630914"/>
            <a:ext cx="8708051" cy="6705462"/>
          </a:xfrm>
        </p:spPr>
        <p:txBody>
          <a:bodyPr>
            <a:normAutofit/>
          </a:bodyPr>
          <a:lstStyle>
            <a:lvl1pPr marL="0" indent="0">
              <a:buNone/>
              <a:defRPr sz="336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25" name="Text Placeholder 9"/>
          <p:cNvSpPr>
            <a:spLocks noGrp="1"/>
          </p:cNvSpPr>
          <p:nvPr>
            <p:ph type="body" sz="quarter" idx="20" hasCustomPrompt="1"/>
          </p:nvPr>
        </p:nvSpPr>
        <p:spPr>
          <a:xfrm>
            <a:off x="19781410" y="11655552"/>
            <a:ext cx="8747870" cy="975360"/>
          </a:xfrm>
        </p:spPr>
        <p:txBody>
          <a:bodyPr anchor="t">
            <a:noAutofit/>
          </a:bodyPr>
          <a:lstStyle>
            <a:lvl1pPr marL="0" indent="0">
              <a:buNone/>
              <a:defRPr sz="38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heading</a:t>
            </a:r>
          </a:p>
        </p:txBody>
      </p:sp>
      <p:cxnSp>
        <p:nvCxnSpPr>
          <p:cNvPr id="26" name="Straight Connector 25"/>
          <p:cNvCxnSpPr/>
          <p:nvPr/>
        </p:nvCxnSpPr>
        <p:spPr>
          <a:xfrm>
            <a:off x="19385280"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21" hasCustomPrompt="1"/>
          </p:nvPr>
        </p:nvSpPr>
        <p:spPr>
          <a:xfrm>
            <a:off x="744993"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7" name="Date Placeholder 6"/>
          <p:cNvSpPr>
            <a:spLocks noGrp="1"/>
          </p:cNvSpPr>
          <p:nvPr>
            <p:ph type="dt" sz="half" idx="24"/>
          </p:nvPr>
        </p:nvSpPr>
        <p:spPr/>
        <p:txBody>
          <a:bodyPr/>
          <a:lstStyle/>
          <a:p>
            <a:fld id="{86CA9B90-2156-4E48-A9D7-D7E95425C9A2}" type="datetime3">
              <a:rPr lang="en-US" smtClean="0"/>
              <a:t>8 August 2022</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7" name="Text Placeholder 12"/>
          <p:cNvSpPr>
            <a:spLocks noGrp="1"/>
          </p:cNvSpPr>
          <p:nvPr>
            <p:ph type="body" sz="quarter" idx="14" hasCustomPrompt="1"/>
          </p:nvPr>
        </p:nvSpPr>
        <p:spPr>
          <a:xfrm>
            <a:off x="751373" y="19751041"/>
            <a:ext cx="27758054" cy="1254034"/>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 box</a:t>
            </a:r>
          </a:p>
        </p:txBody>
      </p:sp>
      <p:sp>
        <p:nvSpPr>
          <p:cNvPr id="2" name="Title 1"/>
          <p:cNvSpPr>
            <a:spLocks noGrp="1"/>
          </p:cNvSpPr>
          <p:nvPr>
            <p:ph type="title" hasCustomPrompt="1"/>
          </p:nvPr>
        </p:nvSpPr>
        <p:spPr>
          <a:xfrm>
            <a:off x="7680960" y="579120"/>
            <a:ext cx="13898880" cy="1932438"/>
          </a:xfrm>
          <a:prstGeom prst="rect">
            <a:avLst/>
          </a:prstGeom>
        </p:spPr>
        <p:txBody>
          <a:bodyPr/>
          <a:lstStyle>
            <a:lvl1pPr>
              <a:defRPr baseline="0"/>
            </a:lvl1pPr>
          </a:lstStyle>
          <a:p>
            <a:r>
              <a:rPr lang="en-US" dirty="0"/>
              <a:t>Click to add title</a:t>
            </a:r>
          </a:p>
        </p:txBody>
      </p:sp>
      <p:sp>
        <p:nvSpPr>
          <p:cNvPr id="18" name="Picture Placeholder 8"/>
          <p:cNvSpPr>
            <a:spLocks noGrp="1"/>
          </p:cNvSpPr>
          <p:nvPr>
            <p:ph type="pic" sz="quarter" idx="26" hasCustomPrompt="1"/>
          </p:nvPr>
        </p:nvSpPr>
        <p:spPr>
          <a:xfrm>
            <a:off x="10276264"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19" name="Picture Placeholder 8"/>
          <p:cNvSpPr>
            <a:spLocks noGrp="1"/>
          </p:cNvSpPr>
          <p:nvPr>
            <p:ph type="pic" sz="quarter" idx="27" hasCustomPrompt="1"/>
          </p:nvPr>
        </p:nvSpPr>
        <p:spPr>
          <a:xfrm>
            <a:off x="19801262" y="4249782"/>
            <a:ext cx="8708165" cy="6723018"/>
          </a:xfrm>
          <a:solidFill>
            <a:schemeClr val="bg1">
              <a:lumMod val="85000"/>
            </a:schemeClr>
          </a:solidFill>
        </p:spPr>
        <p:txBody>
          <a:bodyPr anchor="ctr">
            <a:normAutofit/>
          </a:bodyPr>
          <a:lstStyle>
            <a:lvl1pPr marL="0" indent="0" algn="ctr">
              <a:buNone/>
              <a:defRPr sz="3360"/>
            </a:lvl1pPr>
          </a:lstStyle>
          <a:p>
            <a:r>
              <a:rPr lang="en-US" dirty="0"/>
              <a:t>Click to add image</a:t>
            </a:r>
          </a:p>
        </p:txBody>
      </p:sp>
      <p:sp>
        <p:nvSpPr>
          <p:cNvPr id="20" name="Text Placeholder 9"/>
          <p:cNvSpPr>
            <a:spLocks noGrp="1"/>
          </p:cNvSpPr>
          <p:nvPr>
            <p:ph type="body" sz="quarter" idx="2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1" name="Text Placeholder 12"/>
          <p:cNvSpPr>
            <a:spLocks noGrp="1"/>
          </p:cNvSpPr>
          <p:nvPr>
            <p:ph type="body" sz="quarter" idx="2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29" name="Picture Placeholder 4"/>
          <p:cNvSpPr>
            <a:spLocks noGrp="1"/>
          </p:cNvSpPr>
          <p:nvPr>
            <p:ph type="pic" sz="quarter" idx="30"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cxnSp>
        <p:nvCxnSpPr>
          <p:cNvPr id="27" name="Straight Connector 26"/>
          <p:cNvCxnSpPr/>
          <p:nvPr userDrawn="1"/>
        </p:nvCxnSpPr>
        <p:spPr>
          <a:xfrm>
            <a:off x="9849394" y="3962401"/>
            <a:ext cx="0" cy="15318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orient="horz" pos="2496">
          <p15:clr>
            <a:srgbClr val="FBAE40"/>
          </p15:clr>
        </p15:guide>
        <p15:guide id="2" orient="horz" pos="73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_Dynamic_Pics_Light">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CD9B0F87-B76C-48FE-90B6-8D7A3AB913C8}" type="datetime3">
              <a:rPr lang="en-US" smtClean="0"/>
              <a:t>8 August 2022</a:t>
            </a:fld>
            <a:endParaRPr lang="en-US" dirty="0"/>
          </a:p>
        </p:txBody>
      </p:sp>
      <p:sp>
        <p:nvSpPr>
          <p:cNvPr id="5" name="Footer Placeholder 4"/>
          <p:cNvSpPr>
            <a:spLocks noGrp="1"/>
          </p:cNvSpPr>
          <p:nvPr>
            <p:ph type="ftr" sz="quarter" idx="19"/>
          </p:nvPr>
        </p:nvSpPr>
        <p:spPr/>
        <p:txBody>
          <a:bodyPr/>
          <a:lstStyle/>
          <a:p>
            <a:endParaRPr lang="en-US" dirty="0"/>
          </a:p>
        </p:txBody>
      </p:sp>
      <p:pic>
        <p:nvPicPr>
          <p:cNvPr id="17" name="Picture 16"/>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23164" y="2135"/>
            <a:ext cx="29214473" cy="21941331"/>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32616"/>
            <a:ext cx="7061926" cy="4619457"/>
          </a:xfrm>
          <a:prstGeom prst="rect">
            <a:avLst/>
          </a:prstGeom>
        </p:spPr>
      </p:pic>
      <p:cxnSp>
        <p:nvCxnSpPr>
          <p:cNvPr id="14" name="Straight Connector 13"/>
          <p:cNvCxnSpPr/>
          <p:nvPr userDrawn="1"/>
        </p:nvCxnSpPr>
        <p:spPr>
          <a:xfrm>
            <a:off x="6688183" y="8961120"/>
            <a:ext cx="0" cy="1234440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7"/>
          <p:cNvSpPr>
            <a:spLocks noGrp="1"/>
          </p:cNvSpPr>
          <p:nvPr>
            <p:ph type="pic" sz="quarter" idx="15" hasCustomPrompt="1"/>
          </p:nvPr>
        </p:nvSpPr>
        <p:spPr>
          <a:xfrm>
            <a:off x="-25587" y="5"/>
            <a:ext cx="9764973"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6" name="Picture Placeholder 7"/>
          <p:cNvSpPr>
            <a:spLocks noGrp="1"/>
          </p:cNvSpPr>
          <p:nvPr>
            <p:ph type="pic" sz="quarter" idx="16" hasCustomPrompt="1"/>
          </p:nvPr>
        </p:nvSpPr>
        <p:spPr>
          <a:xfrm>
            <a:off x="9739384" y="5"/>
            <a:ext cx="975643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19" name="Picture Placeholder 7"/>
          <p:cNvSpPr>
            <a:spLocks noGrp="1"/>
          </p:cNvSpPr>
          <p:nvPr>
            <p:ph type="pic" sz="quarter" idx="17" hasCustomPrompt="1"/>
          </p:nvPr>
        </p:nvSpPr>
        <p:spPr>
          <a:xfrm>
            <a:off x="19495824" y="5"/>
            <a:ext cx="9764979" cy="8151218"/>
          </a:xfrm>
          <a:solidFill>
            <a:schemeClr val="bg1">
              <a:lumMod val="85000"/>
            </a:schemeClr>
          </a:solidFill>
          <a:ln>
            <a:noFill/>
          </a:ln>
        </p:spPr>
        <p:txBody>
          <a:bodyPr anchor="ctr">
            <a:normAutofit/>
          </a:bodyPr>
          <a:lstStyle>
            <a:lvl1pPr marL="0" indent="0" algn="ctr">
              <a:buNone/>
              <a:defRPr sz="3360" baseline="0">
                <a:solidFill>
                  <a:schemeClr val="bg1">
                    <a:lumMod val="50000"/>
                  </a:schemeClr>
                </a:solidFill>
              </a:defRPr>
            </a:lvl1pPr>
          </a:lstStyle>
          <a:p>
            <a:r>
              <a:rPr lang="en-US" dirty="0"/>
              <a:t>Click to add image</a:t>
            </a:r>
          </a:p>
        </p:txBody>
      </p:sp>
      <p:sp>
        <p:nvSpPr>
          <p:cNvPr id="20" name="Title 1"/>
          <p:cNvSpPr>
            <a:spLocks noGrp="1"/>
          </p:cNvSpPr>
          <p:nvPr>
            <p:ph type="ctrTitle" hasCustomPrompt="1"/>
          </p:nvPr>
        </p:nvSpPr>
        <p:spPr>
          <a:xfrm>
            <a:off x="6688183" y="8882750"/>
            <a:ext cx="21841097" cy="1332406"/>
          </a:xfrm>
          <a:prstGeom prst="rect">
            <a:avLst/>
          </a:prstGeom>
        </p:spPr>
        <p:txBody>
          <a:bodyPr anchor="t">
            <a:normAutofit/>
          </a:bodyPr>
          <a:lstStyle>
            <a:lvl1pPr algn="l">
              <a:defRPr sz="5760">
                <a:solidFill>
                  <a:schemeClr val="accent1"/>
                </a:solidFill>
              </a:defRPr>
            </a:lvl1pPr>
          </a:lstStyle>
          <a:p>
            <a:r>
              <a:rPr lang="en-US" dirty="0"/>
              <a:t>Click to add title</a:t>
            </a:r>
          </a:p>
        </p:txBody>
      </p:sp>
      <p:sp>
        <p:nvSpPr>
          <p:cNvPr id="21" name="Subtitle 2"/>
          <p:cNvSpPr>
            <a:spLocks noGrp="1"/>
          </p:cNvSpPr>
          <p:nvPr>
            <p:ph type="subTitle" idx="1" hasCustomPrompt="1"/>
          </p:nvPr>
        </p:nvSpPr>
        <p:spPr>
          <a:xfrm>
            <a:off x="6688183" y="10389333"/>
            <a:ext cx="21841097" cy="883918"/>
          </a:xfrm>
        </p:spPr>
        <p:txBody>
          <a:bodyPr lIns="0" tIns="0" rIns="0" bIns="0">
            <a:normAutofit/>
          </a:bodyPr>
          <a:lstStyle>
            <a:lvl1pPr marL="0" indent="0" algn="l">
              <a:buNone/>
              <a:defRPr sz="3600" b="0">
                <a:solidFill>
                  <a:schemeClr val="accent2">
                    <a:lumMod val="75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22" name="Text Placeholder 11"/>
          <p:cNvSpPr>
            <a:spLocks noGrp="1"/>
          </p:cNvSpPr>
          <p:nvPr>
            <p:ph type="body" sz="quarter" idx="13" hasCustomPrompt="1"/>
          </p:nvPr>
        </p:nvSpPr>
        <p:spPr>
          <a:xfrm>
            <a:off x="6688183" y="11460487"/>
            <a:ext cx="21841097" cy="1497870"/>
          </a:xfrm>
        </p:spPr>
        <p:txBody>
          <a:bodyPr lIns="0" tIns="0" rIns="0" bIns="0">
            <a:normAutofit/>
          </a:bodyPr>
          <a:lstStyle>
            <a:lvl1pPr marL="0" indent="0">
              <a:spcBef>
                <a:spcPts val="0"/>
              </a:spcBef>
              <a:buNone/>
              <a:defRPr sz="2880" baseline="0">
                <a:solidFill>
                  <a:schemeClr val="bg1">
                    <a:lumMod val="5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sp>
        <p:nvSpPr>
          <p:cNvPr id="23" name="Content Placeholder 8"/>
          <p:cNvSpPr>
            <a:spLocks noGrp="1"/>
          </p:cNvSpPr>
          <p:nvPr>
            <p:ph sz="quarter" idx="21" hasCustomPrompt="1"/>
          </p:nvPr>
        </p:nvSpPr>
        <p:spPr>
          <a:xfrm>
            <a:off x="6688183" y="13115110"/>
            <a:ext cx="21841460" cy="783771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400" baseline="0">
                <a:solidFill>
                  <a:schemeClr val="tx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 Click to add content. This area is divided into three columns. Click to add content. This area is divided into three column</a:t>
            </a:r>
          </a:p>
          <a:p>
            <a:pPr marL="0" marR="0" lvl="0" indent="0" algn="l" defTabSz="2194560" rtl="0" eaLnBrk="1" fontAlgn="auto" latinLnBrk="0" hangingPunct="1">
              <a:lnSpc>
                <a:spcPct val="100000"/>
              </a:lnSpc>
              <a:spcBef>
                <a:spcPts val="2400"/>
              </a:spcBef>
              <a:spcAft>
                <a:spcPts val="0"/>
              </a:spcAft>
              <a:buClrTx/>
              <a:buSzTx/>
              <a:buFont typeface="Arial"/>
              <a:buNone/>
              <a:tabLst/>
              <a:defRPr/>
            </a:pPr>
            <a:endParaRPr lang="en-US" dirty="0"/>
          </a:p>
        </p:txBody>
      </p:sp>
      <p:cxnSp>
        <p:nvCxnSpPr>
          <p:cNvPr id="24" name="Straight Connector 23"/>
          <p:cNvCxnSpPr/>
          <p:nvPr userDrawn="1"/>
        </p:nvCxnSpPr>
        <p:spPr>
          <a:xfrm>
            <a:off x="6422539" y="8882744"/>
            <a:ext cx="0" cy="1242277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4"/>
          <p:cNvSpPr>
            <a:spLocks noGrp="1"/>
          </p:cNvSpPr>
          <p:nvPr>
            <p:ph type="pic" sz="quarter" idx="30" hasCustomPrompt="1"/>
          </p:nvPr>
        </p:nvSpPr>
        <p:spPr>
          <a:xfrm>
            <a:off x="731521" y="9052561"/>
            <a:ext cx="5277394" cy="7380514"/>
          </a:xfrm>
        </p:spPr>
        <p:txBody>
          <a:bodyPr>
            <a:normAutofit/>
          </a:bodyPr>
          <a:lstStyle>
            <a:lvl1pPr marL="0" indent="0" algn="ctr">
              <a:buNone/>
              <a:defRPr sz="2400" baseline="0">
                <a:solidFill>
                  <a:schemeClr val="tx2"/>
                </a:solidFill>
              </a:defRPr>
            </a:lvl1pPr>
          </a:lstStyle>
          <a:p>
            <a:r>
              <a:rPr lang="en-US" dirty="0"/>
              <a:t>Click to insert additional </a:t>
            </a:r>
            <a:br>
              <a:rPr lang="en-US" dirty="0"/>
            </a:br>
            <a:r>
              <a:rPr lang="en-US" dirty="0"/>
              <a:t>partner logo(s) if needed.</a:t>
            </a:r>
          </a:p>
          <a:p>
            <a:r>
              <a:rPr lang="en-US" dirty="0"/>
              <a:t>Distribute vertically in this space.</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_Dynamic_Pics_Dark">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8"/>
          </p:nvPr>
        </p:nvSpPr>
        <p:spPr/>
        <p:txBody>
          <a:bodyPr/>
          <a:lstStyle/>
          <a:p>
            <a:fld id="{9BEFE673-235A-40DE-B396-5466A295403B}" type="datetime3">
              <a:rPr lang="en-US" smtClean="0"/>
              <a:t>8 August 2022</a:t>
            </a:fld>
            <a:endParaRPr lang="en-US" dirty="0"/>
          </a:p>
        </p:txBody>
      </p:sp>
      <p:sp>
        <p:nvSpPr>
          <p:cNvPr id="5" name="Footer Placeholder 4"/>
          <p:cNvSpPr>
            <a:spLocks noGrp="1"/>
          </p:cNvSpPr>
          <p:nvPr>
            <p:ph type="ftr" sz="quarter" idx="19"/>
          </p:nvPr>
        </p:nvSpPr>
        <p:spPr/>
        <p:txBody>
          <a:bodyPr/>
          <a:lstStyle/>
          <a:p>
            <a:endParaRPr lang="en-US" dirty="0"/>
          </a:p>
        </p:txBody>
      </p:sp>
      <p:sp>
        <p:nvSpPr>
          <p:cNvPr id="6" name="Slide Number Placeholder 5"/>
          <p:cNvSpPr>
            <a:spLocks noGrp="1"/>
          </p:cNvSpPr>
          <p:nvPr>
            <p:ph type="sldNum" sz="quarter" idx="20"/>
          </p:nvPr>
        </p:nvSpPr>
        <p:spPr>
          <a:xfrm>
            <a:off x="27467805" y="20801538"/>
            <a:ext cx="914400" cy="1142614"/>
          </a:xfrm>
          <a:prstGeom prst="rect">
            <a:avLst/>
          </a:prstGeom>
        </p:spPr>
        <p:txBody>
          <a:bodyPr/>
          <a:lstStyle/>
          <a:p>
            <a:fld id="{4EBCDCBD-78E1-0D41-A999-31B5EBF8E02C}" type="slidenum">
              <a:rPr lang="en-US" smtClean="0"/>
              <a:pPr/>
              <a:t>‹#›</a:t>
            </a:fld>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 y="0"/>
            <a:ext cx="29260800" cy="21943466"/>
          </a:xfrm>
          <a:prstGeom prst="rect">
            <a:avLst/>
          </a:prstGeom>
        </p:spPr>
      </p:pic>
      <p:sp>
        <p:nvSpPr>
          <p:cNvPr id="14" name="Rectangle 13"/>
          <p:cNvSpPr/>
          <p:nvPr/>
        </p:nvSpPr>
        <p:spPr>
          <a:xfrm>
            <a:off x="8531" y="13947648"/>
            <a:ext cx="29260800" cy="7997952"/>
          </a:xfrm>
          <a:prstGeom prst="rect">
            <a:avLst/>
          </a:prstGeom>
          <a:gradFill>
            <a:gsLst>
              <a:gs pos="0">
                <a:schemeClr val="accent1">
                  <a:lumMod val="50000"/>
                  <a:alpha val="0"/>
                </a:schemeClr>
              </a:gs>
              <a:gs pos="100000">
                <a:schemeClr val="accent1">
                  <a:lumMod val="50000"/>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p>
        </p:txBody>
      </p:sp>
      <p:sp>
        <p:nvSpPr>
          <p:cNvPr id="2" name="Title 1"/>
          <p:cNvSpPr>
            <a:spLocks noGrp="1"/>
          </p:cNvSpPr>
          <p:nvPr>
            <p:ph type="ctrTitle" hasCustomPrompt="1"/>
          </p:nvPr>
        </p:nvSpPr>
        <p:spPr>
          <a:xfrm>
            <a:off x="6531429" y="8882750"/>
            <a:ext cx="21997851" cy="1332406"/>
          </a:xfrm>
          <a:prstGeom prst="rect">
            <a:avLst/>
          </a:prstGeom>
        </p:spPr>
        <p:txBody>
          <a:bodyPr anchor="t">
            <a:normAutofit/>
          </a:bodyPr>
          <a:lstStyle>
            <a:lvl1pPr algn="l">
              <a:defRPr sz="576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6557555" y="10389333"/>
            <a:ext cx="20417247" cy="883918"/>
          </a:xfrm>
        </p:spPr>
        <p:txBody>
          <a:bodyPr lIns="0" tIns="0" rIns="0" bIns="0">
            <a:normAutofit/>
          </a:bodyPr>
          <a:lstStyle>
            <a:lvl1pPr marL="0" indent="0" algn="l">
              <a:buNone/>
              <a:defRPr sz="3600" b="0">
                <a:solidFill>
                  <a:schemeClr val="accent2">
                    <a:lumMod val="60000"/>
                    <a:lumOff val="40000"/>
                  </a:schemeClr>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dirty="0"/>
              <a:t>Click to add subtitle</a:t>
            </a:r>
          </a:p>
        </p:txBody>
      </p:sp>
      <p:sp>
        <p:nvSpPr>
          <p:cNvPr id="12" name="Text Placeholder 11"/>
          <p:cNvSpPr>
            <a:spLocks noGrp="1"/>
          </p:cNvSpPr>
          <p:nvPr>
            <p:ph type="body" sz="quarter" idx="13" hasCustomPrompt="1"/>
          </p:nvPr>
        </p:nvSpPr>
        <p:spPr>
          <a:xfrm>
            <a:off x="6609806" y="11460487"/>
            <a:ext cx="20364993" cy="1497870"/>
          </a:xfrm>
        </p:spPr>
        <p:txBody>
          <a:bodyPr lIns="0" tIns="0" rIns="0" bIns="0">
            <a:normAutofit/>
          </a:bodyPr>
          <a:lstStyle>
            <a:lvl1pPr marL="0" indent="0">
              <a:spcBef>
                <a:spcPts val="0"/>
              </a:spcBef>
              <a:buNone/>
              <a:defRPr sz="2880" baseline="0">
                <a:solidFill>
                  <a:schemeClr val="tx2">
                    <a:lumMod val="20000"/>
                    <a:lumOff val="80000"/>
                  </a:schemeClr>
                </a:solidFill>
              </a:defRPr>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authors’ names and institutions</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52" y="16328571"/>
            <a:ext cx="6504749" cy="4254987"/>
          </a:xfrm>
          <a:prstGeom prst="rect">
            <a:avLst/>
          </a:prstGeom>
        </p:spPr>
      </p:pic>
      <p:cxnSp>
        <p:nvCxnSpPr>
          <p:cNvPr id="13" name="Straight Connector 12"/>
          <p:cNvCxnSpPr/>
          <p:nvPr userDrawn="1"/>
        </p:nvCxnSpPr>
        <p:spPr>
          <a:xfrm>
            <a:off x="6265785" y="8882744"/>
            <a:ext cx="0" cy="10868297"/>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7"/>
          <p:cNvSpPr>
            <a:spLocks noGrp="1"/>
          </p:cNvSpPr>
          <p:nvPr>
            <p:ph type="pic" sz="quarter" idx="15" hasCustomPrompt="1"/>
          </p:nvPr>
        </p:nvSpPr>
        <p:spPr>
          <a:xfrm>
            <a:off x="-8529" y="6"/>
            <a:ext cx="9747914"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19" name="Picture Placeholder 7"/>
          <p:cNvSpPr>
            <a:spLocks noGrp="1"/>
          </p:cNvSpPr>
          <p:nvPr>
            <p:ph type="pic" sz="quarter" idx="16" hasCustomPrompt="1"/>
          </p:nvPr>
        </p:nvSpPr>
        <p:spPr>
          <a:xfrm>
            <a:off x="9739387" y="6"/>
            <a:ext cx="9756439" cy="8307972"/>
          </a:xfrm>
          <a:solidFill>
            <a:schemeClr val="tx2"/>
          </a:solidFill>
          <a:ln>
            <a:noFill/>
          </a:ln>
        </p:spPr>
        <p:txBody>
          <a:bodyPr anchor="ctr">
            <a:normAutofit/>
          </a:bodyPr>
          <a:lstStyle>
            <a:lvl1pPr marL="0" marR="0" indent="0" algn="ctr" defTabSz="1645920" rtl="0" eaLnBrk="1" fontAlgn="auto" latinLnBrk="0" hangingPunct="1">
              <a:lnSpc>
                <a:spcPct val="90000"/>
              </a:lnSpc>
              <a:spcBef>
                <a:spcPts val="2400"/>
              </a:spcBef>
              <a:spcAft>
                <a:spcPts val="0"/>
              </a:spcAft>
              <a:buClrTx/>
              <a:buSzTx/>
              <a:buFont typeface="Arial"/>
              <a:buNone/>
              <a:tabLst/>
              <a:defRPr sz="3360" baseline="0">
                <a:solidFill>
                  <a:schemeClr val="tx2">
                    <a:lumMod val="60000"/>
                    <a:lumOff val="40000"/>
                  </a:schemeClr>
                </a:solidFill>
              </a:defRPr>
            </a:lvl1pPr>
          </a:lstStyle>
          <a:p>
            <a:r>
              <a:rPr lang="en-US" dirty="0"/>
              <a:t>Click to add image</a:t>
            </a:r>
          </a:p>
        </p:txBody>
      </p:sp>
      <p:sp>
        <p:nvSpPr>
          <p:cNvPr id="20" name="Picture Placeholder 7"/>
          <p:cNvSpPr>
            <a:spLocks noGrp="1"/>
          </p:cNvSpPr>
          <p:nvPr>
            <p:ph type="pic" sz="quarter" idx="17" hasCustomPrompt="1"/>
          </p:nvPr>
        </p:nvSpPr>
        <p:spPr>
          <a:xfrm>
            <a:off x="19495826" y="6"/>
            <a:ext cx="9764976" cy="8307972"/>
          </a:xfrm>
          <a:solidFill>
            <a:schemeClr val="tx2"/>
          </a:solidFill>
          <a:ln>
            <a:noFill/>
          </a:ln>
        </p:spPr>
        <p:txBody>
          <a:bodyPr anchor="ctr">
            <a:normAutofit/>
          </a:bodyPr>
          <a:lstStyle>
            <a:lvl1pPr marL="0" indent="0" algn="ctr">
              <a:buNone/>
              <a:defRPr sz="3360" baseline="0">
                <a:solidFill>
                  <a:schemeClr val="tx2">
                    <a:lumMod val="60000"/>
                    <a:lumOff val="40000"/>
                  </a:schemeClr>
                </a:solidFill>
              </a:defRPr>
            </a:lvl1pPr>
          </a:lstStyle>
          <a:p>
            <a:r>
              <a:rPr lang="en-US" dirty="0"/>
              <a:t>Click to add image</a:t>
            </a:r>
          </a:p>
        </p:txBody>
      </p:sp>
      <p:sp>
        <p:nvSpPr>
          <p:cNvPr id="9" name="Content Placeholder 8"/>
          <p:cNvSpPr>
            <a:spLocks noGrp="1"/>
          </p:cNvSpPr>
          <p:nvPr>
            <p:ph sz="quarter" idx="21" hasCustomPrompt="1"/>
          </p:nvPr>
        </p:nvSpPr>
        <p:spPr>
          <a:xfrm>
            <a:off x="6687821" y="13115110"/>
            <a:ext cx="21841460" cy="7654834"/>
          </a:xfrm>
        </p:spPr>
        <p:txBody>
          <a:bodyPr numCol="3" spcCol="274320">
            <a:normAutofit/>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2640" baseline="0">
                <a:solidFill>
                  <a:schemeClr val="bg1"/>
                </a:solidFill>
              </a:defRPr>
            </a:lvl1pPr>
            <a:lvl2pPr marL="1074420" indent="0">
              <a:buNone/>
              <a:defRPr sz="2160">
                <a:solidFill>
                  <a:schemeClr val="bg1"/>
                </a:solidFill>
              </a:defRPr>
            </a:lvl2pPr>
            <a:lvl3pPr marL="2213611" indent="0">
              <a:buNone/>
              <a:defRPr sz="2160">
                <a:solidFill>
                  <a:schemeClr val="bg1"/>
                </a:solidFill>
              </a:defRPr>
            </a:lvl3pPr>
            <a:lvl4pPr marL="3310889" indent="0">
              <a:buNone/>
              <a:defRPr sz="2160">
                <a:solidFill>
                  <a:schemeClr val="bg1"/>
                </a:solidFill>
              </a:defRPr>
            </a:lvl4pPr>
            <a:lvl5pPr marL="4404360" indent="0">
              <a:buNone/>
              <a:defRPr sz="2160">
                <a:solidFill>
                  <a:schemeClr val="bg1"/>
                </a:solidFill>
              </a:defRPr>
            </a:lvl5pPr>
          </a:lstStyle>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columns. </a:t>
            </a:r>
          </a:p>
          <a:p>
            <a:pPr marL="0" marR="0" lvl="0" indent="0" algn="l" defTabSz="2194560" rtl="0" eaLnBrk="1" fontAlgn="auto" latinLnBrk="0" hangingPunct="1">
              <a:lnSpc>
                <a:spcPct val="100000"/>
              </a:lnSpc>
              <a:spcBef>
                <a:spcPts val="2400"/>
              </a:spcBef>
              <a:spcAft>
                <a:spcPts val="0"/>
              </a:spcAft>
              <a:buClrTx/>
              <a:buSzTx/>
              <a:buFont typeface="Arial"/>
              <a:buNone/>
              <a:tabLst/>
              <a:defRPr/>
            </a:pPr>
            <a:r>
              <a:rPr lang="en-US" dirty="0"/>
              <a:t>Click to add content. This area is divided into three </a:t>
            </a:r>
            <a:r>
              <a:rPr lang="en-US" dirty="0" err="1"/>
              <a:t>colum</a:t>
            </a:r>
            <a:endParaRPr lang="en-US" dirty="0"/>
          </a:p>
        </p:txBody>
      </p:sp>
      <p:sp>
        <p:nvSpPr>
          <p:cNvPr id="21" name="Picture Placeholder 4"/>
          <p:cNvSpPr>
            <a:spLocks noGrp="1"/>
          </p:cNvSpPr>
          <p:nvPr>
            <p:ph type="pic" sz="quarter" idx="30" hasCustomPrompt="1"/>
          </p:nvPr>
        </p:nvSpPr>
        <p:spPr>
          <a:xfrm>
            <a:off x="731521" y="9052561"/>
            <a:ext cx="5094514" cy="7380514"/>
          </a:xfrm>
        </p:spPr>
        <p:txBody>
          <a:bodyPr>
            <a:normAutofit/>
          </a:bodyPr>
          <a:lstStyle>
            <a:lvl1pPr marL="0" indent="0" algn="ctr">
              <a:buNone/>
              <a:defRPr sz="2400" baseline="0">
                <a:solidFill>
                  <a:schemeClr val="accent1">
                    <a:lumMod val="20000"/>
                    <a:lumOff val="80000"/>
                  </a:schemeClr>
                </a:solidFill>
              </a:defRPr>
            </a:lvl1pPr>
          </a:lstStyle>
          <a:p>
            <a:r>
              <a:rPr lang="en-US" dirty="0"/>
              <a:t>Click to insert additional </a:t>
            </a:r>
            <a:br>
              <a:rPr lang="en-US" dirty="0"/>
            </a:br>
            <a:r>
              <a:rPr lang="en-US" dirty="0"/>
              <a:t>partner logo(s) if needed.</a:t>
            </a:r>
          </a:p>
          <a:p>
            <a:r>
              <a:rPr lang="en-US" dirty="0"/>
              <a:t>Distribute in this space vertically.</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Column Feature, Subtitle">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731520"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16" name="Text Placeholder 9"/>
          <p:cNvSpPr>
            <a:spLocks noGrp="1"/>
          </p:cNvSpPr>
          <p:nvPr>
            <p:ph type="body" sz="quarter" idx="16" hasCustomPrompt="1"/>
          </p:nvPr>
        </p:nvSpPr>
        <p:spPr>
          <a:xfrm>
            <a:off x="731520"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9" name="Picture Placeholder 8"/>
          <p:cNvSpPr>
            <a:spLocks noGrp="1"/>
          </p:cNvSpPr>
          <p:nvPr>
            <p:ph type="pic" sz="quarter" idx="21" hasCustomPrompt="1"/>
          </p:nvPr>
        </p:nvSpPr>
        <p:spPr>
          <a:xfrm>
            <a:off x="731521"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7" name="Date Placeholder 6"/>
          <p:cNvSpPr>
            <a:spLocks noGrp="1"/>
          </p:cNvSpPr>
          <p:nvPr>
            <p:ph type="dt" sz="half" idx="24"/>
          </p:nvPr>
        </p:nvSpPr>
        <p:spPr/>
        <p:txBody>
          <a:bodyPr/>
          <a:lstStyle/>
          <a:p>
            <a:fld id="{64F059EA-B329-482F-A706-9290981F6EB6}" type="datetime3">
              <a:rPr lang="en-US" smtClean="0"/>
              <a:t>8 August 2022</a:t>
            </a:fld>
            <a:endParaRPr lang="en-US" dirty="0"/>
          </a:p>
        </p:txBody>
      </p:sp>
      <p:sp>
        <p:nvSpPr>
          <p:cNvPr id="8" name="Footer Placeholder 7"/>
          <p:cNvSpPr>
            <a:spLocks noGrp="1"/>
          </p:cNvSpPr>
          <p:nvPr>
            <p:ph type="ftr" sz="quarter" idx="25"/>
          </p:nvPr>
        </p:nvSpPr>
        <p:spPr/>
        <p:txBody>
          <a:bodyPr/>
          <a:lstStyle/>
          <a:p>
            <a:endParaRPr lang="en-US" dirty="0"/>
          </a:p>
        </p:txBody>
      </p:sp>
      <p:sp>
        <p:nvSpPr>
          <p:cNvPr id="19" name="Title 1"/>
          <p:cNvSpPr>
            <a:spLocks noGrp="1"/>
          </p:cNvSpPr>
          <p:nvPr>
            <p:ph type="title" hasCustomPrompt="1"/>
          </p:nvPr>
        </p:nvSpPr>
        <p:spPr>
          <a:xfrm>
            <a:off x="7680960" y="611939"/>
            <a:ext cx="13898880" cy="1887421"/>
          </a:xfrm>
          <a:prstGeom prst="rect">
            <a:avLst/>
          </a:prstGeom>
        </p:spPr>
        <p:txBody>
          <a:bodyPr>
            <a:noAutofit/>
          </a:bodyPr>
          <a:lstStyle>
            <a:lvl1pPr>
              <a:defRPr sz="4800"/>
            </a:lvl1pPr>
          </a:lstStyle>
          <a:p>
            <a:r>
              <a:rPr lang="en-US" dirty="0"/>
              <a:t>Click to add title </a:t>
            </a:r>
          </a:p>
        </p:txBody>
      </p:sp>
      <p:sp>
        <p:nvSpPr>
          <p:cNvPr id="21" name="Text Placeholder 12"/>
          <p:cNvSpPr>
            <a:spLocks noGrp="1"/>
          </p:cNvSpPr>
          <p:nvPr>
            <p:ph type="body" sz="quarter" idx="14" hasCustomPrompt="1"/>
          </p:nvPr>
        </p:nvSpPr>
        <p:spPr>
          <a:xfrm>
            <a:off x="731520" y="19751040"/>
            <a:ext cx="27797760" cy="1554480"/>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optional callout text or delete</a:t>
            </a:r>
          </a:p>
        </p:txBody>
      </p:sp>
      <p:sp>
        <p:nvSpPr>
          <p:cNvPr id="26" name="Text Placeholder 9"/>
          <p:cNvSpPr>
            <a:spLocks noGrp="1"/>
          </p:cNvSpPr>
          <p:nvPr>
            <p:ph type="body" sz="quarter" idx="30"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9" name="Text Placeholder 12"/>
          <p:cNvSpPr>
            <a:spLocks noGrp="1"/>
          </p:cNvSpPr>
          <p:nvPr>
            <p:ph type="body" sz="quarter" idx="31"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a:t>
            </a:r>
            <a:r>
              <a:rPr lang="en-US"/>
              <a:t>’ institutions</a:t>
            </a:r>
            <a:endParaRPr lang="en-US" dirty="0"/>
          </a:p>
        </p:txBody>
      </p:sp>
      <p:sp>
        <p:nvSpPr>
          <p:cNvPr id="37" name="Content Placeholder 2"/>
          <p:cNvSpPr>
            <a:spLocks noGrp="1"/>
          </p:cNvSpPr>
          <p:nvPr>
            <p:ph idx="32" hasCustomPrompt="1"/>
          </p:nvPr>
        </p:nvSpPr>
        <p:spPr>
          <a:xfrm>
            <a:off x="7750629"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38" name="Text Placeholder 9"/>
          <p:cNvSpPr>
            <a:spLocks noGrp="1"/>
          </p:cNvSpPr>
          <p:nvPr>
            <p:ph type="body" sz="quarter" idx="33" hasCustomPrompt="1"/>
          </p:nvPr>
        </p:nvSpPr>
        <p:spPr>
          <a:xfrm>
            <a:off x="7750629"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39" name="Picture Placeholder 8"/>
          <p:cNvSpPr>
            <a:spLocks noGrp="1"/>
          </p:cNvSpPr>
          <p:nvPr>
            <p:ph type="pic" sz="quarter" idx="34" hasCustomPrompt="1"/>
          </p:nvPr>
        </p:nvSpPr>
        <p:spPr>
          <a:xfrm>
            <a:off x="7750630"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0" name="Content Placeholder 2"/>
          <p:cNvSpPr>
            <a:spLocks noGrp="1"/>
          </p:cNvSpPr>
          <p:nvPr>
            <p:ph idx="35" hasCustomPrompt="1"/>
          </p:nvPr>
        </p:nvSpPr>
        <p:spPr>
          <a:xfrm>
            <a:off x="14769737"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1" name="Text Placeholder 9"/>
          <p:cNvSpPr>
            <a:spLocks noGrp="1"/>
          </p:cNvSpPr>
          <p:nvPr>
            <p:ph type="body" sz="quarter" idx="36" hasCustomPrompt="1"/>
          </p:nvPr>
        </p:nvSpPr>
        <p:spPr>
          <a:xfrm>
            <a:off x="14769737"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2" name="Picture Placeholder 8"/>
          <p:cNvSpPr>
            <a:spLocks noGrp="1"/>
          </p:cNvSpPr>
          <p:nvPr>
            <p:ph type="pic" sz="quarter" idx="37" hasCustomPrompt="1"/>
          </p:nvPr>
        </p:nvSpPr>
        <p:spPr>
          <a:xfrm>
            <a:off x="14769738"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3" name="Content Placeholder 2"/>
          <p:cNvSpPr>
            <a:spLocks noGrp="1"/>
          </p:cNvSpPr>
          <p:nvPr>
            <p:ph idx="38" hasCustomPrompt="1"/>
          </p:nvPr>
        </p:nvSpPr>
        <p:spPr>
          <a:xfrm>
            <a:off x="21788846" y="11270633"/>
            <a:ext cx="6766560" cy="8245276"/>
          </a:xfrm>
        </p:spPr>
        <p:txBody>
          <a:bodyPr>
            <a:normAutofit/>
          </a:bodyPr>
          <a:lstStyle>
            <a:lvl1pPr marL="0" indent="0">
              <a:buNone/>
              <a:defRPr sz="2880"/>
            </a:lvl1pPr>
            <a:lvl2pPr marL="822960" indent="0">
              <a:buNone/>
              <a:defRPr/>
            </a:lvl2pPr>
            <a:lvl3pPr marL="1645920" indent="0">
              <a:buNone/>
              <a:defRPr/>
            </a:lvl3pPr>
            <a:lvl4pPr marL="2468880" indent="0">
              <a:buNone/>
              <a:defRPr/>
            </a:lvl4pPr>
            <a:lvl5pPr marL="3291840" indent="0">
              <a:buNone/>
              <a:defRPr/>
            </a:lvl5pPr>
          </a:lstStyle>
          <a:p>
            <a:pPr lvl="0"/>
            <a:r>
              <a:rPr lang="en-US" dirty="0"/>
              <a:t>Click to add text</a:t>
            </a:r>
          </a:p>
        </p:txBody>
      </p:sp>
      <p:sp>
        <p:nvSpPr>
          <p:cNvPr id="44" name="Text Placeholder 9"/>
          <p:cNvSpPr>
            <a:spLocks noGrp="1"/>
          </p:cNvSpPr>
          <p:nvPr>
            <p:ph type="body" sz="quarter" idx="39" hasCustomPrompt="1"/>
          </p:nvPr>
        </p:nvSpPr>
        <p:spPr>
          <a:xfrm>
            <a:off x="21788846" y="10023566"/>
            <a:ext cx="6766560" cy="975360"/>
          </a:xfrm>
        </p:spPr>
        <p:txBody>
          <a:bodyPr anchor="t">
            <a:noAutofit/>
          </a:bodyPr>
          <a:lstStyle>
            <a:lvl1pPr marL="0" indent="0">
              <a:buNone/>
              <a:defRPr sz="3240" b="1"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title</a:t>
            </a:r>
          </a:p>
        </p:txBody>
      </p:sp>
      <p:sp>
        <p:nvSpPr>
          <p:cNvPr id="45" name="Picture Placeholder 8"/>
          <p:cNvSpPr>
            <a:spLocks noGrp="1"/>
          </p:cNvSpPr>
          <p:nvPr>
            <p:ph type="pic" sz="quarter" idx="40" hasCustomPrompt="1"/>
          </p:nvPr>
        </p:nvSpPr>
        <p:spPr>
          <a:xfrm>
            <a:off x="21788847" y="4206242"/>
            <a:ext cx="6740434" cy="5523254"/>
          </a:xfrm>
          <a:solidFill>
            <a:schemeClr val="bg1">
              <a:lumMod val="85000"/>
            </a:schemeClr>
          </a:solidFill>
        </p:spPr>
        <p:txBody>
          <a:bodyPr anchor="ctr">
            <a:normAutofit/>
          </a:bodyPr>
          <a:lstStyle>
            <a:lvl1pPr marL="0" indent="0" algn="ctr">
              <a:buNone/>
              <a:defRPr sz="2880"/>
            </a:lvl1pPr>
          </a:lstStyle>
          <a:p>
            <a:r>
              <a:rPr lang="en-US" dirty="0"/>
              <a:t>Click to add image</a:t>
            </a:r>
          </a:p>
        </p:txBody>
      </p:sp>
      <p:sp>
        <p:nvSpPr>
          <p:cNvPr id="46"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Gallery, Subtitle">
    <p:spTree>
      <p:nvGrpSpPr>
        <p:cNvPr id="1" name=""/>
        <p:cNvGrpSpPr/>
        <p:nvPr/>
      </p:nvGrpSpPr>
      <p:grpSpPr>
        <a:xfrm>
          <a:off x="0" y="0"/>
          <a:ext cx="0" cy="0"/>
          <a:chOff x="0" y="0"/>
          <a:chExt cx="0" cy="0"/>
        </a:xfrm>
      </p:grpSpPr>
      <p:sp>
        <p:nvSpPr>
          <p:cNvPr id="16" name="Text Placeholder 9"/>
          <p:cNvSpPr>
            <a:spLocks noGrp="1"/>
          </p:cNvSpPr>
          <p:nvPr>
            <p:ph type="body" sz="quarter" idx="16" hasCustomPrompt="1"/>
          </p:nvPr>
        </p:nvSpPr>
        <p:spPr>
          <a:xfrm>
            <a:off x="1058092"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9" name="Picture Placeholder 8"/>
          <p:cNvSpPr>
            <a:spLocks noGrp="1"/>
          </p:cNvSpPr>
          <p:nvPr>
            <p:ph type="pic" sz="quarter" idx="21" hasCustomPrompt="1"/>
          </p:nvPr>
        </p:nvSpPr>
        <p:spPr>
          <a:xfrm>
            <a:off x="104740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2" name="Date Placeholder 1"/>
          <p:cNvSpPr>
            <a:spLocks noGrp="1"/>
          </p:cNvSpPr>
          <p:nvPr>
            <p:ph type="dt" sz="half" idx="36"/>
          </p:nvPr>
        </p:nvSpPr>
        <p:spPr/>
        <p:txBody>
          <a:bodyPr/>
          <a:lstStyle/>
          <a:p>
            <a:fld id="{78C3BCFE-252D-4623-8067-05D4C8C0F5C9}" type="datetime3">
              <a:rPr lang="en-US" smtClean="0"/>
              <a:t>8 August 2022</a:t>
            </a:fld>
            <a:endParaRPr lang="en-US" dirty="0"/>
          </a:p>
        </p:txBody>
      </p:sp>
      <p:sp>
        <p:nvSpPr>
          <p:cNvPr id="3" name="Footer Placeholder 2"/>
          <p:cNvSpPr>
            <a:spLocks noGrp="1"/>
          </p:cNvSpPr>
          <p:nvPr>
            <p:ph type="ftr" sz="quarter" idx="37"/>
          </p:nvPr>
        </p:nvSpPr>
        <p:spPr/>
        <p:txBody>
          <a:bodyPr/>
          <a:lstStyle/>
          <a:p>
            <a:endParaRPr lang="en-US" dirty="0"/>
          </a:p>
        </p:txBody>
      </p:sp>
      <p:sp>
        <p:nvSpPr>
          <p:cNvPr id="24" name="Title 1"/>
          <p:cNvSpPr>
            <a:spLocks noGrp="1"/>
          </p:cNvSpPr>
          <p:nvPr>
            <p:ph type="title" hasCustomPrompt="1"/>
          </p:nvPr>
        </p:nvSpPr>
        <p:spPr>
          <a:xfrm>
            <a:off x="6740435" y="579120"/>
            <a:ext cx="15779931" cy="1719942"/>
          </a:xfrm>
          <a:prstGeom prst="rect">
            <a:avLst/>
          </a:prstGeom>
        </p:spPr>
        <p:txBody>
          <a:bodyPr>
            <a:normAutofit/>
          </a:bodyPr>
          <a:lstStyle>
            <a:lvl1pPr>
              <a:defRPr sz="4800"/>
            </a:lvl1pPr>
          </a:lstStyle>
          <a:p>
            <a:r>
              <a:rPr lang="en-US" dirty="0"/>
              <a:t>Click to add title</a:t>
            </a:r>
          </a:p>
        </p:txBody>
      </p:sp>
      <p:sp>
        <p:nvSpPr>
          <p:cNvPr id="25" name="Text Placeholder 9"/>
          <p:cNvSpPr>
            <a:spLocks noGrp="1"/>
          </p:cNvSpPr>
          <p:nvPr>
            <p:ph type="body" sz="quarter" idx="18" hasCustomPrompt="1"/>
          </p:nvPr>
        </p:nvSpPr>
        <p:spPr>
          <a:xfrm>
            <a:off x="731520" y="2499361"/>
            <a:ext cx="27813000" cy="896983"/>
          </a:xfrm>
        </p:spPr>
        <p:txBody>
          <a:bodyPr>
            <a:noAutofit/>
          </a:bodyPr>
          <a:lstStyle>
            <a:lvl1pPr marL="0" indent="0" algn="ctr">
              <a:buNone/>
              <a:defRPr sz="2640" b="1" baseline="0">
                <a:solidFill>
                  <a:schemeClr val="tx1">
                    <a:lumMod val="65000"/>
                    <a:lumOff val="35000"/>
                  </a:schemeClr>
                </a:solidFill>
              </a:defRPr>
            </a:lvl1pPr>
            <a:lvl2pPr marL="1074420" indent="0" algn="ctr">
              <a:buNone/>
              <a:defRPr sz="2400"/>
            </a:lvl2pPr>
            <a:lvl3pPr marL="2213611" indent="0" algn="ctr">
              <a:buNone/>
              <a:defRPr sz="2400"/>
            </a:lvl3pPr>
            <a:lvl4pPr marL="3310889" indent="0" algn="ctr">
              <a:buNone/>
              <a:defRPr sz="2400"/>
            </a:lvl4pPr>
            <a:lvl5pPr marL="4404360" indent="0" algn="ctr">
              <a:buNone/>
              <a:defRPr sz="2400"/>
            </a:lvl5pPr>
          </a:lstStyle>
          <a:p>
            <a:pPr lvl="0"/>
            <a:r>
              <a:rPr lang="en-US" dirty="0"/>
              <a:t>Click to add authors’ names</a:t>
            </a:r>
          </a:p>
        </p:txBody>
      </p:sp>
      <p:sp>
        <p:nvSpPr>
          <p:cNvPr id="26" name="Text Placeholder 12"/>
          <p:cNvSpPr>
            <a:spLocks noGrp="1"/>
          </p:cNvSpPr>
          <p:nvPr>
            <p:ph type="body" sz="quarter" idx="19" hasCustomPrompt="1"/>
          </p:nvPr>
        </p:nvSpPr>
        <p:spPr>
          <a:xfrm>
            <a:off x="731520" y="3500667"/>
            <a:ext cx="27828240" cy="473788"/>
          </a:xfrm>
        </p:spPr>
        <p:txBody>
          <a:bodyPr>
            <a:normAutofit/>
          </a:bodyPr>
          <a:lstStyle>
            <a:lvl1pPr marL="0" indent="0" algn="ctr">
              <a:buNone/>
              <a:defRPr sz="2160" b="0">
                <a:solidFill>
                  <a:schemeClr val="tx1">
                    <a:lumMod val="65000"/>
                    <a:lumOff val="35000"/>
                  </a:schemeClr>
                </a:solidFill>
              </a:defRPr>
            </a:lvl1pPr>
          </a:lstStyle>
          <a:p>
            <a:pPr lvl="0"/>
            <a:r>
              <a:rPr lang="en-US" dirty="0"/>
              <a:t>Click to add authors’ institutions</a:t>
            </a:r>
          </a:p>
        </p:txBody>
      </p:sp>
      <p:sp>
        <p:nvSpPr>
          <p:cNvPr id="27" name="Picture Placeholder 4"/>
          <p:cNvSpPr>
            <a:spLocks noGrp="1"/>
          </p:cNvSpPr>
          <p:nvPr>
            <p:ph type="pic" sz="quarter" idx="17" hasCustomPrompt="1"/>
          </p:nvPr>
        </p:nvSpPr>
        <p:spPr>
          <a:xfrm>
            <a:off x="22755498" y="579120"/>
            <a:ext cx="5789023" cy="1920240"/>
          </a:xfrm>
        </p:spPr>
        <p:txBody>
          <a:bodyPr>
            <a:normAutofit/>
          </a:bodyPr>
          <a:lstStyle>
            <a:lvl1pPr marL="0" indent="0" algn="ctr">
              <a:buNone/>
              <a:defRPr sz="2400" baseline="0">
                <a:solidFill>
                  <a:schemeClr val="tx1"/>
                </a:solidFill>
              </a:defRPr>
            </a:lvl1pPr>
          </a:lstStyle>
          <a:p>
            <a:r>
              <a:rPr lang="en-US" dirty="0"/>
              <a:t>Click to insert additional </a:t>
            </a:r>
            <a:br>
              <a:rPr lang="en-US" dirty="0"/>
            </a:br>
            <a:r>
              <a:rPr lang="en-US" dirty="0"/>
              <a:t>partner logo(s)</a:t>
            </a:r>
          </a:p>
        </p:txBody>
      </p:sp>
      <p:sp>
        <p:nvSpPr>
          <p:cNvPr id="28" name="Picture Placeholder 8"/>
          <p:cNvSpPr>
            <a:spLocks noGrp="1"/>
          </p:cNvSpPr>
          <p:nvPr>
            <p:ph type="pic" sz="quarter" idx="38" hasCustomPrompt="1"/>
          </p:nvPr>
        </p:nvSpPr>
        <p:spPr>
          <a:xfrm>
            <a:off x="799684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0" name="Picture Placeholder 8"/>
          <p:cNvSpPr>
            <a:spLocks noGrp="1"/>
          </p:cNvSpPr>
          <p:nvPr>
            <p:ph type="pic" sz="quarter" idx="39" hasCustomPrompt="1"/>
          </p:nvPr>
        </p:nvSpPr>
        <p:spPr>
          <a:xfrm>
            <a:off x="1494628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1" name="Picture Placeholder 8"/>
          <p:cNvSpPr>
            <a:spLocks noGrp="1"/>
          </p:cNvSpPr>
          <p:nvPr>
            <p:ph type="pic" sz="quarter" idx="40" hasCustomPrompt="1"/>
          </p:nvPr>
        </p:nvSpPr>
        <p:spPr>
          <a:xfrm>
            <a:off x="21895725" y="4310743"/>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2" name="Text Placeholder 9"/>
          <p:cNvSpPr>
            <a:spLocks noGrp="1"/>
          </p:cNvSpPr>
          <p:nvPr>
            <p:ph type="body" sz="quarter" idx="41" hasCustomPrompt="1"/>
          </p:nvPr>
        </p:nvSpPr>
        <p:spPr>
          <a:xfrm>
            <a:off x="7995921"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3" name="Text Placeholder 9"/>
          <p:cNvSpPr>
            <a:spLocks noGrp="1"/>
          </p:cNvSpPr>
          <p:nvPr>
            <p:ph type="body" sz="quarter" idx="42" hasCustomPrompt="1"/>
          </p:nvPr>
        </p:nvSpPr>
        <p:spPr>
          <a:xfrm>
            <a:off x="14933750"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4" name="Text Placeholder 9"/>
          <p:cNvSpPr>
            <a:spLocks noGrp="1"/>
          </p:cNvSpPr>
          <p:nvPr>
            <p:ph type="body" sz="quarter" idx="43" hasCustomPrompt="1"/>
          </p:nvPr>
        </p:nvSpPr>
        <p:spPr>
          <a:xfrm>
            <a:off x="21871578" y="9325737"/>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5" name="Text Placeholder 9"/>
          <p:cNvSpPr>
            <a:spLocks noGrp="1"/>
          </p:cNvSpPr>
          <p:nvPr>
            <p:ph type="body" sz="quarter" idx="44" hasCustomPrompt="1"/>
          </p:nvPr>
        </p:nvSpPr>
        <p:spPr>
          <a:xfrm>
            <a:off x="1058092"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46" name="Picture Placeholder 8"/>
          <p:cNvSpPr>
            <a:spLocks noGrp="1"/>
          </p:cNvSpPr>
          <p:nvPr>
            <p:ph type="pic" sz="quarter" idx="45" hasCustomPrompt="1"/>
          </p:nvPr>
        </p:nvSpPr>
        <p:spPr>
          <a:xfrm>
            <a:off x="104740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7" name="Picture Placeholder 8"/>
          <p:cNvSpPr>
            <a:spLocks noGrp="1"/>
          </p:cNvSpPr>
          <p:nvPr>
            <p:ph type="pic" sz="quarter" idx="46" hasCustomPrompt="1"/>
          </p:nvPr>
        </p:nvSpPr>
        <p:spPr>
          <a:xfrm>
            <a:off x="799684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8" name="Picture Placeholder 8"/>
          <p:cNvSpPr>
            <a:spLocks noGrp="1"/>
          </p:cNvSpPr>
          <p:nvPr>
            <p:ph type="pic" sz="quarter" idx="47" hasCustomPrompt="1"/>
          </p:nvPr>
        </p:nvSpPr>
        <p:spPr>
          <a:xfrm>
            <a:off x="1494628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49" name="Picture Placeholder 8"/>
          <p:cNvSpPr>
            <a:spLocks noGrp="1"/>
          </p:cNvSpPr>
          <p:nvPr>
            <p:ph type="pic" sz="quarter" idx="48" hasCustomPrompt="1"/>
          </p:nvPr>
        </p:nvSpPr>
        <p:spPr>
          <a:xfrm>
            <a:off x="21895725" y="11652069"/>
            <a:ext cx="6317673" cy="4842458"/>
          </a:xfrm>
          <a:solidFill>
            <a:schemeClr val="bg1">
              <a:lumMod val="85000"/>
            </a:schemeClr>
          </a:solidFill>
          <a:ln>
            <a:noFill/>
          </a:ln>
        </p:spPr>
        <p:txBody>
          <a:bodyPr anchor="ctr">
            <a:normAutofit/>
          </a:bodyPr>
          <a:lstStyle>
            <a:lvl1pPr marL="0" indent="0" algn="ctr">
              <a:buNone/>
              <a:defRPr sz="3360"/>
            </a:lvl1pPr>
          </a:lstStyle>
          <a:p>
            <a:r>
              <a:rPr lang="en-US" dirty="0"/>
              <a:t>Click to add image</a:t>
            </a:r>
          </a:p>
        </p:txBody>
      </p:sp>
      <p:sp>
        <p:nvSpPr>
          <p:cNvPr id="50" name="Text Placeholder 9"/>
          <p:cNvSpPr>
            <a:spLocks noGrp="1"/>
          </p:cNvSpPr>
          <p:nvPr>
            <p:ph type="body" sz="quarter" idx="49" hasCustomPrompt="1"/>
          </p:nvPr>
        </p:nvSpPr>
        <p:spPr>
          <a:xfrm>
            <a:off x="7995921"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1" name="Text Placeholder 9"/>
          <p:cNvSpPr>
            <a:spLocks noGrp="1"/>
          </p:cNvSpPr>
          <p:nvPr>
            <p:ph type="body" sz="quarter" idx="50" hasCustomPrompt="1"/>
          </p:nvPr>
        </p:nvSpPr>
        <p:spPr>
          <a:xfrm>
            <a:off x="14933750"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2" name="Text Placeholder 9"/>
          <p:cNvSpPr>
            <a:spLocks noGrp="1"/>
          </p:cNvSpPr>
          <p:nvPr>
            <p:ph type="body" sz="quarter" idx="51" hasCustomPrompt="1"/>
          </p:nvPr>
        </p:nvSpPr>
        <p:spPr>
          <a:xfrm>
            <a:off x="21871578" y="16667063"/>
            <a:ext cx="6335484" cy="863292"/>
          </a:xfrm>
        </p:spPr>
        <p:txBody>
          <a:bodyPr anchor="t">
            <a:noAutofit/>
          </a:bodyPr>
          <a:lstStyle>
            <a:lvl1pPr marL="0" indent="0">
              <a:buNone/>
              <a:defRPr sz="2400" b="0" baseline="0">
                <a:solidFill>
                  <a:schemeClr val="accent2"/>
                </a:solidFill>
              </a:defRPr>
            </a:lvl1pPr>
            <a:lvl2pPr marL="822960" indent="0">
              <a:buNone/>
              <a:defRPr sz="2880" b="1">
                <a:solidFill>
                  <a:schemeClr val="accent3"/>
                </a:solidFill>
              </a:defRPr>
            </a:lvl2pPr>
            <a:lvl3pPr marL="1645920" indent="0">
              <a:buNone/>
              <a:defRPr sz="2880" b="1">
                <a:solidFill>
                  <a:schemeClr val="accent3"/>
                </a:solidFill>
              </a:defRPr>
            </a:lvl3pPr>
            <a:lvl4pPr marL="2468880" indent="0">
              <a:buNone/>
              <a:defRPr sz="2880" b="1">
                <a:solidFill>
                  <a:schemeClr val="accent3"/>
                </a:solidFill>
              </a:defRPr>
            </a:lvl4pPr>
            <a:lvl5pPr marL="3291840" indent="0">
              <a:buNone/>
              <a:defRPr sz="2880" b="1">
                <a:solidFill>
                  <a:schemeClr val="accent3"/>
                </a:solidFill>
              </a:defRPr>
            </a:lvl5pPr>
          </a:lstStyle>
          <a:p>
            <a:pPr lvl="0"/>
            <a:r>
              <a:rPr lang="en-US" dirty="0"/>
              <a:t>Click to add image caption</a:t>
            </a:r>
          </a:p>
        </p:txBody>
      </p:sp>
      <p:sp>
        <p:nvSpPr>
          <p:cNvPr id="53" name="Text Placeholder 12"/>
          <p:cNvSpPr>
            <a:spLocks noGrp="1"/>
          </p:cNvSpPr>
          <p:nvPr>
            <p:ph type="body" sz="quarter" idx="14" hasCustomPrompt="1"/>
          </p:nvPr>
        </p:nvSpPr>
        <p:spPr>
          <a:xfrm>
            <a:off x="731520" y="19751040"/>
            <a:ext cx="27812811" cy="1332411"/>
          </a:xfrm>
          <a:solidFill>
            <a:schemeClr val="accent2"/>
          </a:solidFill>
          <a:ln w="19050">
            <a:noFill/>
          </a:ln>
        </p:spPr>
        <p:txBody>
          <a:bodyPr anchor="ctr">
            <a:noAutofit/>
          </a:bodyPr>
          <a:lstStyle>
            <a:lvl1pPr marL="0" indent="0" algn="ctr">
              <a:buNone/>
              <a:defRPr sz="3840" b="1">
                <a:solidFill>
                  <a:schemeClr val="bg1"/>
                </a:solidFill>
              </a:defRPr>
            </a:lvl1pPr>
            <a:lvl2pPr marL="822960" indent="0" algn="ctr">
              <a:buNone/>
              <a:defRPr sz="3240"/>
            </a:lvl2pPr>
            <a:lvl3pPr marL="1645920" indent="0" algn="ctr">
              <a:buNone/>
              <a:defRPr sz="3240"/>
            </a:lvl3pPr>
            <a:lvl4pPr marL="2468880" indent="0" algn="ctr">
              <a:buNone/>
              <a:defRPr sz="3240"/>
            </a:lvl4pPr>
            <a:lvl5pPr marL="3291840" indent="0" algn="ctr">
              <a:buNone/>
              <a:defRPr sz="3240"/>
            </a:lvl5pPr>
          </a:lstStyle>
          <a:p>
            <a:pPr lvl="0"/>
            <a:r>
              <a:rPr lang="en-US" dirty="0"/>
              <a:t>Click to add callout text</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Chart with Titl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7680960" y="579120"/>
            <a:ext cx="20848320" cy="1920240"/>
          </a:xfrm>
          <a:prstGeom prst="rect">
            <a:avLst/>
          </a:prstGeom>
        </p:spPr>
        <p:txBody>
          <a:bodyPr>
            <a:normAutofit/>
          </a:bodyPr>
          <a:lstStyle>
            <a:lvl1pPr algn="l">
              <a:defRPr sz="5280"/>
            </a:lvl1pPr>
          </a:lstStyle>
          <a:p>
            <a:r>
              <a:rPr lang="en-US" dirty="0"/>
              <a:t>Click to add title</a:t>
            </a:r>
          </a:p>
        </p:txBody>
      </p:sp>
      <p:cxnSp>
        <p:nvCxnSpPr>
          <p:cNvPr id="6" name="Straight Connector 5"/>
          <p:cNvCxnSpPr/>
          <p:nvPr userDrawn="1"/>
        </p:nvCxnSpPr>
        <p:spPr>
          <a:xfrm>
            <a:off x="0" y="283014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0" y="2840386"/>
            <a:ext cx="29260800" cy="17959734"/>
            <a:chOff x="-1626782" y="887620"/>
            <a:chExt cx="12192000" cy="5612417"/>
          </a:xfrm>
        </p:grpSpPr>
        <p:cxnSp>
          <p:nvCxnSpPr>
            <p:cNvPr id="9" name="Straight Connector 8"/>
            <p:cNvCxnSpPr/>
            <p:nvPr userDrawn="1"/>
          </p:nvCxnSpPr>
          <p:spPr>
            <a:xfrm>
              <a:off x="4469218" y="887620"/>
              <a:ext cx="0" cy="5612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6782" y="3695999"/>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4"/>
          <p:cNvSpPr>
            <a:spLocks noGrp="1"/>
          </p:cNvSpPr>
          <p:nvPr>
            <p:ph type="body" sz="quarter" idx="22" hasCustomPrompt="1"/>
          </p:nvPr>
        </p:nvSpPr>
        <p:spPr>
          <a:xfrm>
            <a:off x="10972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6"/>
          <p:cNvSpPr>
            <a:spLocks noGrp="1"/>
          </p:cNvSpPr>
          <p:nvPr>
            <p:ph type="body" sz="quarter" idx="23" hasCustomPrompt="1"/>
          </p:nvPr>
        </p:nvSpPr>
        <p:spPr>
          <a:xfrm>
            <a:off x="10972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6" name="Text Placeholder 14"/>
          <p:cNvSpPr>
            <a:spLocks noGrp="1"/>
          </p:cNvSpPr>
          <p:nvPr>
            <p:ph type="body" sz="quarter" idx="32" hasCustomPrompt="1"/>
          </p:nvPr>
        </p:nvSpPr>
        <p:spPr>
          <a:xfrm>
            <a:off x="10972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p:ph type="body" sz="quarter" idx="33" hasCustomPrompt="1"/>
          </p:nvPr>
        </p:nvSpPr>
        <p:spPr>
          <a:xfrm>
            <a:off x="10972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p:ph type="body" sz="quarter" idx="35" hasCustomPrompt="1"/>
          </p:nvPr>
        </p:nvSpPr>
        <p:spPr>
          <a:xfrm>
            <a:off x="15727685" y="14002539"/>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p:ph type="body" sz="quarter" idx="36" hasCustomPrompt="1"/>
          </p:nvPr>
        </p:nvSpPr>
        <p:spPr>
          <a:xfrm>
            <a:off x="15727680" y="12671083"/>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4" name="Text Placeholder 14"/>
          <p:cNvSpPr>
            <a:spLocks noGrp="1"/>
          </p:cNvSpPr>
          <p:nvPr>
            <p:ph type="body" sz="quarter" idx="38" hasCustomPrompt="1"/>
          </p:nvPr>
        </p:nvSpPr>
        <p:spPr>
          <a:xfrm>
            <a:off x="15727685" y="5028200"/>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6"/>
          <p:cNvSpPr>
            <a:spLocks noGrp="1"/>
          </p:cNvSpPr>
          <p:nvPr>
            <p:ph type="body" sz="quarter" idx="39" hasCustomPrompt="1"/>
          </p:nvPr>
        </p:nvSpPr>
        <p:spPr>
          <a:xfrm>
            <a:off x="15727680" y="3696744"/>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7" name="Date Placeholder 6"/>
          <p:cNvSpPr>
            <a:spLocks noGrp="1"/>
          </p:cNvSpPr>
          <p:nvPr>
            <p:ph type="dt" sz="half" idx="40"/>
          </p:nvPr>
        </p:nvSpPr>
        <p:spPr/>
        <p:txBody>
          <a:bodyPr/>
          <a:lstStyle/>
          <a:p>
            <a:fld id="{F1801673-7A7B-4BD8-BFC5-513A1B2F8C7F}" type="datetime3">
              <a:rPr lang="en-US" smtClean="0"/>
              <a:t>8 August 2022</a:t>
            </a:fld>
            <a:endParaRPr lang="en-US" dirty="0"/>
          </a:p>
        </p:txBody>
      </p:sp>
      <p:sp>
        <p:nvSpPr>
          <p:cNvPr id="8" name="Footer Placeholder 7"/>
          <p:cNvSpPr>
            <a:spLocks noGrp="1"/>
          </p:cNvSpPr>
          <p:nvPr>
            <p:ph type="ftr" sz="quarter" idx="41"/>
          </p:nvPr>
        </p:nvSpPr>
        <p:spPr/>
        <p:txBody>
          <a:bodyPr/>
          <a:lstStyle/>
          <a:p>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 Chart 2 without title">
    <p:spTree>
      <p:nvGrpSpPr>
        <p:cNvPr id="1" name=""/>
        <p:cNvGrpSpPr/>
        <p:nvPr/>
      </p:nvGrpSpPr>
      <p:grpSpPr>
        <a:xfrm>
          <a:off x="0" y="0"/>
          <a:ext cx="0" cy="0"/>
          <a:chOff x="0" y="0"/>
          <a:chExt cx="0" cy="0"/>
        </a:xfrm>
      </p:grpSpPr>
      <p:cxnSp>
        <p:nvCxnSpPr>
          <p:cNvPr id="6" name="Straight Connector 5"/>
          <p:cNvCxnSpPr/>
          <p:nvPr/>
        </p:nvCxnSpPr>
        <p:spPr>
          <a:xfrm>
            <a:off x="14630400" y="0"/>
            <a:ext cx="0" cy="208228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0953278"/>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userDrawn="1">
            <p:ph type="body" sz="quarter" idx="18" hasCustomPrompt="1"/>
          </p:nvPr>
        </p:nvSpPr>
        <p:spPr>
          <a:xfrm>
            <a:off x="1097287" y="4527505"/>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6"/>
          <p:cNvSpPr>
            <a:spLocks noGrp="1"/>
          </p:cNvSpPr>
          <p:nvPr userDrawn="1">
            <p:ph type="body" sz="quarter" idx="19" hasCustomPrompt="1"/>
          </p:nvPr>
        </p:nvSpPr>
        <p:spPr>
          <a:xfrm>
            <a:off x="1097280" y="3196049"/>
            <a:ext cx="12435840" cy="726602"/>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18" name="Text Placeholder 14"/>
          <p:cNvSpPr>
            <a:spLocks noGrp="1"/>
          </p:cNvSpPr>
          <p:nvPr userDrawn="1">
            <p:ph type="body" sz="quarter" idx="20" hasCustomPrompt="1"/>
          </p:nvPr>
        </p:nvSpPr>
        <p:spPr>
          <a:xfrm>
            <a:off x="15727685" y="4527505"/>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6"/>
          <p:cNvSpPr>
            <a:spLocks noGrp="1"/>
          </p:cNvSpPr>
          <p:nvPr userDrawn="1">
            <p:ph type="body" sz="quarter" idx="21" hasCustomPrompt="1"/>
          </p:nvPr>
        </p:nvSpPr>
        <p:spPr>
          <a:xfrm>
            <a:off x="15727680" y="3196049"/>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0" name="Text Placeholder 14"/>
          <p:cNvSpPr>
            <a:spLocks noGrp="1"/>
          </p:cNvSpPr>
          <p:nvPr userDrawn="1">
            <p:ph type="body" sz="quarter" idx="22" hasCustomPrompt="1"/>
          </p:nvPr>
        </p:nvSpPr>
        <p:spPr>
          <a:xfrm>
            <a:off x="1097287" y="13575731"/>
            <a:ext cx="12435833"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6"/>
          <p:cNvSpPr>
            <a:spLocks noGrp="1"/>
          </p:cNvSpPr>
          <p:nvPr userDrawn="1">
            <p:ph type="body" sz="quarter" idx="23" hasCustomPrompt="1"/>
          </p:nvPr>
        </p:nvSpPr>
        <p:spPr>
          <a:xfrm>
            <a:off x="1097280" y="12244277"/>
            <a:ext cx="12435840" cy="709117"/>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22" name="Text Placeholder 14"/>
          <p:cNvSpPr>
            <a:spLocks noGrp="1"/>
          </p:cNvSpPr>
          <p:nvPr userDrawn="1">
            <p:ph type="body" sz="quarter" idx="24" hasCustomPrompt="1"/>
          </p:nvPr>
        </p:nvSpPr>
        <p:spPr>
          <a:xfrm>
            <a:off x="15727685" y="13575731"/>
            <a:ext cx="12435837" cy="3404419"/>
          </a:xfrm>
        </p:spPr>
        <p:txBody>
          <a:bodyPr wrap="square" lIns="0" tIns="0" rIns="0" bIns="0">
            <a:normAutofit/>
          </a:bodyPr>
          <a:lstStyle>
            <a:lvl1pPr marL="246888" indent="-246888">
              <a:spcBef>
                <a:spcPts val="900"/>
              </a:spcBef>
              <a:defRPr sz="3360">
                <a:solidFill>
                  <a:schemeClr val="tx2"/>
                </a:solidFill>
              </a:defRPr>
            </a:lvl1pPr>
            <a:lvl2pPr marL="576072" indent="-246888">
              <a:spcBef>
                <a:spcPts val="900"/>
              </a:spcBef>
              <a:defRPr sz="2880">
                <a:solidFill>
                  <a:schemeClr val="tx2"/>
                </a:solidFill>
              </a:defRPr>
            </a:lvl2pPr>
            <a:lvl3pPr marL="1069848" indent="-246888">
              <a:spcBef>
                <a:spcPts val="900"/>
              </a:spcBef>
              <a:defRPr sz="2880">
                <a:solidFill>
                  <a:schemeClr val="tx2"/>
                </a:solidFill>
              </a:defRPr>
            </a:lvl3pPr>
            <a:lvl4pPr marL="1563624" indent="-246888">
              <a:spcBef>
                <a:spcPts val="900"/>
              </a:spcBef>
              <a:defRPr sz="2880">
                <a:solidFill>
                  <a:schemeClr val="tx2"/>
                </a:solidFill>
              </a:defRPr>
            </a:lvl4pPr>
            <a:lvl5pPr marL="2057400" indent="-246888">
              <a:spcBef>
                <a:spcPts val="900"/>
              </a:spcBef>
              <a:defRPr sz="2880">
                <a:solidFill>
                  <a:schemeClr val="tx2"/>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6"/>
          <p:cNvSpPr>
            <a:spLocks noGrp="1"/>
          </p:cNvSpPr>
          <p:nvPr userDrawn="1">
            <p:ph type="body" sz="quarter" idx="25" hasCustomPrompt="1"/>
          </p:nvPr>
        </p:nvSpPr>
        <p:spPr>
          <a:xfrm>
            <a:off x="15727680" y="12244275"/>
            <a:ext cx="12435840" cy="730486"/>
          </a:xfrm>
        </p:spPr>
        <p:txBody>
          <a:bodyPr wrap="square" lIns="0" tIns="0" rIns="0" bIns="0">
            <a:normAutofit/>
          </a:bodyPr>
          <a:lstStyle>
            <a:lvl1pPr marL="0" indent="0">
              <a:buNone/>
              <a:defRPr sz="3840" b="1" baseline="0">
                <a:solidFill>
                  <a:schemeClr val="accent2"/>
                </a:solidFill>
              </a:defRPr>
            </a:lvl1pPr>
            <a:lvl2pPr marL="822960" indent="0">
              <a:buNone/>
              <a:defRPr>
                <a:solidFill>
                  <a:schemeClr val="accent3"/>
                </a:solidFill>
              </a:defRPr>
            </a:lvl2pPr>
            <a:lvl3pPr marL="1645920" indent="0">
              <a:buNone/>
              <a:defRPr>
                <a:solidFill>
                  <a:schemeClr val="accent3"/>
                </a:solidFill>
              </a:defRPr>
            </a:lvl3pPr>
            <a:lvl4pPr marL="2468880" indent="0">
              <a:buNone/>
              <a:defRPr>
                <a:solidFill>
                  <a:schemeClr val="accent3"/>
                </a:solidFill>
              </a:defRPr>
            </a:lvl4pPr>
            <a:lvl5pPr marL="3291840" indent="0">
              <a:buNone/>
              <a:defRPr>
                <a:solidFill>
                  <a:schemeClr val="accent3"/>
                </a:solidFill>
              </a:defRPr>
            </a:lvl5pPr>
          </a:lstStyle>
          <a:p>
            <a:pPr lvl="0"/>
            <a:r>
              <a:rPr lang="en-US" dirty="0"/>
              <a:t>Click to add quad title</a:t>
            </a:r>
          </a:p>
        </p:txBody>
      </p:sp>
      <p:sp>
        <p:nvSpPr>
          <p:cNvPr id="5" name="Date Placeholder 4"/>
          <p:cNvSpPr>
            <a:spLocks noGrp="1"/>
          </p:cNvSpPr>
          <p:nvPr>
            <p:ph type="dt" sz="half" idx="26"/>
          </p:nvPr>
        </p:nvSpPr>
        <p:spPr/>
        <p:txBody>
          <a:bodyPr/>
          <a:lstStyle/>
          <a:p>
            <a:fld id="{ED297274-B388-4128-A42A-6F570EDB502D}" type="datetime3">
              <a:rPr lang="en-US" smtClean="0"/>
              <a:t>8 August 2022</a:t>
            </a:fld>
            <a:endParaRPr lang="en-US" dirty="0"/>
          </a:p>
        </p:txBody>
      </p:sp>
      <p:sp>
        <p:nvSpPr>
          <p:cNvPr id="7" name="Footer Placeholder 6"/>
          <p:cNvSpPr>
            <a:spLocks noGrp="1"/>
          </p:cNvSpPr>
          <p:nvPr>
            <p:ph type="ftr" sz="quarter" idx="27"/>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0" y="21344709"/>
            <a:ext cx="29260800" cy="599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sz="17280"/>
          </a:p>
        </p:txBody>
      </p:sp>
      <p:cxnSp>
        <p:nvCxnSpPr>
          <p:cNvPr id="17" name="Straight Connector 16"/>
          <p:cNvCxnSpPr/>
          <p:nvPr userDrawn="1"/>
        </p:nvCxnSpPr>
        <p:spPr>
          <a:xfrm>
            <a:off x="0" y="21325494"/>
            <a:ext cx="29260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731520" y="3779525"/>
            <a:ext cx="27828240" cy="15971517"/>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4168294" y="21419739"/>
            <a:ext cx="4376038" cy="453835"/>
          </a:xfrm>
          <a:prstGeom prst="rect">
            <a:avLst/>
          </a:prstGeom>
        </p:spPr>
        <p:txBody>
          <a:bodyPr vert="horz" lIns="91440" tIns="0" rIns="91440" bIns="0" rtlCol="0" anchor="ctr"/>
          <a:lstStyle>
            <a:lvl1pPr algn="r">
              <a:defRPr sz="1920">
                <a:solidFill>
                  <a:schemeClr val="bg1">
                    <a:lumMod val="50000"/>
                  </a:schemeClr>
                </a:solidFill>
              </a:defRPr>
            </a:lvl1pPr>
          </a:lstStyle>
          <a:p>
            <a:fld id="{109C8480-8E7F-4E2B-9C3D-F71E3163980E}" type="datetime3">
              <a:rPr lang="en-US" smtClean="0"/>
              <a:pPr/>
              <a:t>8 August 2022</a:t>
            </a:fld>
            <a:endParaRPr lang="en-US" dirty="0"/>
          </a:p>
        </p:txBody>
      </p:sp>
      <p:sp>
        <p:nvSpPr>
          <p:cNvPr id="5" name="Footer Placeholder 4"/>
          <p:cNvSpPr>
            <a:spLocks noGrp="1"/>
          </p:cNvSpPr>
          <p:nvPr>
            <p:ph type="ftr" sz="quarter" idx="3"/>
          </p:nvPr>
        </p:nvSpPr>
        <p:spPr>
          <a:xfrm>
            <a:off x="771118" y="21419739"/>
            <a:ext cx="10355530" cy="453835"/>
          </a:xfrm>
          <a:prstGeom prst="rect">
            <a:avLst/>
          </a:prstGeom>
        </p:spPr>
        <p:txBody>
          <a:bodyPr vert="horz" lIns="91440" tIns="0" rIns="91440" bIns="0" rtlCol="0" anchor="ctr"/>
          <a:lstStyle>
            <a:lvl1pPr algn="l">
              <a:defRPr sz="1920">
                <a:solidFill>
                  <a:schemeClr val="bg1">
                    <a:lumMod val="50000"/>
                  </a:schemeClr>
                </a:solidFill>
              </a:defRPr>
            </a:lvl1pPr>
          </a:lstStyle>
          <a:p>
            <a:endParaRPr lang="en-US" dirty="0"/>
          </a:p>
        </p:txBody>
      </p:sp>
      <p:sp>
        <p:nvSpPr>
          <p:cNvPr id="7" name="Title Placeholder 6"/>
          <p:cNvSpPr>
            <a:spLocks noGrp="1"/>
          </p:cNvSpPr>
          <p:nvPr>
            <p:ph type="title"/>
          </p:nvPr>
        </p:nvSpPr>
        <p:spPr>
          <a:xfrm>
            <a:off x="6766561" y="579121"/>
            <a:ext cx="15753806" cy="1928953"/>
          </a:xfrm>
          <a:prstGeom prst="rect">
            <a:avLst/>
          </a:prstGeom>
        </p:spPr>
        <p:txBody>
          <a:bodyPr vert="horz" lIns="0" tIns="0" rIns="0" bIns="0" rtlCol="0" anchor="t">
            <a:normAutofit/>
          </a:bodyPr>
          <a:lstStyle/>
          <a:p>
            <a:r>
              <a:rPr lang="en-US" dirty="0"/>
              <a:t>Click to add title</a:t>
            </a:r>
          </a:p>
        </p:txBody>
      </p:sp>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2251" y="104504"/>
            <a:ext cx="6528403" cy="2690620"/>
          </a:xfrm>
          <a:prstGeom prst="rect">
            <a:avLst/>
          </a:prstGeom>
        </p:spPr>
      </p:pic>
    </p:spTree>
    <p:extLst>
      <p:ext uri="{BB962C8B-B14F-4D97-AF65-F5344CB8AC3E}">
        <p14:creationId xmlns:p14="http://schemas.microsoft.com/office/powerpoint/2010/main" val="786717368"/>
      </p:ext>
    </p:extLst>
  </p:cSld>
  <p:clrMap bg1="lt1" tx1="dk1" bg2="lt2" tx2="dk2" accent1="accent1" accent2="accent2" accent3="accent3" accent4="accent4" accent5="accent5" accent6="accent6" hlink="hlink" folHlink="folHlink"/>
  <p:sldLayoutIdLst>
    <p:sldLayoutId id="2147483751" r:id="rId1"/>
    <p:sldLayoutId id="2147483771" r:id="rId2"/>
    <p:sldLayoutId id="2147483754" r:id="rId3"/>
    <p:sldLayoutId id="2147483745" r:id="rId4"/>
    <p:sldLayoutId id="2147483769" r:id="rId5"/>
    <p:sldLayoutId id="2147483781" r:id="rId6"/>
    <p:sldLayoutId id="2147483778" r:id="rId7"/>
    <p:sldLayoutId id="2147483773" r:id="rId8"/>
    <p:sldLayoutId id="2147483774" r:id="rId9"/>
  </p:sldLayoutIdLst>
  <p:hf hdr="0"/>
  <p:txStyles>
    <p:titleStyle>
      <a:lvl1pPr marL="0" marR="0" indent="0" algn="ctr" defTabSz="1645920" rtl="0" eaLnBrk="1" fontAlgn="auto" latinLnBrk="0" hangingPunct="1">
        <a:lnSpc>
          <a:spcPct val="90000"/>
        </a:lnSpc>
        <a:spcBef>
          <a:spcPct val="0"/>
        </a:spcBef>
        <a:spcAft>
          <a:spcPts val="0"/>
        </a:spcAft>
        <a:buClrTx/>
        <a:buSzTx/>
        <a:buFontTx/>
        <a:buNone/>
        <a:tabLst/>
        <a:defRPr sz="4800" b="1" i="0" kern="1200">
          <a:solidFill>
            <a:schemeClr val="accent1"/>
          </a:solidFill>
          <a:latin typeface="Arial Black" charset="0"/>
          <a:ea typeface="Arial Black" charset="0"/>
          <a:cs typeface="Arial Black" charset="0"/>
        </a:defRPr>
      </a:lvl1pPr>
    </p:titleStyle>
    <p:bodyStyle>
      <a:lvl1pPr marL="548640" marR="0" indent="-548640" algn="l" defTabSz="2194560" rtl="0" eaLnBrk="1" fontAlgn="auto" latinLnBrk="0" hangingPunct="1">
        <a:lnSpc>
          <a:spcPct val="100000"/>
        </a:lnSpc>
        <a:spcBef>
          <a:spcPts val="2400"/>
        </a:spcBef>
        <a:spcAft>
          <a:spcPts val="0"/>
        </a:spcAft>
        <a:buClrTx/>
        <a:buSzTx/>
        <a:buFont typeface="Arial"/>
        <a:buChar char="•"/>
        <a:tabLst/>
        <a:defRPr sz="3600" kern="1200" baseline="0">
          <a:solidFill>
            <a:schemeClr val="tx2">
              <a:lumMod val="75000"/>
            </a:schemeClr>
          </a:solidFill>
          <a:latin typeface="+mn-lt"/>
          <a:ea typeface="+mn-ea"/>
          <a:cs typeface="+mn-cs"/>
        </a:defRPr>
      </a:lvl1pPr>
      <a:lvl2pPr marL="1664971" marR="0" indent="-590551" algn="l" defTabSz="2194560" rtl="0" eaLnBrk="1" fontAlgn="auto" latinLnBrk="0" hangingPunct="1">
        <a:lnSpc>
          <a:spcPct val="100000"/>
        </a:lnSpc>
        <a:spcBef>
          <a:spcPts val="960"/>
        </a:spcBef>
        <a:spcAft>
          <a:spcPts val="0"/>
        </a:spcAft>
        <a:buClrTx/>
        <a:buSzTx/>
        <a:buFont typeface=".AppleSystemUIFont" charset="-120"/>
        <a:buChar char="-"/>
        <a:tabLst/>
        <a:defRPr sz="2880" kern="1200">
          <a:solidFill>
            <a:schemeClr val="tx2">
              <a:lumMod val="75000"/>
            </a:schemeClr>
          </a:solidFill>
          <a:latin typeface="+mn-lt"/>
          <a:ea typeface="+mn-ea"/>
          <a:cs typeface="+mn-cs"/>
        </a:defRPr>
      </a:lvl2pPr>
      <a:lvl3pPr marL="2762251" marR="0" indent="-548640" algn="l" defTabSz="2194560" rtl="0" eaLnBrk="1" fontAlgn="auto" latinLnBrk="0" hangingPunct="1">
        <a:lnSpc>
          <a:spcPct val="100000"/>
        </a:lnSpc>
        <a:spcBef>
          <a:spcPts val="960"/>
        </a:spcBef>
        <a:spcAft>
          <a:spcPts val="0"/>
        </a:spcAft>
        <a:buClrTx/>
        <a:buSzPct val="80000"/>
        <a:buFont typeface="Wingdings" charset="2"/>
        <a:buChar char="§"/>
        <a:tabLst/>
        <a:defRPr sz="2880" kern="1200">
          <a:solidFill>
            <a:schemeClr val="tx2">
              <a:lumMod val="75000"/>
            </a:schemeClr>
          </a:solidFill>
          <a:latin typeface="+mn-lt"/>
          <a:ea typeface="+mn-ea"/>
          <a:cs typeface="+mn-cs"/>
        </a:defRPr>
      </a:lvl3pPr>
      <a:lvl4pPr marL="3855720" marR="0" indent="-544831" algn="l" defTabSz="2194560" rtl="0" eaLnBrk="1" fontAlgn="auto" latinLnBrk="0" hangingPunct="1">
        <a:lnSpc>
          <a:spcPct val="100000"/>
        </a:lnSpc>
        <a:spcBef>
          <a:spcPts val="960"/>
        </a:spcBef>
        <a:spcAft>
          <a:spcPts val="0"/>
        </a:spcAft>
        <a:buClrTx/>
        <a:buSzPct val="80000"/>
        <a:buFont typeface="Courier New" charset="0"/>
        <a:buChar char="o"/>
        <a:tabLst/>
        <a:defRPr sz="2880" kern="1200">
          <a:solidFill>
            <a:schemeClr val="tx2">
              <a:lumMod val="75000"/>
            </a:schemeClr>
          </a:solidFill>
          <a:latin typeface="+mn-lt"/>
          <a:ea typeface="+mn-ea"/>
          <a:cs typeface="+mn-cs"/>
        </a:defRPr>
      </a:lvl4pPr>
      <a:lvl5pPr marL="4953000" marR="0" indent="-548640" algn="l" defTabSz="2194560" rtl="0" eaLnBrk="1" fontAlgn="auto" latinLnBrk="0" hangingPunct="1">
        <a:lnSpc>
          <a:spcPct val="100000"/>
        </a:lnSpc>
        <a:spcBef>
          <a:spcPts val="960"/>
        </a:spcBef>
        <a:spcAft>
          <a:spcPts val="0"/>
        </a:spcAft>
        <a:buClrTx/>
        <a:buSzTx/>
        <a:buFont typeface="Arial"/>
        <a:buChar char="•"/>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365">
          <p15:clr>
            <a:srgbClr val="F26B43"/>
          </p15:clr>
        </p15:guide>
        <p15:guide id="11" pos="461">
          <p15:clr>
            <a:srgbClr val="F26B43"/>
          </p15:clr>
        </p15:guide>
        <p15:guide id="12" pos="18413">
          <p15:clr>
            <a:srgbClr val="F26B43"/>
          </p15:clr>
        </p15:guide>
        <p15:guide id="14" pos="9216">
          <p15:clr>
            <a:srgbClr val="F26B43"/>
          </p15:clr>
        </p15:guide>
        <p15:guide id="16" orient="horz" pos="1574">
          <p15:clr>
            <a:srgbClr val="F26B43"/>
          </p15:clr>
        </p15:guide>
        <p15:guide id="17">
          <p15:clr>
            <a:srgbClr val="F26B43"/>
          </p15:clr>
        </p15:guide>
        <p15:guide id="18" pos="17971">
          <p15:clr>
            <a:srgbClr val="F26B43"/>
          </p15:clr>
        </p15:guide>
        <p15:guide id="19" orient="horz" pos="12442">
          <p15:clr>
            <a:srgbClr val="F26B43"/>
          </p15:clr>
        </p15:guide>
        <p15:guide id="20" pos="8986">
          <p15:clr>
            <a:srgbClr val="F26B43"/>
          </p15:clr>
        </p15:guide>
        <p15:guide id="21" pos="9466">
          <p15:clr>
            <a:srgbClr val="F26B43"/>
          </p15:clr>
        </p15:guide>
        <p15:guide id="23" orient="horz" pos="1958">
          <p15:clr>
            <a:srgbClr val="F26B43"/>
          </p15:clr>
        </p15:guide>
        <p15:guide id="24" orient="horz" pos="13421">
          <p15:clr>
            <a:srgbClr val="F26B43"/>
          </p15:clr>
        </p15:guide>
        <p15:guide id="25" orient="horz" pos="6912">
          <p15:clr>
            <a:srgbClr val="F26B43"/>
          </p15:clr>
        </p15:guide>
        <p15:guide id="26" orient="horz" pos="9619">
          <p15:clr>
            <a:srgbClr val="F26B43"/>
          </p15:clr>
        </p15:guide>
        <p15:guide id="27" orient="horz" pos="4589">
          <p15:clr>
            <a:srgbClr val="F26B43"/>
          </p15:clr>
        </p15:guide>
        <p15:guide id="28" pos="4838">
          <p15:clr>
            <a:srgbClr val="F26B43"/>
          </p15:clr>
        </p15:guide>
        <p15:guide id="29" pos="1359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771213" y="10863033"/>
            <a:ext cx="6560822" cy="5029096"/>
          </a:xfrm>
        </p:spPr>
        <p:txBody>
          <a:bodyPr>
            <a:normAutofit/>
          </a:bodyPr>
          <a:lstStyle/>
          <a:p>
            <a:r>
              <a:rPr lang="en-US" sz="2200" dirty="0"/>
              <a:t>The goal is to increase the effective data rate (by parsing through the packets and identifying the important information) and allow for easier access to data for scientists that want to observe it. Improving the effective data rate can allow scientists to choose the data that is necessary for their research and bring only that data down which permits for almost all the data being brought down to be useful. This is a feasibility assessment to determine if the </a:t>
            </a:r>
            <a:r>
              <a:rPr lang="en-US" sz="2200" dirty="0" smtClean="0"/>
              <a:t>Python </a:t>
            </a:r>
            <a:r>
              <a:rPr lang="en-US" sz="2200" dirty="0"/>
              <a:t>language interpreter will work on the Dragonfly space system. </a:t>
            </a:r>
            <a:endParaRPr lang="en-US" sz="2200" dirty="0"/>
          </a:p>
        </p:txBody>
      </p:sp>
      <p:sp>
        <p:nvSpPr>
          <p:cNvPr id="16" name="Text Placeholder 15"/>
          <p:cNvSpPr>
            <a:spLocks noGrp="1"/>
          </p:cNvSpPr>
          <p:nvPr>
            <p:ph type="body" sz="quarter" idx="16"/>
          </p:nvPr>
        </p:nvSpPr>
        <p:spPr>
          <a:xfrm>
            <a:off x="771118" y="10131512"/>
            <a:ext cx="6560913" cy="731520"/>
          </a:xfrm>
        </p:spPr>
        <p:txBody>
          <a:bodyPr/>
          <a:lstStyle/>
          <a:p>
            <a:r>
              <a:rPr lang="en-US" sz="2880" dirty="0" smtClean="0"/>
              <a:t>Problem Statement and Requirement</a:t>
            </a:r>
            <a:endParaRPr lang="en-US" sz="2880" dirty="0"/>
          </a:p>
        </p:txBody>
      </p:sp>
      <p:sp>
        <p:nvSpPr>
          <p:cNvPr id="18" name="Text Placeholder 17"/>
          <p:cNvSpPr>
            <a:spLocks noGrp="1"/>
          </p:cNvSpPr>
          <p:nvPr>
            <p:ph type="body" sz="quarter" idx="18"/>
          </p:nvPr>
        </p:nvSpPr>
        <p:spPr>
          <a:xfrm>
            <a:off x="10172012" y="9959772"/>
            <a:ext cx="6517774" cy="731520"/>
          </a:xfrm>
        </p:spPr>
        <p:txBody>
          <a:bodyPr/>
          <a:lstStyle/>
          <a:p>
            <a:r>
              <a:rPr lang="en-US" sz="2880" dirty="0" smtClean="0"/>
              <a:t>Structure Chart</a:t>
            </a:r>
            <a:endParaRPr lang="en-US" sz="2880" dirty="0"/>
          </a:p>
        </p:txBody>
      </p:sp>
      <p:sp>
        <p:nvSpPr>
          <p:cNvPr id="19" name="Content Placeholder 18"/>
          <p:cNvSpPr>
            <a:spLocks noGrp="1"/>
          </p:cNvSpPr>
          <p:nvPr>
            <p:ph idx="19"/>
          </p:nvPr>
        </p:nvSpPr>
        <p:spPr>
          <a:xfrm>
            <a:off x="19781853" y="10770680"/>
            <a:ext cx="6531038" cy="5029096"/>
          </a:xfrm>
        </p:spPr>
        <p:txBody>
          <a:bodyPr>
            <a:normAutofit/>
          </a:bodyPr>
          <a:lstStyle/>
          <a:p>
            <a:r>
              <a:rPr lang="en-US" sz="2200" dirty="0"/>
              <a:t>Following the design phase of the project, the actual implementation and prototype takes place. This includes writing the code of the functions that were previously outlined in the design stages. The code is then tested on sample files to make sure it can properly sort and identify packets in the packet stream. Scientists should be able to use the functions created to easily access the data from the packets and read it. Then it is ready to be tested on Dragonfly </a:t>
            </a:r>
            <a:r>
              <a:rPr lang="en-US" sz="2200" dirty="0" smtClean="0"/>
              <a:t>lander software platform and </a:t>
            </a:r>
            <a:r>
              <a:rPr lang="en-US" sz="2200" dirty="0"/>
              <a:t>put onto the spacecraft. </a:t>
            </a:r>
          </a:p>
          <a:p>
            <a:endParaRPr lang="en-US" sz="2200" dirty="0"/>
          </a:p>
        </p:txBody>
      </p:sp>
      <p:sp>
        <p:nvSpPr>
          <p:cNvPr id="20" name="Text Placeholder 19"/>
          <p:cNvSpPr>
            <a:spLocks noGrp="1"/>
          </p:cNvSpPr>
          <p:nvPr>
            <p:ph type="body" sz="quarter" idx="20"/>
          </p:nvPr>
        </p:nvSpPr>
        <p:spPr>
          <a:xfrm>
            <a:off x="19811546" y="10199990"/>
            <a:ext cx="6560903" cy="731520"/>
          </a:xfrm>
        </p:spPr>
        <p:txBody>
          <a:bodyPr/>
          <a:lstStyle/>
          <a:p>
            <a:r>
              <a:rPr lang="en-US" sz="2880" dirty="0" smtClean="0"/>
              <a:t>Next Steps</a:t>
            </a:r>
            <a:endParaRPr lang="en-US" sz="2880" dirty="0"/>
          </a:p>
        </p:txBody>
      </p:sp>
      <p:sp>
        <p:nvSpPr>
          <p:cNvPr id="2" name="Date Placeholder 1"/>
          <p:cNvSpPr>
            <a:spLocks noGrp="1"/>
          </p:cNvSpPr>
          <p:nvPr>
            <p:ph type="dt" sz="half" idx="24"/>
          </p:nvPr>
        </p:nvSpPr>
        <p:spPr/>
        <p:txBody>
          <a:bodyPr/>
          <a:lstStyle/>
          <a:p>
            <a:fld id="{E66522BC-7B67-456A-B5FF-FC35F7CDA3A1}" type="datetime3">
              <a:rPr lang="en-US" smtClean="0"/>
              <a:t>15 August 2022</a:t>
            </a:fld>
            <a:endParaRPr lang="en-US" dirty="0"/>
          </a:p>
        </p:txBody>
      </p:sp>
      <p:sp>
        <p:nvSpPr>
          <p:cNvPr id="3" name="Footer Placeholder 2"/>
          <p:cNvSpPr>
            <a:spLocks noGrp="1"/>
          </p:cNvSpPr>
          <p:nvPr>
            <p:ph type="ftr" sz="quarter" idx="25"/>
          </p:nvPr>
        </p:nvSpPr>
        <p:spPr/>
        <p:txBody>
          <a:bodyPr/>
          <a:lstStyle/>
          <a:p>
            <a:endParaRPr lang="en-US" dirty="0"/>
          </a:p>
        </p:txBody>
      </p:sp>
      <p:sp>
        <p:nvSpPr>
          <p:cNvPr id="13" name="Title 12"/>
          <p:cNvSpPr>
            <a:spLocks noGrp="1"/>
          </p:cNvSpPr>
          <p:nvPr>
            <p:ph type="title"/>
          </p:nvPr>
        </p:nvSpPr>
        <p:spPr/>
        <p:txBody>
          <a:bodyPr/>
          <a:lstStyle/>
          <a:p>
            <a:r>
              <a:rPr lang="en-US" dirty="0" err="1" smtClean="0">
                <a:latin typeface="Calibri" panose="020F0502020204030204" pitchFamily="34" charset="0"/>
                <a:cs typeface="Calibri" panose="020F0502020204030204" pitchFamily="34" charset="0"/>
              </a:rPr>
              <a:t>SciPy</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Onboard Spacecraft Computing with Python</a:t>
            </a:r>
            <a:endParaRPr lang="en-US" dirty="0">
              <a:latin typeface="Calibri" panose="020F0502020204030204" pitchFamily="34" charset="0"/>
              <a:cs typeface="Calibri" panose="020F0502020204030204" pitchFamily="34" charset="0"/>
            </a:endParaRPr>
          </a:p>
        </p:txBody>
      </p:sp>
      <p:sp>
        <p:nvSpPr>
          <p:cNvPr id="24" name="Text Placeholder 23"/>
          <p:cNvSpPr>
            <a:spLocks noGrp="1"/>
          </p:cNvSpPr>
          <p:nvPr>
            <p:ph type="body" sz="quarter" idx="28"/>
          </p:nvPr>
        </p:nvSpPr>
        <p:spPr>
          <a:xfrm>
            <a:off x="906777" y="1320874"/>
            <a:ext cx="27813000" cy="896983"/>
          </a:xfrm>
        </p:spPr>
        <p:txBody>
          <a:bodyPr/>
          <a:lstStyle/>
          <a:p>
            <a:r>
              <a:rPr lang="en-US" sz="3200" dirty="0">
                <a:latin typeface="Calibri" panose="020F0502020204030204" pitchFamily="34" charset="0"/>
                <a:cs typeface="Calibri" panose="020F0502020204030204" pitchFamily="34" charset="0"/>
              </a:rPr>
              <a:t>S</a:t>
            </a:r>
            <a:r>
              <a:rPr lang="en-US" sz="3200" dirty="0" smtClean="0">
                <a:latin typeface="Calibri" panose="020F0502020204030204" pitchFamily="34" charset="0"/>
                <a:cs typeface="Calibri" panose="020F0502020204030204" pitchFamily="34" charset="0"/>
              </a:rPr>
              <a:t>aragha Surendra</a:t>
            </a:r>
            <a:endParaRPr lang="en-US" sz="3200" dirty="0">
              <a:latin typeface="Calibri" panose="020F0502020204030204" pitchFamily="34" charset="0"/>
              <a:cs typeface="Calibri" panose="020F0502020204030204" pitchFamily="34" charset="0"/>
            </a:endParaRPr>
          </a:p>
        </p:txBody>
      </p:sp>
      <p:sp>
        <p:nvSpPr>
          <p:cNvPr id="25" name="Text Placeholder 24"/>
          <p:cNvSpPr>
            <a:spLocks noGrp="1"/>
          </p:cNvSpPr>
          <p:nvPr>
            <p:ph type="body" sz="quarter" idx="29"/>
          </p:nvPr>
        </p:nvSpPr>
        <p:spPr>
          <a:xfrm>
            <a:off x="679696" y="2028077"/>
            <a:ext cx="27828240" cy="473788"/>
          </a:xfrm>
        </p:spPr>
        <p:txBody>
          <a:bodyPr/>
          <a:lstStyle/>
          <a:p>
            <a:r>
              <a:rPr lang="en-US" dirty="0"/>
              <a:t>JHU </a:t>
            </a:r>
            <a:r>
              <a:rPr lang="en-US" dirty="0" smtClean="0"/>
              <a:t>APL   Poolesville High School</a:t>
            </a:r>
            <a:endParaRPr lang="en-US" dirty="0"/>
          </a:p>
        </p:txBody>
      </p:sp>
      <p:sp>
        <p:nvSpPr>
          <p:cNvPr id="27" name="Content Placeholder 13"/>
          <p:cNvSpPr txBox="1">
            <a:spLocks/>
          </p:cNvSpPr>
          <p:nvPr/>
        </p:nvSpPr>
        <p:spPr>
          <a:xfrm>
            <a:off x="4176461" y="6729985"/>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28" name="Text Placeholder 15"/>
          <p:cNvSpPr txBox="1">
            <a:spLocks/>
          </p:cNvSpPr>
          <p:nvPr/>
        </p:nvSpPr>
        <p:spPr>
          <a:xfrm>
            <a:off x="4297651" y="5998464"/>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29" name="Content Placeholder 16"/>
          <p:cNvSpPr txBox="1">
            <a:spLocks/>
          </p:cNvSpPr>
          <p:nvPr/>
        </p:nvSpPr>
        <p:spPr>
          <a:xfrm>
            <a:off x="11335019" y="4999153"/>
            <a:ext cx="6517684"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0" name="Text Placeholder 17"/>
          <p:cNvSpPr txBox="1">
            <a:spLocks/>
          </p:cNvSpPr>
          <p:nvPr/>
        </p:nvSpPr>
        <p:spPr>
          <a:xfrm>
            <a:off x="11334929" y="4267632"/>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1" name="Content Placeholder 18"/>
          <p:cNvSpPr txBox="1">
            <a:spLocks/>
          </p:cNvSpPr>
          <p:nvPr/>
        </p:nvSpPr>
        <p:spPr>
          <a:xfrm>
            <a:off x="18463963" y="4966500"/>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360"/>
          </a:p>
        </p:txBody>
      </p:sp>
      <p:sp>
        <p:nvSpPr>
          <p:cNvPr id="32" name="Text Placeholder 19"/>
          <p:cNvSpPr txBox="1">
            <a:spLocks/>
          </p:cNvSpPr>
          <p:nvPr/>
        </p:nvSpPr>
        <p:spPr>
          <a:xfrm>
            <a:off x="18463878" y="4234978"/>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3840"/>
          </a:p>
        </p:txBody>
      </p:sp>
      <p:sp>
        <p:nvSpPr>
          <p:cNvPr id="33" name="Content Placeholder 13"/>
          <p:cNvSpPr txBox="1">
            <a:spLocks/>
          </p:cNvSpPr>
          <p:nvPr/>
        </p:nvSpPr>
        <p:spPr>
          <a:xfrm>
            <a:off x="711655" y="5170894"/>
            <a:ext cx="6560822"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endParaRPr lang="en-US" sz="2400" dirty="0"/>
          </a:p>
        </p:txBody>
      </p:sp>
      <p:sp>
        <p:nvSpPr>
          <p:cNvPr id="34" name="Text Placeholder 15"/>
          <p:cNvSpPr txBox="1">
            <a:spLocks/>
          </p:cNvSpPr>
          <p:nvPr/>
        </p:nvSpPr>
        <p:spPr>
          <a:xfrm>
            <a:off x="711559" y="4439373"/>
            <a:ext cx="656091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a:t>Background</a:t>
            </a:r>
          </a:p>
        </p:txBody>
      </p:sp>
      <p:sp>
        <p:nvSpPr>
          <p:cNvPr id="35" name="Content Placeholder 16"/>
          <p:cNvSpPr txBox="1">
            <a:spLocks/>
          </p:cNvSpPr>
          <p:nvPr/>
        </p:nvSpPr>
        <p:spPr>
          <a:xfrm>
            <a:off x="10112544" y="4999154"/>
            <a:ext cx="7775406" cy="21101872"/>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200" dirty="0"/>
              <a:t>A structure chart is used to organize the process for how different functions will be used to read the packet and organize the data. A CCSDS packet consists of a primary header, secondary header, and data section. The primary header contains information to show how the packet is structured, where it came from, and where it is going to go. It includes the application id or APP Id that is unique to the packet similar to an IP address. The secondary header contains information such as the time stamp for the data. The data section has what the scientists want to read and interpret such as images or temperature information from the spacecraft</a:t>
            </a:r>
            <a:r>
              <a:rPr lang="en-US" sz="2200" dirty="0" smtClean="0"/>
              <a:t>. After labeling the order for each function, the next step is to describe their inputs and outputs to make it easier to code in future steps.</a:t>
            </a:r>
            <a:endParaRPr lang="en-US" sz="2200" dirty="0"/>
          </a:p>
        </p:txBody>
      </p:sp>
      <p:sp>
        <p:nvSpPr>
          <p:cNvPr id="36" name="Text Placeholder 17"/>
          <p:cNvSpPr txBox="1">
            <a:spLocks/>
          </p:cNvSpPr>
          <p:nvPr/>
        </p:nvSpPr>
        <p:spPr>
          <a:xfrm>
            <a:off x="10112454" y="4267633"/>
            <a:ext cx="6517774"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smtClean="0"/>
              <a:t>Design- High Level</a:t>
            </a:r>
            <a:endParaRPr lang="en-US" sz="2880" dirty="0"/>
          </a:p>
        </p:txBody>
      </p:sp>
      <p:sp>
        <p:nvSpPr>
          <p:cNvPr id="37" name="Content Placeholder 18"/>
          <p:cNvSpPr txBox="1">
            <a:spLocks/>
          </p:cNvSpPr>
          <p:nvPr/>
        </p:nvSpPr>
        <p:spPr>
          <a:xfrm>
            <a:off x="19722295" y="4966501"/>
            <a:ext cx="6531038" cy="5029096"/>
          </a:xfrm>
          <a:prstGeom prst="rect">
            <a:avLst/>
          </a:prstGeom>
        </p:spPr>
        <p:txBody>
          <a:bodyPr vert="horz" lIns="0" tIns="0" rIns="0" bIns="0" rtlCol="0">
            <a:norm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5600" kern="1200" baseline="0">
                <a:solidFill>
                  <a:schemeClr val="tx2">
                    <a:lumMod val="75000"/>
                  </a:schemeClr>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kern="1200">
                <a:solidFill>
                  <a:schemeClr val="tx2">
                    <a:lumMod val="75000"/>
                  </a:schemeClr>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kern="1200">
                <a:solidFill>
                  <a:schemeClr val="tx2">
                    <a:lumMod val="75000"/>
                  </a:schemeClr>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kern="1200">
                <a:solidFill>
                  <a:schemeClr val="tx2">
                    <a:lumMod val="75000"/>
                  </a:schemeClr>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kern="1200" baseline="0">
                <a:solidFill>
                  <a:schemeClr val="tx2">
                    <a:lumMod val="75000"/>
                  </a:schemeClr>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1920" dirty="0" smtClean="0"/>
              <a:t>t</a:t>
            </a:r>
            <a:endParaRPr lang="en-US" sz="1920" dirty="0"/>
          </a:p>
        </p:txBody>
      </p:sp>
      <p:sp>
        <p:nvSpPr>
          <p:cNvPr id="38" name="Text Placeholder 19"/>
          <p:cNvSpPr txBox="1">
            <a:spLocks/>
          </p:cNvSpPr>
          <p:nvPr/>
        </p:nvSpPr>
        <p:spPr>
          <a:xfrm>
            <a:off x="19722209" y="4234979"/>
            <a:ext cx="6560903" cy="731520"/>
          </a:xfrm>
          <a:prstGeom prst="rect">
            <a:avLst/>
          </a:prstGeom>
        </p:spPr>
        <p:txBody>
          <a:bodyPr vert="horz" lIns="0" tIns="0" rIns="0" bIns="0" rtlCol="0" anchor="t">
            <a:noAutofit/>
          </a:bodyPr>
          <a:lstStyle>
            <a:lvl1pPr marL="0" marR="0" indent="0" algn="l" defTabSz="3657600" rtl="0" eaLnBrk="1" fontAlgn="auto" latinLnBrk="0" hangingPunct="1">
              <a:lnSpc>
                <a:spcPct val="100000"/>
              </a:lnSpc>
              <a:spcBef>
                <a:spcPts val="4000"/>
              </a:spcBef>
              <a:spcAft>
                <a:spcPts val="0"/>
              </a:spcAft>
              <a:buClrTx/>
              <a:buSzTx/>
              <a:buFont typeface="Arial"/>
              <a:buNone/>
              <a:tabLst/>
              <a:defRPr sz="6400" b="1" kern="1200" baseline="0">
                <a:solidFill>
                  <a:schemeClr val="accent2"/>
                </a:solidFill>
                <a:latin typeface="+mn-lt"/>
                <a:ea typeface="+mn-ea"/>
                <a:cs typeface="+mn-cs"/>
              </a:defRPr>
            </a:lvl1pPr>
            <a:lvl2pPr marL="1371600" marR="0" indent="0" algn="l" defTabSz="3657600" rtl="0" eaLnBrk="1" fontAlgn="auto" latinLnBrk="0" hangingPunct="1">
              <a:lnSpc>
                <a:spcPct val="100000"/>
              </a:lnSpc>
              <a:spcBef>
                <a:spcPts val="1600"/>
              </a:spcBef>
              <a:spcAft>
                <a:spcPts val="0"/>
              </a:spcAft>
              <a:buClrTx/>
              <a:buSzTx/>
              <a:buFont typeface=".AppleSystemUIFont" charset="-120"/>
              <a:buNone/>
              <a:tabLst/>
              <a:defRPr sz="4800" b="1" kern="1200">
                <a:solidFill>
                  <a:schemeClr val="accent3"/>
                </a:solidFill>
                <a:latin typeface="+mn-lt"/>
                <a:ea typeface="+mn-ea"/>
                <a:cs typeface="+mn-cs"/>
              </a:defRPr>
            </a:lvl2pPr>
            <a:lvl3pPr marL="2743200" marR="0" indent="0" algn="l" defTabSz="3657600" rtl="0" eaLnBrk="1" fontAlgn="auto" latinLnBrk="0" hangingPunct="1">
              <a:lnSpc>
                <a:spcPct val="100000"/>
              </a:lnSpc>
              <a:spcBef>
                <a:spcPts val="1600"/>
              </a:spcBef>
              <a:spcAft>
                <a:spcPts val="0"/>
              </a:spcAft>
              <a:buClrTx/>
              <a:buSzPct val="80000"/>
              <a:buFont typeface="Wingdings" charset="2"/>
              <a:buNone/>
              <a:tabLst/>
              <a:defRPr sz="4800" b="1" kern="1200">
                <a:solidFill>
                  <a:schemeClr val="accent3"/>
                </a:solidFill>
                <a:latin typeface="+mn-lt"/>
                <a:ea typeface="+mn-ea"/>
                <a:cs typeface="+mn-cs"/>
              </a:defRPr>
            </a:lvl3pPr>
            <a:lvl4pPr marL="4114800" marR="0" indent="0" algn="l" defTabSz="3657600" rtl="0" eaLnBrk="1" fontAlgn="auto" latinLnBrk="0" hangingPunct="1">
              <a:lnSpc>
                <a:spcPct val="100000"/>
              </a:lnSpc>
              <a:spcBef>
                <a:spcPts val="1600"/>
              </a:spcBef>
              <a:spcAft>
                <a:spcPts val="0"/>
              </a:spcAft>
              <a:buClrTx/>
              <a:buSzPct val="80000"/>
              <a:buFont typeface="Courier New" charset="0"/>
              <a:buNone/>
              <a:tabLst/>
              <a:defRPr sz="4800" b="1" kern="1200">
                <a:solidFill>
                  <a:schemeClr val="accent3"/>
                </a:solidFill>
                <a:latin typeface="+mn-lt"/>
                <a:ea typeface="+mn-ea"/>
                <a:cs typeface="+mn-cs"/>
              </a:defRPr>
            </a:lvl4pPr>
            <a:lvl5pPr marL="5486400" marR="0" indent="0" algn="l" defTabSz="3657600" rtl="0" eaLnBrk="1" fontAlgn="auto" latinLnBrk="0" hangingPunct="1">
              <a:lnSpc>
                <a:spcPct val="100000"/>
              </a:lnSpc>
              <a:spcBef>
                <a:spcPts val="1600"/>
              </a:spcBef>
              <a:spcAft>
                <a:spcPts val="0"/>
              </a:spcAft>
              <a:buClrTx/>
              <a:buSzTx/>
              <a:buFont typeface="Arial"/>
              <a:buNone/>
              <a:tabLst/>
              <a:defRPr sz="4800" b="1" kern="1200" baseline="0">
                <a:solidFill>
                  <a:schemeClr val="accent3"/>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a:lstStyle>
          <a:p>
            <a:r>
              <a:rPr lang="en-US" sz="2880" dirty="0" smtClean="0"/>
              <a:t>Design- Low Level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8803" y="342053"/>
            <a:ext cx="2535054" cy="2627710"/>
          </a:xfrm>
          <a:prstGeom prst="rect">
            <a:avLst/>
          </a:prstGeom>
        </p:spPr>
      </p:pic>
      <p:sp>
        <p:nvSpPr>
          <p:cNvPr id="5" name="TextBox 4">
            <a:extLst>
              <a:ext uri="{FF2B5EF4-FFF2-40B4-BE49-F238E27FC236}">
                <a16:creationId xmlns:a16="http://schemas.microsoft.com/office/drawing/2014/main" id="{26426663-312E-2C43-9D78-175F3951F09F}"/>
              </a:ext>
            </a:extLst>
          </p:cNvPr>
          <p:cNvSpPr txBox="1"/>
          <p:nvPr/>
        </p:nvSpPr>
        <p:spPr>
          <a:xfrm>
            <a:off x="2908802" y="478074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
        <p:nvSpPr>
          <p:cNvPr id="6" name="TextBox 5">
            <a:extLst>
              <a:ext uri="{FF2B5EF4-FFF2-40B4-BE49-F238E27FC236}">
                <a16:creationId xmlns:a16="http://schemas.microsoft.com/office/drawing/2014/main" id="{C1630587-58F9-F34D-B193-BAD1CF357E52}"/>
              </a:ext>
            </a:extLst>
          </p:cNvPr>
          <p:cNvSpPr txBox="1"/>
          <p:nvPr/>
        </p:nvSpPr>
        <p:spPr>
          <a:xfrm>
            <a:off x="11917680" y="5371009"/>
            <a:ext cx="184731" cy="276999"/>
          </a:xfrm>
          <a:prstGeom prst="rect">
            <a:avLst/>
          </a:prstGeom>
          <a:noFill/>
          <a:ln w="19050">
            <a:noFill/>
          </a:ln>
        </p:spPr>
        <p:txBody>
          <a:bodyPr wrap="none" rtlCol="0">
            <a:spAutoFit/>
          </a:bodyPr>
          <a:lstStyle/>
          <a:p>
            <a:endParaRPr lang="en-US" sz="1200" dirty="0" err="1">
              <a:solidFill>
                <a:schemeClr val="tx2">
                  <a:lumMod val="75000"/>
                </a:schemeClr>
              </a:solidFill>
            </a:endParaRPr>
          </a:p>
        </p:txBody>
      </p:sp>
      <p:sp>
        <p:nvSpPr>
          <p:cNvPr id="40" name="Content Placeholder 13"/>
          <p:cNvSpPr txBox="1">
            <a:spLocks/>
          </p:cNvSpPr>
          <p:nvPr/>
        </p:nvSpPr>
        <p:spPr>
          <a:xfrm>
            <a:off x="800988" y="5170894"/>
            <a:ext cx="6560822" cy="5029096"/>
          </a:xfrm>
          <a:prstGeom prst="rect">
            <a:avLst/>
          </a:prstGeom>
        </p:spPr>
        <p:txBody>
          <a:bodyPr vert="horz" lIns="0" tIns="0" rIns="0" bIns="0" rtlCol="0">
            <a:normAutofit lnSpcReduction="10000"/>
          </a:bodyPr>
          <a:lstStyle>
            <a:lvl1pPr marL="0" marR="0" indent="0" algn="l" defTabSz="2194560" rtl="0" eaLnBrk="1" fontAlgn="auto" latinLnBrk="0" hangingPunct="1">
              <a:lnSpc>
                <a:spcPct val="100000"/>
              </a:lnSpc>
              <a:spcBef>
                <a:spcPts val="2400"/>
              </a:spcBef>
              <a:spcAft>
                <a:spcPts val="0"/>
              </a:spcAft>
              <a:buClrTx/>
              <a:buSzTx/>
              <a:buFont typeface="Arial"/>
              <a:buNone/>
              <a:tabLst/>
              <a:defRPr sz="3360" kern="1200" baseline="0">
                <a:solidFill>
                  <a:schemeClr val="tx2">
                    <a:lumMod val="75000"/>
                  </a:schemeClr>
                </a:solidFill>
                <a:latin typeface="+mn-lt"/>
                <a:ea typeface="+mn-ea"/>
                <a:cs typeface="+mn-cs"/>
              </a:defRPr>
            </a:lvl1pPr>
            <a:lvl2pPr marL="822960" marR="0" indent="0" algn="l" defTabSz="2194560" rtl="0" eaLnBrk="1" fontAlgn="auto" latinLnBrk="0" hangingPunct="1">
              <a:lnSpc>
                <a:spcPct val="100000"/>
              </a:lnSpc>
              <a:spcBef>
                <a:spcPts val="960"/>
              </a:spcBef>
              <a:spcAft>
                <a:spcPts val="0"/>
              </a:spcAft>
              <a:buClrTx/>
              <a:buSzTx/>
              <a:buFont typeface=".AppleSystemUIFont" charset="-120"/>
              <a:buNone/>
              <a:tabLst/>
              <a:defRPr sz="2880" kern="1200">
                <a:solidFill>
                  <a:schemeClr val="tx2">
                    <a:lumMod val="75000"/>
                  </a:schemeClr>
                </a:solidFill>
                <a:latin typeface="+mn-lt"/>
                <a:ea typeface="+mn-ea"/>
                <a:cs typeface="+mn-cs"/>
              </a:defRPr>
            </a:lvl2pPr>
            <a:lvl3pPr marL="1645920" marR="0" indent="0" algn="l" defTabSz="2194560" rtl="0" eaLnBrk="1" fontAlgn="auto" latinLnBrk="0" hangingPunct="1">
              <a:lnSpc>
                <a:spcPct val="100000"/>
              </a:lnSpc>
              <a:spcBef>
                <a:spcPts val="960"/>
              </a:spcBef>
              <a:spcAft>
                <a:spcPts val="0"/>
              </a:spcAft>
              <a:buClrTx/>
              <a:buSzPct val="80000"/>
              <a:buFont typeface="Wingdings" charset="2"/>
              <a:buNone/>
              <a:tabLst/>
              <a:defRPr sz="2880" kern="1200">
                <a:solidFill>
                  <a:schemeClr val="tx2">
                    <a:lumMod val="75000"/>
                  </a:schemeClr>
                </a:solidFill>
                <a:latin typeface="+mn-lt"/>
                <a:ea typeface="+mn-ea"/>
                <a:cs typeface="+mn-cs"/>
              </a:defRPr>
            </a:lvl3pPr>
            <a:lvl4pPr marL="2468880" marR="0" indent="0" algn="l" defTabSz="2194560" rtl="0" eaLnBrk="1" fontAlgn="auto" latinLnBrk="0" hangingPunct="1">
              <a:lnSpc>
                <a:spcPct val="100000"/>
              </a:lnSpc>
              <a:spcBef>
                <a:spcPts val="960"/>
              </a:spcBef>
              <a:spcAft>
                <a:spcPts val="0"/>
              </a:spcAft>
              <a:buClrTx/>
              <a:buSzPct val="80000"/>
              <a:buFont typeface="Courier New" charset="0"/>
              <a:buNone/>
              <a:tabLst/>
              <a:defRPr sz="2880" kern="1200">
                <a:solidFill>
                  <a:schemeClr val="tx2">
                    <a:lumMod val="75000"/>
                  </a:schemeClr>
                </a:solidFill>
                <a:latin typeface="+mn-lt"/>
                <a:ea typeface="+mn-ea"/>
                <a:cs typeface="+mn-cs"/>
              </a:defRPr>
            </a:lvl4pPr>
            <a:lvl5pPr marL="3291840" marR="0" indent="0" algn="l" defTabSz="2194560" rtl="0" eaLnBrk="1" fontAlgn="auto" latinLnBrk="0" hangingPunct="1">
              <a:lnSpc>
                <a:spcPct val="100000"/>
              </a:lnSpc>
              <a:spcBef>
                <a:spcPts val="960"/>
              </a:spcBef>
              <a:spcAft>
                <a:spcPts val="0"/>
              </a:spcAft>
              <a:buClrTx/>
              <a:buSzTx/>
              <a:buFont typeface="Arial"/>
              <a:buNone/>
              <a:tabLst/>
              <a:defRPr sz="2880" kern="1200" baseline="0">
                <a:solidFill>
                  <a:schemeClr val="tx2">
                    <a:lumMod val="75000"/>
                  </a:schemeClr>
                </a:solidFill>
                <a:latin typeface="+mn-lt"/>
                <a:ea typeface="+mn-ea"/>
                <a:cs typeface="+mn-cs"/>
              </a:defRPr>
            </a:lvl5pPr>
            <a:lvl6pPr marL="452628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a:buChar char="•"/>
              <a:defRPr sz="3240" kern="1200">
                <a:solidFill>
                  <a:schemeClr val="tx1"/>
                </a:solidFill>
                <a:latin typeface="+mn-lt"/>
                <a:ea typeface="+mn-ea"/>
                <a:cs typeface="+mn-cs"/>
              </a:defRPr>
            </a:lvl9pPr>
          </a:lstStyle>
          <a:p>
            <a:r>
              <a:rPr lang="en-US" sz="2200" dirty="0"/>
              <a:t>Dragonfly is a rotorcraft being sent to Titan (one of Saturn’s moons) to search the surface composition and investigate how far prebiotic chemistry has progressed. Data from NASA missions are brought in the form of CCSDS packets which are organized into multiple different sections containing the identification information and data. It takes time for data to be brought down to Earth depending on the distance, the size of the data packets, and the placement of the spacecraft </a:t>
            </a:r>
            <a:r>
              <a:rPr lang="en-US" sz="2200" dirty="0" smtClean="0"/>
              <a:t>respective </a:t>
            </a:r>
            <a:r>
              <a:rPr lang="en-US" sz="2200" dirty="0"/>
              <a:t>to Earth. </a:t>
            </a:r>
            <a:r>
              <a:rPr lang="en-US" sz="2200" dirty="0" smtClean="0"/>
              <a:t>If scientists </a:t>
            </a:r>
            <a:r>
              <a:rPr lang="en-US" sz="2200" dirty="0"/>
              <a:t>utilize a Python interpreter implemented on the spacecraft they will be able to access the data faster and more efficiently. By choosing to bring down only the relevant data, the effective data rate (good date rate/ total data rate) can be increased.</a:t>
            </a:r>
          </a:p>
          <a:p>
            <a:endParaRPr lang="en-US" sz="1920" dirty="0"/>
          </a:p>
        </p:txBody>
      </p:sp>
      <p:sp>
        <p:nvSpPr>
          <p:cNvPr id="4" name="AutoShape 2" descr="Image result for dragonfly dro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dragonfly dro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dragonfly dron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dragonfly dron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Image result for dragonfly drone"/>
          <p:cNvSpPr>
            <a:spLocks noChangeAspect="1" noChangeArrowheads="1"/>
          </p:cNvSpPr>
          <p:nvPr/>
        </p:nvSpPr>
        <p:spPr bwMode="auto">
          <a:xfrm>
            <a:off x="765174" y="465137"/>
            <a:ext cx="1299599" cy="12996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93" y="14899812"/>
            <a:ext cx="5802136" cy="4349584"/>
          </a:xfrm>
          <a:prstGeom prst="rect">
            <a:avLst/>
          </a:prstGeom>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4184" r="3677"/>
          <a:stretch/>
        </p:blipFill>
        <p:spPr>
          <a:xfrm>
            <a:off x="10011417" y="11295844"/>
            <a:ext cx="8744808" cy="6437271"/>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86353" y="4817827"/>
            <a:ext cx="7035727" cy="4730138"/>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22295" y="15121756"/>
            <a:ext cx="6370872" cy="1211685"/>
          </a:xfrm>
          <a:prstGeom prst="rect">
            <a:avLst/>
          </a:prstGeom>
        </p:spPr>
      </p:pic>
      <p:sp>
        <p:nvSpPr>
          <p:cNvPr id="45" name="TextBox 44"/>
          <p:cNvSpPr txBox="1"/>
          <p:nvPr/>
        </p:nvSpPr>
        <p:spPr>
          <a:xfrm>
            <a:off x="1211188" y="19378935"/>
            <a:ext cx="5652766" cy="400110"/>
          </a:xfrm>
          <a:prstGeom prst="rect">
            <a:avLst/>
          </a:prstGeom>
          <a:noFill/>
          <a:ln w="19050">
            <a:noFill/>
          </a:ln>
        </p:spPr>
        <p:txBody>
          <a:bodyPr wrap="none" rtlCol="0">
            <a:spAutoFit/>
          </a:bodyPr>
          <a:lstStyle/>
          <a:p>
            <a:r>
              <a:rPr lang="en-US" sz="2000" dirty="0" smtClean="0">
                <a:solidFill>
                  <a:schemeClr val="tx2">
                    <a:lumMod val="75000"/>
                  </a:schemeClr>
                </a:solidFill>
              </a:rPr>
              <a:t>Figure 1: Artist rendering of the Dragonfly lander</a:t>
            </a:r>
            <a:endParaRPr lang="en-US" sz="2000" dirty="0" smtClean="0">
              <a:solidFill>
                <a:schemeClr val="tx2">
                  <a:lumMod val="75000"/>
                </a:schemeClr>
              </a:solidFill>
            </a:endParaRPr>
          </a:p>
        </p:txBody>
      </p:sp>
      <p:sp>
        <p:nvSpPr>
          <p:cNvPr id="46" name="TextBox 45"/>
          <p:cNvSpPr txBox="1"/>
          <p:nvPr/>
        </p:nvSpPr>
        <p:spPr>
          <a:xfrm>
            <a:off x="9995857" y="17805178"/>
            <a:ext cx="8869736" cy="400110"/>
          </a:xfrm>
          <a:prstGeom prst="rect">
            <a:avLst/>
          </a:prstGeom>
          <a:noFill/>
          <a:ln w="19050">
            <a:noFill/>
          </a:ln>
        </p:spPr>
        <p:txBody>
          <a:bodyPr wrap="none" rtlCol="0">
            <a:spAutoFit/>
          </a:bodyPr>
          <a:lstStyle/>
          <a:p>
            <a:r>
              <a:rPr lang="en-US" sz="2000" dirty="0" smtClean="0">
                <a:solidFill>
                  <a:schemeClr val="tx2">
                    <a:lumMod val="75000"/>
                  </a:schemeClr>
                </a:solidFill>
              </a:rPr>
              <a:t>Figure 2: Structure chart with program calling sequence for Python interpreter</a:t>
            </a:r>
            <a:endParaRPr lang="en-US" sz="2000" dirty="0" smtClean="0">
              <a:solidFill>
                <a:schemeClr val="tx2">
                  <a:lumMod val="75000"/>
                </a:schemeClr>
              </a:solidFill>
            </a:endParaRPr>
          </a:p>
        </p:txBody>
      </p:sp>
      <p:sp>
        <p:nvSpPr>
          <p:cNvPr id="47" name="TextBox 46"/>
          <p:cNvSpPr txBox="1"/>
          <p:nvPr/>
        </p:nvSpPr>
        <p:spPr>
          <a:xfrm>
            <a:off x="19722295" y="9547965"/>
            <a:ext cx="7523213" cy="400110"/>
          </a:xfrm>
          <a:prstGeom prst="rect">
            <a:avLst/>
          </a:prstGeom>
          <a:noFill/>
          <a:ln w="19050">
            <a:noFill/>
          </a:ln>
        </p:spPr>
        <p:txBody>
          <a:bodyPr wrap="none" rtlCol="0">
            <a:spAutoFit/>
          </a:bodyPr>
          <a:lstStyle/>
          <a:p>
            <a:r>
              <a:rPr lang="en-US" sz="2000" dirty="0" smtClean="0">
                <a:solidFill>
                  <a:schemeClr val="tx2">
                    <a:lumMod val="75000"/>
                  </a:schemeClr>
                </a:solidFill>
              </a:rPr>
              <a:t>Figure 3: Notional function header parse CCSDS primary header</a:t>
            </a:r>
            <a:endParaRPr lang="en-US" sz="2000" dirty="0" smtClean="0">
              <a:solidFill>
                <a:schemeClr val="tx2">
                  <a:lumMod val="75000"/>
                </a:schemeClr>
              </a:solidFill>
            </a:endParaRPr>
          </a:p>
        </p:txBody>
      </p:sp>
      <p:sp>
        <p:nvSpPr>
          <p:cNvPr id="48" name="TextBox 47"/>
          <p:cNvSpPr txBox="1"/>
          <p:nvPr/>
        </p:nvSpPr>
        <p:spPr>
          <a:xfrm>
            <a:off x="19686353" y="16706342"/>
            <a:ext cx="7893508" cy="400110"/>
          </a:xfrm>
          <a:prstGeom prst="rect">
            <a:avLst/>
          </a:prstGeom>
          <a:noFill/>
          <a:ln w="19050">
            <a:noFill/>
          </a:ln>
        </p:spPr>
        <p:txBody>
          <a:bodyPr wrap="none" rtlCol="0">
            <a:spAutoFit/>
          </a:bodyPr>
          <a:lstStyle/>
          <a:p>
            <a:r>
              <a:rPr lang="en-US" sz="2000" dirty="0" smtClean="0">
                <a:solidFill>
                  <a:schemeClr val="tx2">
                    <a:lumMod val="75000"/>
                  </a:schemeClr>
                </a:solidFill>
              </a:rPr>
              <a:t>Figure 4: Notional Python definition for read CCSDS primary header</a:t>
            </a:r>
            <a:endParaRPr lang="en-US" sz="2000" dirty="0" smtClean="0">
              <a:solidFill>
                <a:schemeClr val="tx2">
                  <a:lumMod val="75000"/>
                </a:schemeClr>
              </a:solidFill>
            </a:endParaRPr>
          </a:p>
        </p:txBody>
      </p:sp>
    </p:spTree>
    <p:extLst>
      <p:ext uri="{BB962C8B-B14F-4D97-AF65-F5344CB8AC3E}">
        <p14:creationId xmlns:p14="http://schemas.microsoft.com/office/powerpoint/2010/main" val="1204488112"/>
      </p:ext>
    </p:extLst>
  </p:cSld>
  <p:clrMapOvr>
    <a:masterClrMapping/>
  </p:clrMapOvr>
</p:sld>
</file>

<file path=ppt/theme/theme1.xml><?xml version="1.0" encoding="utf-8"?>
<a:theme xmlns:a="http://schemas.openxmlformats.org/drawingml/2006/main" name="APL-PowerPoint-PosterMstr40x30in">
  <a:themeElements>
    <a:clrScheme name="Custom 66">
      <a:dk1>
        <a:srgbClr val="000000"/>
      </a:dk1>
      <a:lt1>
        <a:srgbClr val="FFFFFF"/>
      </a:lt1>
      <a:dk2>
        <a:srgbClr val="44546A"/>
      </a:dk2>
      <a:lt2>
        <a:srgbClr val="E7E6E6"/>
      </a:lt2>
      <a:accent1>
        <a:srgbClr val="002C73"/>
      </a:accent1>
      <a:accent2>
        <a:srgbClr val="3E8EDE"/>
      </a:accent2>
      <a:accent3>
        <a:srgbClr val="74AA50"/>
      </a:accent3>
      <a:accent4>
        <a:srgbClr val="D2D755"/>
      </a:accent4>
      <a:accent5>
        <a:srgbClr val="FF9E16"/>
      </a:accent5>
      <a:accent6>
        <a:srgbClr val="E03C30"/>
      </a:accent6>
      <a:hlink>
        <a:srgbClr val="0537FF"/>
      </a:hlink>
      <a:folHlink>
        <a:srgbClr val="953A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1"/>
          </a:solidFill>
        </a:ln>
      </a:spPr>
      <a:bodyPr rtlCol="0" anchor="ctr">
        <a:normAutofit/>
      </a:bodyP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19050">
          <a:noFill/>
        </a:ln>
      </a:spPr>
      <a:bodyPr wrap="square" rtlCol="0">
        <a:spAutoFit/>
      </a:bodyPr>
      <a:lstStyle>
        <a:defPPr>
          <a:defRPr sz="2000" dirty="0" err="1" smtClean="0">
            <a:solidFill>
              <a:schemeClr val="tx2">
                <a:lumMod val="75000"/>
              </a:schemeClr>
            </a:solidFill>
          </a:defRPr>
        </a:defPPr>
      </a:lstStyle>
    </a:txDef>
  </a:objectDefaults>
  <a:extraClrSchemeLst/>
  <a:extLst>
    <a:ext uri="{05A4C25C-085E-4340-85A3-A5531E510DB2}">
      <thm15:themeFamily xmlns:thm15="http://schemas.microsoft.com/office/thememl/2012/main" name="Presentation35" id="{ACB22942-1AC5-3844-BD06-15C0B6D4E135}" vid="{8858888D-A1BE-1345-83A6-8293AD66D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d8c6057-6f8a-40b1-80ac-f95af25d83d2">SCID2-645-46840</_dlc_DocId>
    <_dlc_DocIdUrl xmlns="dd8c6057-6f8a-40b1-80ac-f95af25d83d2">
      <Url>https://aplworks.jhuapl.edu/aplew/mc/stem/_layouts/15/DocIdRedir.aspx?ID=SCID2-645-46840</Url>
      <Description>SCID2-645-46840</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2C28B1BD30ED74FB0D1463690502CB9" ma:contentTypeVersion="2" ma:contentTypeDescription="Create a new document." ma:contentTypeScope="" ma:versionID="d0769541e8448041a58068e3faaeeaa9">
  <xsd:schema xmlns:xsd="http://www.w3.org/2001/XMLSchema" xmlns:xs="http://www.w3.org/2001/XMLSchema" xmlns:p="http://schemas.microsoft.com/office/2006/metadata/properties" xmlns:ns2="dd8c6057-6f8a-40b1-80ac-f95af25d83d2" targetNamespace="http://schemas.microsoft.com/office/2006/metadata/properties" ma:root="true" ma:fieldsID="ab45e78c90bb266d3cffca853d7b8376" ns2:_="">
    <xsd:import namespace="dd8c6057-6f8a-40b1-80ac-f95af25d83d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c6057-6f8a-40b1-80ac-f95af25d83d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D2D7C0-02AE-46A5-8DCB-599CEBA78FA6}">
  <ds:schemaRefs>
    <ds:schemaRef ds:uri="dd8c6057-6f8a-40b1-80ac-f95af25d83d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BFFCF9F-66D9-406E-9E82-D0AD13E1DC6D}">
  <ds:schemaRefs>
    <ds:schemaRef ds:uri="http://schemas.microsoft.com/sharepoint/v3/contenttype/forms"/>
  </ds:schemaRefs>
</ds:datastoreItem>
</file>

<file path=customXml/itemProps3.xml><?xml version="1.0" encoding="utf-8"?>
<ds:datastoreItem xmlns:ds="http://schemas.openxmlformats.org/officeDocument/2006/customXml" ds:itemID="{FACA0FFB-7BD2-4391-AE08-D0BCF7332EC4}">
  <ds:schemaRefs>
    <ds:schemaRef ds:uri="http://schemas.microsoft.com/sharepoint/events"/>
  </ds:schemaRefs>
</ds:datastoreItem>
</file>

<file path=customXml/itemProps4.xml><?xml version="1.0" encoding="utf-8"?>
<ds:datastoreItem xmlns:ds="http://schemas.openxmlformats.org/officeDocument/2006/customXml" ds:itemID="{DF71AF85-3ABD-4C37-A7C7-C3EB08642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c6057-6f8a-40b1-80ac-f95af25d83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10706</TotalTime>
  <Words>550</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.AppleSystemUIFont</vt:lpstr>
      <vt:lpstr>Arial</vt:lpstr>
      <vt:lpstr>Arial Black</vt:lpstr>
      <vt:lpstr>Calibri</vt:lpstr>
      <vt:lpstr>Courier New</vt:lpstr>
      <vt:lpstr>Wingdings</vt:lpstr>
      <vt:lpstr>APL-PowerPoint-PosterMstr40x30in</vt:lpstr>
      <vt:lpstr>SciPy: Onboard Spacecraft Computing with Python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Saina</dc:creator>
  <dc:description>Version 1.0</dc:description>
  <cp:lastModifiedBy>Surendra, Saragha</cp:lastModifiedBy>
  <cp:revision>48</cp:revision>
  <cp:lastPrinted>2017-08-24T18:44:08Z</cp:lastPrinted>
  <dcterms:created xsi:type="dcterms:W3CDTF">2017-12-04T18:24:56Z</dcterms:created>
  <dcterms:modified xsi:type="dcterms:W3CDTF">2022-08-15T17:23:55Z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0x01010032C28B1BD30ED74FB0D1463690502CB9</vt:lpwstr>
  </property>
  <property fmtid="{D5CDD505-2E9C-101B-9397-08002B2CF9AE}" pid="3" name="_dlc_DocIdItemGuid">
    <vt:lpwstr>5184b827-4539-49cc-8820-6c635eafb8c8</vt:lpwstr>
  </property>
</Properties>
</file>