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5" r:id="rId4"/>
    <p:sldId id="257" r:id="rId5"/>
    <p:sldId id="258" r:id="rId6"/>
    <p:sldId id="260" r:id="rId7"/>
    <p:sldId id="261"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FF9FC86-E1C5-48DD-9483-589AD1395BB9}"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91701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1146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106368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6897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092728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FF9FC86-E1C5-48DD-9483-589AD1395BB9}"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115231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FF9FC86-E1C5-48DD-9483-589AD1395BB9}"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1424125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9FC86-E1C5-48DD-9483-589AD1395BB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934812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9FC86-E1C5-48DD-9483-589AD1395BB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90021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9FC86-E1C5-48DD-9483-589AD1395BB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250889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F9FC86-E1C5-48DD-9483-589AD1395BB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10518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5152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F9FC86-E1C5-48DD-9483-589AD1395BB9}"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25033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F9FC86-E1C5-48DD-9483-589AD1395BB9}"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0813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9FC86-E1C5-48DD-9483-589AD1395BB9}"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28359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04460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F9FC86-E1C5-48DD-9483-589AD1395BB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E25F-8DC6-4FFE-9B26-4B6184D3F451}" type="slidenum">
              <a:rPr lang="en-US" smtClean="0"/>
              <a:t>‹#›</a:t>
            </a:fld>
            <a:endParaRPr lang="en-US"/>
          </a:p>
        </p:txBody>
      </p:sp>
    </p:spTree>
    <p:extLst>
      <p:ext uri="{BB962C8B-B14F-4D97-AF65-F5344CB8AC3E}">
        <p14:creationId xmlns:p14="http://schemas.microsoft.com/office/powerpoint/2010/main" val="335822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FF9FC86-E1C5-48DD-9483-589AD1395BB9}"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742E25F-8DC6-4FFE-9B26-4B6184D3F451}" type="slidenum">
              <a:rPr lang="en-US" smtClean="0"/>
              <a:t>‹#›</a:t>
            </a:fld>
            <a:endParaRPr lang="en-US"/>
          </a:p>
        </p:txBody>
      </p:sp>
    </p:spTree>
    <p:extLst>
      <p:ext uri="{BB962C8B-B14F-4D97-AF65-F5344CB8AC3E}">
        <p14:creationId xmlns:p14="http://schemas.microsoft.com/office/powerpoint/2010/main" val="5927987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69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Testing/Acceptance Testing</a:t>
            </a:r>
            <a:endParaRPr lang="en-US" dirty="0"/>
          </a:p>
        </p:txBody>
      </p:sp>
      <p:sp>
        <p:nvSpPr>
          <p:cNvPr id="3" name="Content Placeholder 2"/>
          <p:cNvSpPr>
            <a:spLocks noGrp="1"/>
          </p:cNvSpPr>
          <p:nvPr>
            <p:ph idx="1"/>
          </p:nvPr>
        </p:nvSpPr>
        <p:spPr/>
        <p:txBody>
          <a:bodyPr/>
          <a:lstStyle/>
          <a:p>
            <a:r>
              <a:rPr lang="en-US" dirty="0" smtClean="0"/>
              <a:t>Open packet, read packet, publish packet</a:t>
            </a:r>
          </a:p>
          <a:p>
            <a:r>
              <a:rPr lang="en-US" dirty="0" smtClean="0"/>
              <a:t>Screenshot of packet to show it opens</a:t>
            </a:r>
            <a:endParaRPr lang="en-US" dirty="0"/>
          </a:p>
        </p:txBody>
      </p:sp>
    </p:spTree>
    <p:extLst>
      <p:ext uri="{BB962C8B-B14F-4D97-AF65-F5344CB8AC3E}">
        <p14:creationId xmlns:p14="http://schemas.microsoft.com/office/powerpoint/2010/main" val="168846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Dragonfly and python</a:t>
            </a:r>
          </a:p>
          <a:p>
            <a:r>
              <a:rPr lang="en-US" dirty="0" smtClean="0"/>
              <a:t>How data is brought down now</a:t>
            </a:r>
          </a:p>
          <a:p>
            <a:r>
              <a:rPr lang="en-US" dirty="0" smtClean="0"/>
              <a:t>How can python interpreter change that</a:t>
            </a:r>
          </a:p>
          <a:p>
            <a:r>
              <a:rPr lang="en-US" dirty="0" smtClean="0"/>
              <a:t>Effective data rate = good date rate/ total data rate</a:t>
            </a:r>
          </a:p>
          <a:p>
            <a:endParaRPr lang="en-US" dirty="0" smtClean="0"/>
          </a:p>
        </p:txBody>
      </p:sp>
    </p:spTree>
    <p:extLst>
      <p:ext uri="{BB962C8B-B14F-4D97-AF65-F5344CB8AC3E}">
        <p14:creationId xmlns:p14="http://schemas.microsoft.com/office/powerpoint/2010/main" val="163689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Dragonfly is a rotorcraft being sent to Titan (one of Saturn’s moons) to search the surface composition and investigate </a:t>
            </a:r>
            <a:r>
              <a:rPr lang="en-US" dirty="0"/>
              <a:t>how far prebiotic chemistry has </a:t>
            </a:r>
            <a:r>
              <a:rPr lang="en-US" dirty="0" smtClean="0"/>
              <a:t>progressed. Data from NASA missions are brought in the form of CCSDS packets which are organized into multiple different sections containing the identification information and data. It takes time for data to be brought down to Earth depending on the </a:t>
            </a:r>
            <a:r>
              <a:rPr lang="en-US" dirty="0"/>
              <a:t>distance, the size of the data packets, and the placement of the spacecraft respectively to </a:t>
            </a:r>
            <a:r>
              <a:rPr lang="en-US" dirty="0" smtClean="0"/>
              <a:t>Earth. </a:t>
            </a:r>
            <a:r>
              <a:rPr lang="en-US" dirty="0"/>
              <a:t>Instead of waiting for this data, if scientists utilize a Python interpreter implemented on the spacecraft they will be able to access the data faster and more efficiently</a:t>
            </a:r>
            <a:r>
              <a:rPr lang="en-US" dirty="0" smtClean="0"/>
              <a:t>. By choosing to bring down only the relevant data, the effective data rate (good date rate/ total data rate) can be increased.</a:t>
            </a:r>
            <a:endParaRPr lang="en-US" dirty="0"/>
          </a:p>
        </p:txBody>
      </p:sp>
    </p:spTree>
    <p:extLst>
      <p:ext uri="{BB962C8B-B14F-4D97-AF65-F5344CB8AC3E}">
        <p14:creationId xmlns:p14="http://schemas.microsoft.com/office/powerpoint/2010/main" val="143421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Statement/Requirements</a:t>
            </a:r>
            <a:endParaRPr lang="en-US" dirty="0"/>
          </a:p>
        </p:txBody>
      </p:sp>
      <p:sp>
        <p:nvSpPr>
          <p:cNvPr id="3" name="Content Placeholder 2"/>
          <p:cNvSpPr>
            <a:spLocks noGrp="1"/>
          </p:cNvSpPr>
          <p:nvPr>
            <p:ph idx="1"/>
          </p:nvPr>
        </p:nvSpPr>
        <p:spPr/>
        <p:txBody>
          <a:bodyPr/>
          <a:lstStyle/>
          <a:p>
            <a:pPr marL="0" indent="0">
              <a:buNone/>
            </a:pPr>
            <a:r>
              <a:rPr lang="en-US" dirty="0"/>
              <a:t>The goal is to increase the </a:t>
            </a:r>
            <a:r>
              <a:rPr lang="en-US" dirty="0" smtClean="0"/>
              <a:t>effective </a:t>
            </a:r>
            <a:r>
              <a:rPr lang="en-US" dirty="0"/>
              <a:t>data </a:t>
            </a:r>
            <a:r>
              <a:rPr lang="en-US" dirty="0" smtClean="0"/>
              <a:t>rate (by </a:t>
            </a:r>
            <a:r>
              <a:rPr lang="en-US" dirty="0"/>
              <a:t>parsing through the packets and identifying the important information) and allow for easier access to data for scientists that want to observe it. Improving the </a:t>
            </a:r>
            <a:r>
              <a:rPr lang="en-US" dirty="0" smtClean="0"/>
              <a:t>effective </a:t>
            </a:r>
            <a:r>
              <a:rPr lang="en-US" dirty="0"/>
              <a:t>data rate can allow scientists to choose the data that is necessary for their research and bring only that data down which permits for </a:t>
            </a:r>
            <a:r>
              <a:rPr lang="en-US" dirty="0" smtClean="0"/>
              <a:t>almost all the data being brought down to be useful. This is a feasibility assessment to determine if the python language interpreter will work on the Dragonfly space system. </a:t>
            </a:r>
            <a:endParaRPr lang="en-US" dirty="0"/>
          </a:p>
        </p:txBody>
      </p:sp>
    </p:spTree>
    <p:extLst>
      <p:ext uri="{BB962C8B-B14F-4D97-AF65-F5344CB8AC3E}">
        <p14:creationId xmlns:p14="http://schemas.microsoft.com/office/powerpoint/2010/main" val="8682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statement/ requirements</a:t>
            </a:r>
          </a:p>
          <a:p>
            <a:r>
              <a:rPr lang="en-US" dirty="0" smtClean="0"/>
              <a:t>Design</a:t>
            </a:r>
          </a:p>
          <a:p>
            <a:pPr lvl="1"/>
            <a:r>
              <a:rPr lang="en-US" dirty="0" smtClean="0"/>
              <a:t>High level design</a:t>
            </a:r>
          </a:p>
          <a:p>
            <a:pPr lvl="2"/>
            <a:r>
              <a:rPr lang="en-US" dirty="0" smtClean="0"/>
              <a:t>Structure chart</a:t>
            </a:r>
          </a:p>
          <a:p>
            <a:pPr lvl="1"/>
            <a:r>
              <a:rPr lang="en-US" dirty="0" smtClean="0"/>
              <a:t>Detailed level design</a:t>
            </a:r>
          </a:p>
          <a:p>
            <a:pPr lvl="2"/>
            <a:r>
              <a:rPr lang="en-US" dirty="0" smtClean="0"/>
              <a:t>Headers and function descriptions and function prototypes</a:t>
            </a:r>
          </a:p>
          <a:p>
            <a:r>
              <a:rPr lang="en-US" dirty="0" smtClean="0"/>
              <a:t>Implementation</a:t>
            </a:r>
          </a:p>
          <a:p>
            <a:r>
              <a:rPr lang="en-US" dirty="0" smtClean="0"/>
              <a:t>Testing</a:t>
            </a:r>
          </a:p>
          <a:p>
            <a:r>
              <a:rPr lang="en-US" dirty="0" smtClean="0"/>
              <a:t>Acceptance Testing</a:t>
            </a:r>
          </a:p>
          <a:p>
            <a:r>
              <a:rPr lang="en-US" dirty="0" smtClean="0"/>
              <a:t>Deployment</a:t>
            </a:r>
          </a:p>
          <a:p>
            <a:pPr lvl="2"/>
            <a:endParaRPr lang="en-US" dirty="0"/>
          </a:p>
          <a:p>
            <a:pPr lvl="2"/>
            <a:endParaRPr lang="en-US" dirty="0" smtClean="0"/>
          </a:p>
          <a:p>
            <a:endParaRPr lang="en-US" dirty="0"/>
          </a:p>
        </p:txBody>
      </p:sp>
    </p:spTree>
    <p:extLst>
      <p:ext uri="{BB962C8B-B14F-4D97-AF65-F5344CB8AC3E}">
        <p14:creationId xmlns:p14="http://schemas.microsoft.com/office/powerpoint/2010/main" val="236869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High Level</a:t>
            </a:r>
            <a:endParaRPr lang="en-US" dirty="0"/>
          </a:p>
        </p:txBody>
      </p:sp>
      <p:sp>
        <p:nvSpPr>
          <p:cNvPr id="3" name="Content Placeholder 2"/>
          <p:cNvSpPr>
            <a:spLocks noGrp="1"/>
          </p:cNvSpPr>
          <p:nvPr>
            <p:ph idx="1"/>
          </p:nvPr>
        </p:nvSpPr>
        <p:spPr/>
        <p:txBody>
          <a:bodyPr>
            <a:normAutofit lnSpcReduction="10000"/>
          </a:bodyPr>
          <a:lstStyle/>
          <a:p>
            <a:r>
              <a:rPr lang="en-US" dirty="0"/>
              <a:t>A structure chart is used to organize the process for how different functions will be used to read the packet and organize the data. A CCSDS packet consists of a primary header, secondary header, and data section. The primary header contains information to show how the packet is structured, where it came from, and where it is going to go. It includes the application id or APP Id that is unique to the packet similar to an IP address. The secondary header contains information such as the time stamp for the data. The data section has what the scientists want to read and interpret such as images or temperature information from the spacecraft. After labeling the order for each function, the next step is to describe their inputs and outputs to make it easier to code in future steps.</a:t>
            </a:r>
          </a:p>
        </p:txBody>
      </p:sp>
    </p:spTree>
    <p:extLst>
      <p:ext uri="{BB962C8B-B14F-4D97-AF65-F5344CB8AC3E}">
        <p14:creationId xmlns:p14="http://schemas.microsoft.com/office/powerpoint/2010/main" val="195804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Low Level</a:t>
            </a:r>
            <a:endParaRPr lang="en-US" dirty="0"/>
          </a:p>
        </p:txBody>
      </p:sp>
      <p:sp>
        <p:nvSpPr>
          <p:cNvPr id="3" name="Content Placeholder 2"/>
          <p:cNvSpPr>
            <a:spLocks noGrp="1"/>
          </p:cNvSpPr>
          <p:nvPr>
            <p:ph idx="1"/>
          </p:nvPr>
        </p:nvSpPr>
        <p:spPr/>
        <p:txBody>
          <a:bodyPr/>
          <a:lstStyle/>
          <a:p>
            <a:r>
              <a:rPr lang="en-US" dirty="0" smtClean="0"/>
              <a:t>Read Packet Function</a:t>
            </a:r>
            <a:endParaRPr lang="en-US" dirty="0"/>
          </a:p>
        </p:txBody>
      </p:sp>
    </p:spTree>
    <p:extLst>
      <p:ext uri="{BB962C8B-B14F-4D97-AF65-F5344CB8AC3E}">
        <p14:creationId xmlns:p14="http://schemas.microsoft.com/office/powerpoint/2010/main" val="264510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marL="0" indent="0">
              <a:buNone/>
            </a:pPr>
            <a:r>
              <a:rPr lang="en-US" dirty="0" smtClean="0"/>
              <a:t>Following the design phase of the project, the actual implementation and prototype takes place. This includes writing the code of the functions that were previously outlined in the design stages. The code is then tested on sample files to make sure it can properly sort and identify packets in the packet stream. Scientists should be able to use the functions created to easily access the data from the packets and read it. Then it is ready to be tested on Dragonfly software and put onto the spacecraft. </a:t>
            </a:r>
            <a:endParaRPr lang="en-US" dirty="0"/>
          </a:p>
        </p:txBody>
      </p:sp>
    </p:spTree>
    <p:extLst>
      <p:ext uri="{BB962C8B-B14F-4D97-AF65-F5344CB8AC3E}">
        <p14:creationId xmlns:p14="http://schemas.microsoft.com/office/powerpoint/2010/main" val="329771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Implementation/Prototype</a:t>
            </a:r>
            <a:endParaRPr lang="en-US" dirty="0"/>
          </a:p>
        </p:txBody>
      </p:sp>
      <p:sp>
        <p:nvSpPr>
          <p:cNvPr id="3" name="Content Placeholder 2"/>
          <p:cNvSpPr>
            <a:spLocks noGrp="1"/>
          </p:cNvSpPr>
          <p:nvPr>
            <p:ph idx="1"/>
          </p:nvPr>
        </p:nvSpPr>
        <p:spPr/>
        <p:txBody>
          <a:bodyPr/>
          <a:lstStyle/>
          <a:p>
            <a:r>
              <a:rPr lang="en-US" dirty="0" smtClean="0"/>
              <a:t>Code?</a:t>
            </a:r>
            <a:endParaRPr lang="en-US" dirty="0"/>
          </a:p>
        </p:txBody>
      </p:sp>
    </p:spTree>
    <p:extLst>
      <p:ext uri="{BB962C8B-B14F-4D97-AF65-F5344CB8AC3E}">
        <p14:creationId xmlns:p14="http://schemas.microsoft.com/office/powerpoint/2010/main" val="126861261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9390</TotalTime>
  <Words>569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Depth</vt:lpstr>
      <vt:lpstr>PowerPoint Presentation</vt:lpstr>
      <vt:lpstr>Background</vt:lpstr>
      <vt:lpstr>Background</vt:lpstr>
      <vt:lpstr>Problem Statement/Requirements</vt:lpstr>
      <vt:lpstr>Methodology</vt:lpstr>
      <vt:lpstr>Design- High Level</vt:lpstr>
      <vt:lpstr>Design- Low Level</vt:lpstr>
      <vt:lpstr>Next Steps</vt:lpstr>
      <vt:lpstr>Implementation/Prototype</vt:lpstr>
      <vt:lpstr>Testing/Acceptance Testing</vt:lpstr>
    </vt:vector>
  </TitlesOfParts>
  <Company>Johns Hopkins University - Applied Physics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Saragha</dc:creator>
  <cp:lastModifiedBy>Surendra, Saragha</cp:lastModifiedBy>
  <cp:revision>14</cp:revision>
  <dcterms:created xsi:type="dcterms:W3CDTF">2022-08-08T18:36:25Z</dcterms:created>
  <dcterms:modified xsi:type="dcterms:W3CDTF">2022-09-12T02:58:24Z</dcterms:modified>
</cp:coreProperties>
</file>