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478"/>
    <a:srgbClr val="B43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18D8-2793-BA48-9CD5-DB080EE738B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9321-6CE2-1844-B1FD-89E039291E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74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B6DE-632D-F54A-81D8-38C41549D126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BE31-DA79-354E-AAAC-D7C7D545E2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2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r 18"/>
          <p:cNvGrpSpPr/>
          <p:nvPr/>
        </p:nvGrpSpPr>
        <p:grpSpPr>
          <a:xfrm>
            <a:off x="-1" y="0"/>
            <a:ext cx="1743891" cy="6858000"/>
            <a:chOff x="130629" y="0"/>
            <a:chExt cx="1743891" cy="6858000"/>
          </a:xfrm>
        </p:grpSpPr>
        <p:sp>
          <p:nvSpPr>
            <p:cNvPr id="4" name="Rectangle 3"/>
            <p:cNvSpPr/>
            <p:nvPr/>
          </p:nvSpPr>
          <p:spPr>
            <a:xfrm>
              <a:off x="130629" y="0"/>
              <a:ext cx="1606731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913478"/>
                </a:solidFill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30629" y="326571"/>
              <a:ext cx="16067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rgbClr val="B43F94"/>
                  </a:solidFill>
                </a:rPr>
                <a:t>Sarah Dm</a:t>
              </a:r>
              <a:endParaRPr lang="fr-FR" sz="3200" dirty="0">
                <a:solidFill>
                  <a:srgbClr val="B43F94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30631" y="2085701"/>
              <a:ext cx="16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B43F94"/>
                  </a:solidFill>
                </a:rPr>
                <a:t>Hello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0631" y="2747944"/>
              <a:ext cx="16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B43F94"/>
                  </a:solidFill>
                </a:rPr>
                <a:t>Projets menés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0630" y="3451356"/>
              <a:ext cx="16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B43F94"/>
                  </a:solidFill>
                </a:rPr>
                <a:t>Offre 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30631" y="4132212"/>
              <a:ext cx="16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B43F94"/>
                  </a:solidFill>
                </a:rPr>
                <a:t>Contact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15538" y="6331062"/>
              <a:ext cx="165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B43F94"/>
                  </a:solidFill>
                </a:rPr>
                <a:t>Linkedin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1698172" y="2118940"/>
              <a:ext cx="0" cy="290758"/>
            </a:xfrm>
            <a:prstGeom prst="line">
              <a:avLst/>
            </a:prstGeom>
            <a:ln w="76200"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466806" y="182880"/>
            <a:ext cx="3559628" cy="65706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 rot="18937738">
            <a:off x="5899199" y="2424778"/>
            <a:ext cx="28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>
                <a:solidFill>
                  <a:schemeClr val="accent1"/>
                </a:solidFill>
              </a:rPr>
              <a:t>Animation </a:t>
            </a:r>
            <a:endParaRPr lang="fr-FR" sz="360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1090" y="2747943"/>
            <a:ext cx="32573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B43F94"/>
                </a:solidFill>
              </a:rPr>
              <a:t>Développeuse </a:t>
            </a:r>
          </a:p>
          <a:p>
            <a:r>
              <a:rPr lang="fr-FR" sz="4000" dirty="0" smtClean="0">
                <a:solidFill>
                  <a:srgbClr val="B43F94"/>
                </a:solidFill>
              </a:rPr>
              <a:t>Web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1090" y="4132212"/>
            <a:ext cx="2801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B43F94"/>
                </a:solidFill>
              </a:rPr>
              <a:t>Développeuse front-end - </a:t>
            </a:r>
            <a:r>
              <a:rPr lang="fr-FR" sz="1400" dirty="0" err="1" smtClean="0">
                <a:solidFill>
                  <a:srgbClr val="B43F94"/>
                </a:solidFill>
              </a:rPr>
              <a:t>Javascript</a:t>
            </a:r>
            <a:endParaRPr lang="fr-FR" sz="1400" dirty="0" smtClean="0">
              <a:solidFill>
                <a:srgbClr val="B43F94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8937738">
            <a:off x="-506018" y="1667354"/>
            <a:ext cx="28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accent1"/>
                </a:solidFill>
              </a:rPr>
              <a:t>+icones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 rot="18937738">
            <a:off x="1831941" y="1816293"/>
            <a:ext cx="288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>
                <a:solidFill>
                  <a:schemeClr val="accent1"/>
                </a:solidFill>
              </a:rPr>
              <a:t>Ajouter des ombres</a:t>
            </a:r>
            <a:endParaRPr lang="fr-F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r 101"/>
          <p:cNvGrpSpPr/>
          <p:nvPr/>
        </p:nvGrpSpPr>
        <p:grpSpPr>
          <a:xfrm>
            <a:off x="-1" y="0"/>
            <a:ext cx="1743891" cy="6858000"/>
            <a:chOff x="130629" y="0"/>
            <a:chExt cx="1743891" cy="6858000"/>
          </a:xfrm>
        </p:grpSpPr>
        <p:sp>
          <p:nvSpPr>
            <p:cNvPr id="4" name="Rectangle 3"/>
            <p:cNvSpPr/>
            <p:nvPr/>
          </p:nvSpPr>
          <p:spPr>
            <a:xfrm>
              <a:off x="130629" y="0"/>
              <a:ext cx="1606731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913478"/>
                </a:solidFill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30629" y="326571"/>
              <a:ext cx="16067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rgbClr val="B43F94"/>
                  </a:solidFill>
                </a:rPr>
                <a:t>Sarah Dm</a:t>
              </a:r>
              <a:endParaRPr lang="fr-FR" sz="3200" dirty="0">
                <a:solidFill>
                  <a:srgbClr val="B43F94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30631" y="2085701"/>
              <a:ext cx="16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B43F94"/>
                  </a:solidFill>
                </a:rPr>
                <a:t>Hello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0631" y="2747944"/>
              <a:ext cx="16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B43F94"/>
                  </a:solidFill>
                </a:rPr>
                <a:t>Projets menés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0630" y="3451356"/>
              <a:ext cx="1619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B43F94"/>
                  </a:solidFill>
                </a:rPr>
                <a:t>Offre 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30631" y="4132212"/>
              <a:ext cx="1619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B43F94"/>
                  </a:solidFill>
                </a:rPr>
                <a:t>Contact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15538" y="6331062"/>
              <a:ext cx="165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B43F94"/>
                  </a:solidFill>
                </a:rPr>
                <a:t>Linkedin</a:t>
              </a:r>
              <a:endParaRPr lang="fr-FR" dirty="0">
                <a:solidFill>
                  <a:srgbClr val="B43F94"/>
                </a:solidFill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>
              <a:off x="1698172" y="3464419"/>
              <a:ext cx="0" cy="290758"/>
            </a:xfrm>
            <a:prstGeom prst="line">
              <a:avLst/>
            </a:prstGeom>
            <a:ln w="76200"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/>
          <p:cNvSpPr txBox="1"/>
          <p:nvPr/>
        </p:nvSpPr>
        <p:spPr>
          <a:xfrm rot="18937738">
            <a:off x="-506018" y="1667354"/>
            <a:ext cx="28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5B9BD5"/>
                </a:solidFill>
              </a:rPr>
              <a:t>+icones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99761" y="182880"/>
            <a:ext cx="2449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B43F94"/>
                </a:solidFill>
              </a:rPr>
              <a:t>Techniques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10299" y="630168"/>
            <a:ext cx="1033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B43F94"/>
                </a:solidFill>
              </a:rPr>
              <a:t>Javascript</a:t>
            </a:r>
            <a:endParaRPr lang="fr-FR" sz="1400" dirty="0" smtClean="0">
              <a:solidFill>
                <a:srgbClr val="B43F9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068" y="1609673"/>
            <a:ext cx="1234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B43F94"/>
                </a:solidFill>
              </a:rPr>
              <a:t>Node</a:t>
            </a:r>
            <a:endParaRPr lang="fr-FR" sz="1400" dirty="0" smtClean="0">
              <a:solidFill>
                <a:srgbClr val="B43F9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1611" y="2334898"/>
            <a:ext cx="719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smtClean="0">
                <a:solidFill>
                  <a:srgbClr val="B43F94"/>
                </a:solidFill>
              </a:rPr>
              <a:t>React</a:t>
            </a:r>
            <a:endParaRPr lang="fr-FR" sz="1400" dirty="0" smtClean="0">
              <a:solidFill>
                <a:srgbClr val="B43F9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00600" y="1293016"/>
            <a:ext cx="1493521" cy="313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B43F94"/>
                </a:solidFill>
              </a:rPr>
              <a:t>CSS/ HTML</a:t>
            </a:r>
          </a:p>
        </p:txBody>
      </p:sp>
      <p:cxnSp>
        <p:nvCxnSpPr>
          <p:cNvPr id="26" name="Connecteur en arc 25"/>
          <p:cNvCxnSpPr>
            <a:stCxn id="19" idx="3"/>
            <a:endCxn id="20" idx="0"/>
          </p:cNvCxnSpPr>
          <p:nvPr/>
        </p:nvCxnSpPr>
        <p:spPr>
          <a:xfrm>
            <a:off x="7243783" y="784057"/>
            <a:ext cx="834505" cy="825616"/>
          </a:xfrm>
          <a:prstGeom prst="curvedConnector2">
            <a:avLst/>
          </a:prstGeom>
          <a:ln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19" idx="1"/>
            <a:endCxn id="22" idx="0"/>
          </p:cNvCxnSpPr>
          <p:nvPr/>
        </p:nvCxnSpPr>
        <p:spPr>
          <a:xfrm rot="10800000" flipH="1" flipV="1">
            <a:off x="6210299" y="784056"/>
            <a:ext cx="737062" cy="508959"/>
          </a:xfrm>
          <a:prstGeom prst="curvedConnector4">
            <a:avLst>
              <a:gd name="adj1" fmla="val -31015"/>
              <a:gd name="adj2" fmla="val 65118"/>
            </a:avLst>
          </a:prstGeom>
          <a:ln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22" idx="2"/>
            <a:endCxn id="21" idx="1"/>
          </p:cNvCxnSpPr>
          <p:nvPr/>
        </p:nvCxnSpPr>
        <p:spPr>
          <a:xfrm rot="5400000">
            <a:off x="6213449" y="1754875"/>
            <a:ext cx="882074" cy="585750"/>
          </a:xfrm>
          <a:prstGeom prst="curvedConnector4">
            <a:avLst>
              <a:gd name="adj1" fmla="val 41277"/>
              <a:gd name="adj2" fmla="val 139027"/>
            </a:avLst>
          </a:prstGeom>
          <a:ln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0" idx="2"/>
          </p:cNvCxnSpPr>
          <p:nvPr/>
        </p:nvCxnSpPr>
        <p:spPr>
          <a:xfrm flipV="1">
            <a:off x="7081157" y="1917450"/>
            <a:ext cx="997131" cy="571337"/>
          </a:xfrm>
          <a:prstGeom prst="curvedConnector2">
            <a:avLst/>
          </a:prstGeom>
          <a:ln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5834323" y="4756910"/>
            <a:ext cx="2493667" cy="1562058"/>
          </a:xfrm>
          <a:prstGeom prst="ellipse">
            <a:avLst/>
          </a:prstGeom>
          <a:noFill/>
          <a:ln>
            <a:solidFill>
              <a:srgbClr val="913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r 90"/>
          <p:cNvGrpSpPr/>
          <p:nvPr/>
        </p:nvGrpSpPr>
        <p:grpSpPr>
          <a:xfrm>
            <a:off x="1749981" y="1060820"/>
            <a:ext cx="3840824" cy="3484739"/>
            <a:chOff x="1854485" y="1740089"/>
            <a:chExt cx="3840824" cy="3484739"/>
          </a:xfrm>
        </p:grpSpPr>
        <p:sp>
          <p:nvSpPr>
            <p:cNvPr id="52" name="Rectangle 51"/>
            <p:cNvSpPr/>
            <p:nvPr/>
          </p:nvSpPr>
          <p:spPr>
            <a:xfrm>
              <a:off x="2601692" y="1740089"/>
              <a:ext cx="24492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000" dirty="0" smtClean="0">
                  <a:solidFill>
                    <a:srgbClr val="B43F94"/>
                  </a:solidFill>
                </a:rPr>
                <a:t>Savoir-faire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12230" y="2187377"/>
              <a:ext cx="10334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B43F94"/>
                  </a:solidFill>
                </a:rPr>
                <a:t>Gestion de projet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86028" y="2972115"/>
              <a:ext cx="12344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B43F94"/>
                  </a:solidFill>
                </a:rPr>
                <a:t>Négociation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8098" y="4701608"/>
              <a:ext cx="10689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B43F94"/>
                  </a:solidFill>
                </a:rPr>
                <a:t>Expériences coté client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54485" y="3374106"/>
              <a:ext cx="14935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B43F94"/>
                  </a:solidFill>
                </a:rPr>
                <a:t>Collaboration à l’international </a:t>
              </a:r>
            </a:p>
          </p:txBody>
        </p:sp>
        <p:cxnSp>
          <p:nvCxnSpPr>
            <p:cNvPr id="71" name="Connecteur en angle 70"/>
            <p:cNvCxnSpPr>
              <a:stCxn id="53" idx="3"/>
            </p:cNvCxnSpPr>
            <p:nvPr/>
          </p:nvCxnSpPr>
          <p:spPr>
            <a:xfrm>
              <a:off x="4145714" y="2448987"/>
              <a:ext cx="834505" cy="523128"/>
            </a:xfrm>
            <a:prstGeom prst="bentConnector2">
              <a:avLst/>
            </a:prstGeom>
            <a:ln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ngle 72"/>
            <p:cNvCxnSpPr>
              <a:stCxn id="53" idx="1"/>
              <a:endCxn id="56" idx="0"/>
            </p:cNvCxnSpPr>
            <p:nvPr/>
          </p:nvCxnSpPr>
          <p:spPr>
            <a:xfrm rot="10800000" flipV="1">
              <a:off x="2601246" y="2448986"/>
              <a:ext cx="510984" cy="925119"/>
            </a:xfrm>
            <a:prstGeom prst="bentConnector2">
              <a:avLst/>
            </a:prstGeom>
            <a:ln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en angle 74"/>
            <p:cNvCxnSpPr>
              <a:stCxn id="56" idx="2"/>
              <a:endCxn id="55" idx="1"/>
            </p:cNvCxnSpPr>
            <p:nvPr/>
          </p:nvCxnSpPr>
          <p:spPr>
            <a:xfrm rot="16200000" flipH="1">
              <a:off x="2141726" y="4356846"/>
              <a:ext cx="1065892" cy="146852"/>
            </a:xfrm>
            <a:prstGeom prst="bentConnector2">
              <a:avLst/>
            </a:prstGeom>
            <a:ln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ngle 76"/>
            <p:cNvCxnSpPr>
              <a:stCxn id="55" idx="3"/>
              <a:endCxn id="82" idx="2"/>
            </p:cNvCxnSpPr>
            <p:nvPr/>
          </p:nvCxnSpPr>
          <p:spPr>
            <a:xfrm flipV="1">
              <a:off x="3817075" y="4438216"/>
              <a:ext cx="1186173" cy="525002"/>
            </a:xfrm>
            <a:prstGeom prst="bentConnector2">
              <a:avLst/>
            </a:prstGeom>
            <a:ln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311186" y="3914996"/>
              <a:ext cx="13841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B43F94"/>
                  </a:solidFill>
                </a:rPr>
                <a:t>Connaissances juridiques IT</a:t>
              </a:r>
            </a:p>
          </p:txBody>
        </p:sp>
        <p:cxnSp>
          <p:nvCxnSpPr>
            <p:cNvPr id="87" name="Connecteur droit 86"/>
            <p:cNvCxnSpPr>
              <a:stCxn id="82" idx="0"/>
              <a:endCxn id="54" idx="2"/>
            </p:cNvCxnSpPr>
            <p:nvPr/>
          </p:nvCxnSpPr>
          <p:spPr>
            <a:xfrm flipV="1">
              <a:off x="5003248" y="3279892"/>
              <a:ext cx="0" cy="635104"/>
            </a:xfrm>
            <a:prstGeom prst="line">
              <a:avLst/>
            </a:prstGeom>
            <a:ln>
              <a:solidFill>
                <a:srgbClr val="91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5816830" y="4208350"/>
            <a:ext cx="2449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B43F94"/>
                </a:solidFill>
              </a:rPr>
              <a:t>Secteurs connus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29322" y="4820062"/>
            <a:ext cx="1384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B43F94"/>
                </a:solidFill>
              </a:rPr>
              <a:t>Pharmaceutique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1616" y="5342452"/>
            <a:ext cx="1384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smtClean="0">
                <a:solidFill>
                  <a:srgbClr val="B43F94"/>
                </a:solidFill>
              </a:rPr>
              <a:t>Agroalimentaire </a:t>
            </a:r>
            <a:endParaRPr lang="fr-FR" sz="1400" dirty="0" smtClean="0">
              <a:solidFill>
                <a:srgbClr val="B43F94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52906" y="5021322"/>
            <a:ext cx="1384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B43F94"/>
                </a:solidFill>
              </a:rPr>
              <a:t>Luxe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394542" y="5811940"/>
            <a:ext cx="1384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B43F94"/>
                </a:solidFill>
              </a:rPr>
              <a:t>A</a:t>
            </a:r>
            <a:r>
              <a:rPr lang="fr-FR" sz="1400" dirty="0" smtClean="0">
                <a:solidFill>
                  <a:srgbClr val="B43F94"/>
                </a:solidFill>
              </a:rPr>
              <a:t>ssurance</a:t>
            </a:r>
          </a:p>
        </p:txBody>
      </p:sp>
      <p:sp>
        <p:nvSpPr>
          <p:cNvPr id="101" name="ZoneTexte 100"/>
          <p:cNvSpPr txBox="1"/>
          <p:nvPr/>
        </p:nvSpPr>
        <p:spPr>
          <a:xfrm rot="18937738">
            <a:off x="2065707" y="-122054"/>
            <a:ext cx="2880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5B9BD5"/>
                </a:solidFill>
              </a:rPr>
              <a:t>Quand </a:t>
            </a:r>
            <a:r>
              <a:rPr lang="fr-FR" sz="3600" dirty="0" err="1" smtClean="0">
                <a:solidFill>
                  <a:srgbClr val="5B9BD5"/>
                </a:solidFill>
              </a:rPr>
              <a:t>hover</a:t>
            </a:r>
            <a:r>
              <a:rPr lang="fr-FR" sz="3600" dirty="0" smtClean="0">
                <a:solidFill>
                  <a:srgbClr val="5B9BD5"/>
                </a:solidFill>
              </a:rPr>
              <a:t> animations lignes</a:t>
            </a:r>
            <a:endParaRPr lang="fr-FR" sz="3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9" y="182880"/>
            <a:ext cx="1606731" cy="6570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13478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0629" y="326571"/>
            <a:ext cx="1606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B43F94"/>
                </a:solidFill>
              </a:rPr>
              <a:t>Sarah Dm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0629" y="2085701"/>
            <a:ext cx="16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Hello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8007" y="2747944"/>
            <a:ext cx="16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Projets menés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0630" y="3451356"/>
            <a:ext cx="16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Offre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8007" y="4132212"/>
            <a:ext cx="16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5538" y="6331062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43F94"/>
                </a:solidFill>
              </a:rPr>
              <a:t>Linkedin</a:t>
            </a:r>
            <a:endParaRPr lang="fr-FR" dirty="0">
              <a:solidFill>
                <a:srgbClr val="B43F94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8937738">
            <a:off x="-549147" y="1839229"/>
            <a:ext cx="396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5B9BD5"/>
                </a:solidFill>
              </a:rPr>
              <a:t>+</a:t>
            </a:r>
            <a:r>
              <a:rPr lang="fr-FR" sz="3600" smtClean="0">
                <a:solidFill>
                  <a:srgbClr val="5B9BD5"/>
                </a:solidFill>
              </a:rPr>
              <a:t>icones memory</a:t>
            </a:r>
            <a:endParaRPr lang="fr-FR" sz="3600" dirty="0">
              <a:solidFill>
                <a:srgbClr val="5B9BD5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1698172" y="2772087"/>
            <a:ext cx="0" cy="290758"/>
          </a:xfrm>
          <a:prstGeom prst="line">
            <a:avLst/>
          </a:prstGeom>
          <a:ln w="76200"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18937738">
            <a:off x="258158" y="-51262"/>
            <a:ext cx="288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5B9BD5"/>
                </a:solidFill>
              </a:rPr>
              <a:t>Quand </a:t>
            </a:r>
            <a:r>
              <a:rPr lang="fr-FR" sz="3600" dirty="0" err="1">
                <a:solidFill>
                  <a:srgbClr val="5B9BD5"/>
                </a:solidFill>
              </a:rPr>
              <a:t>hover</a:t>
            </a:r>
            <a:r>
              <a:rPr lang="fr-FR" sz="3600" dirty="0">
                <a:solidFill>
                  <a:srgbClr val="5B9BD5"/>
                </a:solidFill>
              </a:rPr>
              <a:t> animations</a:t>
            </a:r>
          </a:p>
        </p:txBody>
      </p:sp>
      <p:grpSp>
        <p:nvGrpSpPr>
          <p:cNvPr id="10" name="Grouper 9"/>
          <p:cNvGrpSpPr/>
          <p:nvPr/>
        </p:nvGrpSpPr>
        <p:grpSpPr>
          <a:xfrm>
            <a:off x="2067226" y="177742"/>
            <a:ext cx="6484686" cy="2160000"/>
            <a:chOff x="2079848" y="2367331"/>
            <a:chExt cx="6484686" cy="2160000"/>
          </a:xfrm>
        </p:grpSpPr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2079848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242191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6404534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2067226" y="2332167"/>
            <a:ext cx="6484686" cy="2160000"/>
            <a:chOff x="2079848" y="2367331"/>
            <a:chExt cx="6484686" cy="216000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079848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242191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6404534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r 80"/>
          <p:cNvGrpSpPr/>
          <p:nvPr/>
        </p:nvGrpSpPr>
        <p:grpSpPr>
          <a:xfrm>
            <a:off x="2067226" y="4488142"/>
            <a:ext cx="6484686" cy="2160000"/>
            <a:chOff x="2079848" y="2367331"/>
            <a:chExt cx="6484686" cy="2160000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2079848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4242191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6404534" y="2367331"/>
              <a:ext cx="2160000" cy="2160000"/>
            </a:xfrm>
            <a:prstGeom prst="rect">
              <a:avLst/>
            </a:prstGeom>
            <a:noFill/>
            <a:ln>
              <a:solidFill>
                <a:srgbClr val="91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93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9" y="182880"/>
            <a:ext cx="1606731" cy="6570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13478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0629" y="326571"/>
            <a:ext cx="1606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smtClean="0">
                <a:solidFill>
                  <a:srgbClr val="B43F94"/>
                </a:solidFill>
              </a:rPr>
              <a:t>Sarah Dm</a:t>
            </a:r>
            <a:endParaRPr lang="fr-FR" sz="3200" dirty="0">
              <a:solidFill>
                <a:srgbClr val="B43F94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0629" y="2085701"/>
            <a:ext cx="16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Hello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8007" y="2747944"/>
            <a:ext cx="16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Projets menés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0630" y="3451356"/>
            <a:ext cx="16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Offre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8007" y="4132212"/>
            <a:ext cx="16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43F94"/>
                </a:solidFill>
              </a:rPr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5538" y="6331062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43F94"/>
                </a:solidFill>
              </a:rPr>
              <a:t>Linkedin</a:t>
            </a:r>
            <a:endParaRPr lang="fr-FR" dirty="0">
              <a:solidFill>
                <a:srgbClr val="B43F94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1698172" y="4143688"/>
            <a:ext cx="0" cy="290758"/>
          </a:xfrm>
          <a:prstGeom prst="line">
            <a:avLst/>
          </a:prstGeom>
          <a:ln w="76200">
            <a:solidFill>
              <a:srgbClr val="913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71090" y="2747943"/>
            <a:ext cx="1582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smtClean="0">
                <a:solidFill>
                  <a:srgbClr val="B43F94"/>
                </a:solidFill>
              </a:rPr>
              <a:t>Me contacter</a:t>
            </a:r>
            <a:endParaRPr lang="fr-FR" sz="2000" dirty="0" smtClean="0">
              <a:solidFill>
                <a:srgbClr val="B43F94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74520" y="3311039"/>
            <a:ext cx="157867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nom</a:t>
            </a:r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605349" y="3311039"/>
            <a:ext cx="190717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prénom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871090" y="3869909"/>
            <a:ext cx="364143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Object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317525" y="3843357"/>
            <a:ext cx="169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5B9BD5"/>
                </a:solidFill>
              </a:rPr>
              <a:t>Liste déroulante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090" y="4401392"/>
            <a:ext cx="3641436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Message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7162</TotalTime>
  <Words>91</Words>
  <Application>Microsoft Macintosh PowerPoint</Application>
  <PresentationFormat>Présentation à l'écran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19</cp:revision>
  <dcterms:created xsi:type="dcterms:W3CDTF">2020-09-16T16:58:10Z</dcterms:created>
  <dcterms:modified xsi:type="dcterms:W3CDTF">2020-09-22T17:24:22Z</dcterms:modified>
</cp:coreProperties>
</file>