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81" r:id="rId3"/>
    <p:sldId id="272" r:id="rId4"/>
    <p:sldId id="273" r:id="rId5"/>
    <p:sldId id="257" r:id="rId6"/>
    <p:sldId id="267" r:id="rId7"/>
    <p:sldId id="268" r:id="rId8"/>
    <p:sldId id="258" r:id="rId9"/>
    <p:sldId id="274" r:id="rId10"/>
    <p:sldId id="277" r:id="rId11"/>
    <p:sldId id="270" r:id="rId12"/>
    <p:sldId id="260" r:id="rId13"/>
    <p:sldId id="261" r:id="rId14"/>
    <p:sldId id="263" r:id="rId15"/>
    <p:sldId id="266" r:id="rId16"/>
    <p:sldId id="275" r:id="rId17"/>
    <p:sldId id="276" r:id="rId18"/>
    <p:sldId id="280" r:id="rId19"/>
    <p:sldId id="26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99"/>
    <a:srgbClr val="C3508B"/>
    <a:srgbClr val="FF6600"/>
    <a:srgbClr val="47DC57"/>
    <a:srgbClr val="8AE84A"/>
    <a:srgbClr val="FE7DBA"/>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01" autoAdjust="0"/>
    <p:restoredTop sz="71049" autoAdjust="0"/>
  </p:normalViewPr>
  <p:slideViewPr>
    <p:cSldViewPr>
      <p:cViewPr varScale="1">
        <p:scale>
          <a:sx n="95" d="100"/>
          <a:sy n="95" d="100"/>
        </p:scale>
        <p:origin x="1061"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6" d="100"/>
          <a:sy n="66" d="100"/>
        </p:scale>
        <p:origin x="-3139"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 Id="rId4" Type="http://schemas.openxmlformats.org/officeDocument/2006/relationships/image" Target="../media/image27.png"/></Relationships>
</file>

<file path=ppt/diagrams/_rels/drawing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 Id="rId4" Type="http://schemas.openxmlformats.org/officeDocument/2006/relationships/image" Target="../media/image27.pn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6F30F1-FDA2-4791-AC31-4266DA510E62}" type="doc">
      <dgm:prSet loTypeId="urn:microsoft.com/office/officeart/2005/8/layout/vList3" loCatId="list" qsTypeId="urn:microsoft.com/office/officeart/2005/8/quickstyle/simple1" qsCatId="simple" csTypeId="urn:microsoft.com/office/officeart/2005/8/colors/colorful4" csCatId="colorful" phldr="1"/>
      <dgm:spPr/>
      <dgm:t>
        <a:bodyPr/>
        <a:lstStyle/>
        <a:p>
          <a:endParaRPr lang="en-GB"/>
        </a:p>
      </dgm:t>
    </dgm:pt>
    <dgm:pt modelId="{1EE3C4DE-E936-4C91-A927-A6EBB4FD0A38}">
      <dgm:prSet/>
      <dgm:spPr/>
      <dgm:t>
        <a:bodyPr/>
        <a:lstStyle/>
        <a:p>
          <a:pPr rtl="0"/>
          <a:r>
            <a:rPr lang="en-US" dirty="0"/>
            <a:t>A problem</a:t>
          </a:r>
          <a:endParaRPr lang="en-GB" dirty="0"/>
        </a:p>
      </dgm:t>
    </dgm:pt>
    <dgm:pt modelId="{8A8AC9E8-78CF-4D0A-89EA-D6044BA4DCFA}" type="parTrans" cxnId="{06A15640-37B4-4840-8900-F3E0A24B022B}">
      <dgm:prSet/>
      <dgm:spPr/>
      <dgm:t>
        <a:bodyPr/>
        <a:lstStyle/>
        <a:p>
          <a:endParaRPr lang="en-GB"/>
        </a:p>
      </dgm:t>
    </dgm:pt>
    <dgm:pt modelId="{98D84316-E1D6-41C2-8E92-9F0A61445D5C}" type="sibTrans" cxnId="{06A15640-37B4-4840-8900-F3E0A24B022B}">
      <dgm:prSet/>
      <dgm:spPr/>
      <dgm:t>
        <a:bodyPr/>
        <a:lstStyle/>
        <a:p>
          <a:endParaRPr lang="en-GB"/>
        </a:p>
      </dgm:t>
    </dgm:pt>
    <dgm:pt modelId="{70FCE6DE-7A18-4940-8909-25310C433E6D}">
      <dgm:prSet/>
      <dgm:spPr/>
      <dgm:t>
        <a:bodyPr/>
        <a:lstStyle/>
        <a:p>
          <a:pPr rtl="0"/>
          <a:r>
            <a:rPr lang="en-US" dirty="0"/>
            <a:t>A solution</a:t>
          </a:r>
          <a:endParaRPr lang="en-GB" dirty="0"/>
        </a:p>
      </dgm:t>
    </dgm:pt>
    <dgm:pt modelId="{D6C1BBF2-4557-4071-95FE-E3B9BB7E015A}" type="parTrans" cxnId="{BB9B8D43-19C4-4A0D-8344-4167C16434AE}">
      <dgm:prSet/>
      <dgm:spPr/>
      <dgm:t>
        <a:bodyPr/>
        <a:lstStyle/>
        <a:p>
          <a:endParaRPr lang="en-GB"/>
        </a:p>
      </dgm:t>
    </dgm:pt>
    <dgm:pt modelId="{DD167AC1-742B-446E-8FB0-B231056E843F}" type="sibTrans" cxnId="{BB9B8D43-19C4-4A0D-8344-4167C16434AE}">
      <dgm:prSet/>
      <dgm:spPr/>
      <dgm:t>
        <a:bodyPr/>
        <a:lstStyle/>
        <a:p>
          <a:endParaRPr lang="en-GB"/>
        </a:p>
      </dgm:t>
    </dgm:pt>
    <dgm:pt modelId="{57E5ED3D-77B9-4F6E-B11B-B5A87C011FCD}">
      <dgm:prSet/>
      <dgm:spPr/>
      <dgm:t>
        <a:bodyPr/>
        <a:lstStyle/>
        <a:p>
          <a:pPr rtl="0"/>
          <a:r>
            <a:rPr lang="en-US"/>
            <a:t>Demo</a:t>
          </a:r>
          <a:endParaRPr lang="en-GB"/>
        </a:p>
      </dgm:t>
    </dgm:pt>
    <dgm:pt modelId="{96A5489B-E1FD-4A97-B794-15F1C22B8431}" type="parTrans" cxnId="{8FB2A0E2-5468-4534-89B9-C587E4B2323F}">
      <dgm:prSet/>
      <dgm:spPr/>
      <dgm:t>
        <a:bodyPr/>
        <a:lstStyle/>
        <a:p>
          <a:endParaRPr lang="en-GB"/>
        </a:p>
      </dgm:t>
    </dgm:pt>
    <dgm:pt modelId="{374B8A6C-5304-4F2C-8DF1-EF16B0D37219}" type="sibTrans" cxnId="{8FB2A0E2-5468-4534-89B9-C587E4B2323F}">
      <dgm:prSet/>
      <dgm:spPr/>
      <dgm:t>
        <a:bodyPr/>
        <a:lstStyle/>
        <a:p>
          <a:endParaRPr lang="en-GB"/>
        </a:p>
      </dgm:t>
    </dgm:pt>
    <dgm:pt modelId="{7527EF16-794D-4B33-A484-42D8E3BD2080}">
      <dgm:prSet/>
      <dgm:spPr/>
      <dgm:t>
        <a:bodyPr/>
        <a:lstStyle/>
        <a:p>
          <a:pPr rtl="0"/>
          <a:r>
            <a:rPr lang="en-US" dirty="0"/>
            <a:t>Other uses</a:t>
          </a:r>
          <a:endParaRPr lang="en-GB" dirty="0"/>
        </a:p>
      </dgm:t>
    </dgm:pt>
    <dgm:pt modelId="{C821E0E3-925A-4E12-A1D6-6D0E44C75F11}" type="parTrans" cxnId="{0ADD8706-71D3-4FFF-9785-977E64231ED8}">
      <dgm:prSet/>
      <dgm:spPr/>
      <dgm:t>
        <a:bodyPr/>
        <a:lstStyle/>
        <a:p>
          <a:endParaRPr lang="en-GB"/>
        </a:p>
      </dgm:t>
    </dgm:pt>
    <dgm:pt modelId="{628C66FE-C657-4919-B7AD-F6F2A7ADC7AA}" type="sibTrans" cxnId="{0ADD8706-71D3-4FFF-9785-977E64231ED8}">
      <dgm:prSet/>
      <dgm:spPr/>
      <dgm:t>
        <a:bodyPr/>
        <a:lstStyle/>
        <a:p>
          <a:endParaRPr lang="en-GB"/>
        </a:p>
      </dgm:t>
    </dgm:pt>
    <dgm:pt modelId="{34FFEFCF-951F-47EC-9AD5-D407E6F5C9E4}" type="pres">
      <dgm:prSet presAssocID="{A26F30F1-FDA2-4791-AC31-4266DA510E62}" presName="linearFlow" presStyleCnt="0">
        <dgm:presLayoutVars>
          <dgm:dir/>
          <dgm:resizeHandles val="exact"/>
        </dgm:presLayoutVars>
      </dgm:prSet>
      <dgm:spPr/>
    </dgm:pt>
    <dgm:pt modelId="{36CBCFB8-E526-48BE-B2FF-2939B490C2B3}" type="pres">
      <dgm:prSet presAssocID="{1EE3C4DE-E936-4C91-A927-A6EBB4FD0A38}" presName="composite" presStyleCnt="0"/>
      <dgm:spPr/>
    </dgm:pt>
    <dgm:pt modelId="{2FE330F8-B1E5-40CD-8200-C3D0CD1679F6}" type="pres">
      <dgm:prSet presAssocID="{1EE3C4DE-E936-4C91-A927-A6EBB4FD0A38}" presName="imgShp" presStyleLbl="fgImgPlace1" presStyleIdx="0" presStyleCnt="4"/>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67000" b="-67000"/>
          </a:stretch>
        </a:blipFill>
      </dgm:spPr>
    </dgm:pt>
    <dgm:pt modelId="{5D54BCBF-7761-428D-BA5D-9C2842438C77}" type="pres">
      <dgm:prSet presAssocID="{1EE3C4DE-E936-4C91-A927-A6EBB4FD0A38}" presName="txShp" presStyleLbl="node1" presStyleIdx="0" presStyleCnt="4">
        <dgm:presLayoutVars>
          <dgm:bulletEnabled val="1"/>
        </dgm:presLayoutVars>
      </dgm:prSet>
      <dgm:spPr/>
    </dgm:pt>
    <dgm:pt modelId="{84DE5676-D6B0-44B5-9BDC-14360D7C64E6}" type="pres">
      <dgm:prSet presAssocID="{98D84316-E1D6-41C2-8E92-9F0A61445D5C}" presName="spacing" presStyleCnt="0"/>
      <dgm:spPr/>
    </dgm:pt>
    <dgm:pt modelId="{1C80BBE3-A6A3-4881-874B-212DE4C11CEB}" type="pres">
      <dgm:prSet presAssocID="{70FCE6DE-7A18-4940-8909-25310C433E6D}" presName="composite" presStyleCnt="0"/>
      <dgm:spPr/>
    </dgm:pt>
    <dgm:pt modelId="{E329DB42-A129-423A-9354-FEDC72055CEE}" type="pres">
      <dgm:prSet presAssocID="{70FCE6DE-7A18-4940-8909-25310C433E6D}" presName="imgShp" presStyleLbl="fgImgPlace1" presStyleIdx="1" presStyleCnt="4"/>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pt>
    <dgm:pt modelId="{287A1E4F-963D-465F-BFAA-7081666C20A4}" type="pres">
      <dgm:prSet presAssocID="{70FCE6DE-7A18-4940-8909-25310C433E6D}" presName="txShp" presStyleLbl="node1" presStyleIdx="1" presStyleCnt="4">
        <dgm:presLayoutVars>
          <dgm:bulletEnabled val="1"/>
        </dgm:presLayoutVars>
      </dgm:prSet>
      <dgm:spPr/>
    </dgm:pt>
    <dgm:pt modelId="{F051F454-641C-4C0D-BA81-C12F9FBAFF83}" type="pres">
      <dgm:prSet presAssocID="{DD167AC1-742B-446E-8FB0-B231056E843F}" presName="spacing" presStyleCnt="0"/>
      <dgm:spPr/>
    </dgm:pt>
    <dgm:pt modelId="{111C4779-9559-4E1C-97E4-9AFA1860BFF3}" type="pres">
      <dgm:prSet presAssocID="{57E5ED3D-77B9-4F6E-B11B-B5A87C011FCD}" presName="composite" presStyleCnt="0"/>
      <dgm:spPr/>
    </dgm:pt>
    <dgm:pt modelId="{380AA0C0-7DDB-4A67-874A-F44520E1102F}" type="pres">
      <dgm:prSet presAssocID="{57E5ED3D-77B9-4F6E-B11B-B5A87C011FCD}" presName="imgShp" presStyleLbl="fgImgPlace1" presStyleIdx="2" presStyleCnt="4"/>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l="-39000" r="-39000"/>
          </a:stretch>
        </a:blipFill>
      </dgm:spPr>
    </dgm:pt>
    <dgm:pt modelId="{3B62984E-1226-443C-81D5-48690B7B9FC6}" type="pres">
      <dgm:prSet presAssocID="{57E5ED3D-77B9-4F6E-B11B-B5A87C011FCD}" presName="txShp" presStyleLbl="node1" presStyleIdx="2" presStyleCnt="4">
        <dgm:presLayoutVars>
          <dgm:bulletEnabled val="1"/>
        </dgm:presLayoutVars>
      </dgm:prSet>
      <dgm:spPr/>
    </dgm:pt>
    <dgm:pt modelId="{E791DED5-BF79-40DA-ADE0-EB29CB2D34AF}" type="pres">
      <dgm:prSet presAssocID="{374B8A6C-5304-4F2C-8DF1-EF16B0D37219}" presName="spacing" presStyleCnt="0"/>
      <dgm:spPr/>
    </dgm:pt>
    <dgm:pt modelId="{F9AF944D-58D2-4EB0-A640-45D1AD7B47C7}" type="pres">
      <dgm:prSet presAssocID="{7527EF16-794D-4B33-A484-42D8E3BD2080}" presName="composite" presStyleCnt="0"/>
      <dgm:spPr/>
    </dgm:pt>
    <dgm:pt modelId="{1DA727F5-74CC-4DF6-97B4-B2B8519909CE}" type="pres">
      <dgm:prSet presAssocID="{7527EF16-794D-4B33-A484-42D8E3BD2080}" presName="imgShp" presStyleLbl="fgImgPlace1"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dgm:spPr>
    </dgm:pt>
    <dgm:pt modelId="{5AF01F8A-D03E-42BA-B1FB-35B6B1C9617E}" type="pres">
      <dgm:prSet presAssocID="{7527EF16-794D-4B33-A484-42D8E3BD2080}" presName="txShp" presStyleLbl="node1" presStyleIdx="3" presStyleCnt="4">
        <dgm:presLayoutVars>
          <dgm:bulletEnabled val="1"/>
        </dgm:presLayoutVars>
      </dgm:prSet>
      <dgm:spPr/>
    </dgm:pt>
  </dgm:ptLst>
  <dgm:cxnLst>
    <dgm:cxn modelId="{04431F02-EC7F-4AD2-AA44-6EC19B820C62}" type="presOf" srcId="{7527EF16-794D-4B33-A484-42D8E3BD2080}" destId="{5AF01F8A-D03E-42BA-B1FB-35B6B1C9617E}" srcOrd="0" destOrd="0" presId="urn:microsoft.com/office/officeart/2005/8/layout/vList3"/>
    <dgm:cxn modelId="{0ADD8706-71D3-4FFF-9785-977E64231ED8}" srcId="{A26F30F1-FDA2-4791-AC31-4266DA510E62}" destId="{7527EF16-794D-4B33-A484-42D8E3BD2080}" srcOrd="3" destOrd="0" parTransId="{C821E0E3-925A-4E12-A1D6-6D0E44C75F11}" sibTransId="{628C66FE-C657-4919-B7AD-F6F2A7ADC7AA}"/>
    <dgm:cxn modelId="{06A15640-37B4-4840-8900-F3E0A24B022B}" srcId="{A26F30F1-FDA2-4791-AC31-4266DA510E62}" destId="{1EE3C4DE-E936-4C91-A927-A6EBB4FD0A38}" srcOrd="0" destOrd="0" parTransId="{8A8AC9E8-78CF-4D0A-89EA-D6044BA4DCFA}" sibTransId="{98D84316-E1D6-41C2-8E92-9F0A61445D5C}"/>
    <dgm:cxn modelId="{BB9B8D43-19C4-4A0D-8344-4167C16434AE}" srcId="{A26F30F1-FDA2-4791-AC31-4266DA510E62}" destId="{70FCE6DE-7A18-4940-8909-25310C433E6D}" srcOrd="1" destOrd="0" parTransId="{D6C1BBF2-4557-4071-95FE-E3B9BB7E015A}" sibTransId="{DD167AC1-742B-446E-8FB0-B231056E843F}"/>
    <dgm:cxn modelId="{5CCC8F6A-FA26-4144-8BDC-45DBD3E7EA5B}" type="presOf" srcId="{1EE3C4DE-E936-4C91-A927-A6EBB4FD0A38}" destId="{5D54BCBF-7761-428D-BA5D-9C2842438C77}" srcOrd="0" destOrd="0" presId="urn:microsoft.com/office/officeart/2005/8/layout/vList3"/>
    <dgm:cxn modelId="{9D447CA1-47CE-4B64-8F09-1FCF1101E369}" type="presOf" srcId="{A26F30F1-FDA2-4791-AC31-4266DA510E62}" destId="{34FFEFCF-951F-47EC-9AD5-D407E6F5C9E4}" srcOrd="0" destOrd="0" presId="urn:microsoft.com/office/officeart/2005/8/layout/vList3"/>
    <dgm:cxn modelId="{59CFA7C2-2195-458E-852F-F33E301DFF1E}" type="presOf" srcId="{57E5ED3D-77B9-4F6E-B11B-B5A87C011FCD}" destId="{3B62984E-1226-443C-81D5-48690B7B9FC6}" srcOrd="0" destOrd="0" presId="urn:microsoft.com/office/officeart/2005/8/layout/vList3"/>
    <dgm:cxn modelId="{8FB2A0E2-5468-4534-89B9-C587E4B2323F}" srcId="{A26F30F1-FDA2-4791-AC31-4266DA510E62}" destId="{57E5ED3D-77B9-4F6E-B11B-B5A87C011FCD}" srcOrd="2" destOrd="0" parTransId="{96A5489B-E1FD-4A97-B794-15F1C22B8431}" sibTransId="{374B8A6C-5304-4F2C-8DF1-EF16B0D37219}"/>
    <dgm:cxn modelId="{F171C8EC-6F4D-464D-AE4E-45F709E5A0BD}" type="presOf" srcId="{70FCE6DE-7A18-4940-8909-25310C433E6D}" destId="{287A1E4F-963D-465F-BFAA-7081666C20A4}" srcOrd="0" destOrd="0" presId="urn:microsoft.com/office/officeart/2005/8/layout/vList3"/>
    <dgm:cxn modelId="{B2D3003C-E308-42EB-B06B-0FFFCEF719C9}" type="presParOf" srcId="{34FFEFCF-951F-47EC-9AD5-D407E6F5C9E4}" destId="{36CBCFB8-E526-48BE-B2FF-2939B490C2B3}" srcOrd="0" destOrd="0" presId="urn:microsoft.com/office/officeart/2005/8/layout/vList3"/>
    <dgm:cxn modelId="{BAAA6A23-D82F-43F9-B97B-B86C6F57A229}" type="presParOf" srcId="{36CBCFB8-E526-48BE-B2FF-2939B490C2B3}" destId="{2FE330F8-B1E5-40CD-8200-C3D0CD1679F6}" srcOrd="0" destOrd="0" presId="urn:microsoft.com/office/officeart/2005/8/layout/vList3"/>
    <dgm:cxn modelId="{43238E03-47C9-4F4B-B9EC-F051E59D9FDB}" type="presParOf" srcId="{36CBCFB8-E526-48BE-B2FF-2939B490C2B3}" destId="{5D54BCBF-7761-428D-BA5D-9C2842438C77}" srcOrd="1" destOrd="0" presId="urn:microsoft.com/office/officeart/2005/8/layout/vList3"/>
    <dgm:cxn modelId="{605BBC51-9E1F-44DC-8D00-3FEC98AD6357}" type="presParOf" srcId="{34FFEFCF-951F-47EC-9AD5-D407E6F5C9E4}" destId="{84DE5676-D6B0-44B5-9BDC-14360D7C64E6}" srcOrd="1" destOrd="0" presId="urn:microsoft.com/office/officeart/2005/8/layout/vList3"/>
    <dgm:cxn modelId="{46B08C64-08C3-4103-A867-47F51F41FCF7}" type="presParOf" srcId="{34FFEFCF-951F-47EC-9AD5-D407E6F5C9E4}" destId="{1C80BBE3-A6A3-4881-874B-212DE4C11CEB}" srcOrd="2" destOrd="0" presId="urn:microsoft.com/office/officeart/2005/8/layout/vList3"/>
    <dgm:cxn modelId="{4AAF596D-5BEA-456E-8D84-7143E54E31E3}" type="presParOf" srcId="{1C80BBE3-A6A3-4881-874B-212DE4C11CEB}" destId="{E329DB42-A129-423A-9354-FEDC72055CEE}" srcOrd="0" destOrd="0" presId="urn:microsoft.com/office/officeart/2005/8/layout/vList3"/>
    <dgm:cxn modelId="{9F416E07-4C59-48A6-98EF-B95DDC3121A9}" type="presParOf" srcId="{1C80BBE3-A6A3-4881-874B-212DE4C11CEB}" destId="{287A1E4F-963D-465F-BFAA-7081666C20A4}" srcOrd="1" destOrd="0" presId="urn:microsoft.com/office/officeart/2005/8/layout/vList3"/>
    <dgm:cxn modelId="{E7C19C90-0B69-4D50-8A8F-7546AFCE7B8E}" type="presParOf" srcId="{34FFEFCF-951F-47EC-9AD5-D407E6F5C9E4}" destId="{F051F454-641C-4C0D-BA81-C12F9FBAFF83}" srcOrd="3" destOrd="0" presId="urn:microsoft.com/office/officeart/2005/8/layout/vList3"/>
    <dgm:cxn modelId="{64960E72-AE96-467B-A41D-07603D6478AB}" type="presParOf" srcId="{34FFEFCF-951F-47EC-9AD5-D407E6F5C9E4}" destId="{111C4779-9559-4E1C-97E4-9AFA1860BFF3}" srcOrd="4" destOrd="0" presId="urn:microsoft.com/office/officeart/2005/8/layout/vList3"/>
    <dgm:cxn modelId="{BCB1FA7A-9A42-4FBF-B61E-CD074A351D61}" type="presParOf" srcId="{111C4779-9559-4E1C-97E4-9AFA1860BFF3}" destId="{380AA0C0-7DDB-4A67-874A-F44520E1102F}" srcOrd="0" destOrd="0" presId="urn:microsoft.com/office/officeart/2005/8/layout/vList3"/>
    <dgm:cxn modelId="{CF08B183-556D-4247-A375-113FF1628AA3}" type="presParOf" srcId="{111C4779-9559-4E1C-97E4-9AFA1860BFF3}" destId="{3B62984E-1226-443C-81D5-48690B7B9FC6}" srcOrd="1" destOrd="0" presId="urn:microsoft.com/office/officeart/2005/8/layout/vList3"/>
    <dgm:cxn modelId="{5B591E49-35C0-4F61-9D21-FA6A323A7245}" type="presParOf" srcId="{34FFEFCF-951F-47EC-9AD5-D407E6F5C9E4}" destId="{E791DED5-BF79-40DA-ADE0-EB29CB2D34AF}" srcOrd="5" destOrd="0" presId="urn:microsoft.com/office/officeart/2005/8/layout/vList3"/>
    <dgm:cxn modelId="{8FAE27FD-AB31-4190-BD0B-51104042FCAB}" type="presParOf" srcId="{34FFEFCF-951F-47EC-9AD5-D407E6F5C9E4}" destId="{F9AF944D-58D2-4EB0-A640-45D1AD7B47C7}" srcOrd="6" destOrd="0" presId="urn:microsoft.com/office/officeart/2005/8/layout/vList3"/>
    <dgm:cxn modelId="{C8713B38-9308-4EF0-8290-6144D5CB3431}" type="presParOf" srcId="{F9AF944D-58D2-4EB0-A640-45D1AD7B47C7}" destId="{1DA727F5-74CC-4DF6-97B4-B2B8519909CE}" srcOrd="0" destOrd="0" presId="urn:microsoft.com/office/officeart/2005/8/layout/vList3"/>
    <dgm:cxn modelId="{087DBD0B-3913-47FD-A45A-ECACB212AB9C}" type="presParOf" srcId="{F9AF944D-58D2-4EB0-A640-45D1AD7B47C7}" destId="{5AF01F8A-D03E-42BA-B1FB-35B6B1C9617E}"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8FA1E5-96DC-4412-A53A-6451FEE44519}" type="doc">
      <dgm:prSet loTypeId="urn:microsoft.com/office/officeart/2005/8/layout/process4" loCatId="list" qsTypeId="urn:microsoft.com/office/officeart/2005/8/quickstyle/simple1" qsCatId="simple" csTypeId="urn:microsoft.com/office/officeart/2005/8/colors/colorful4" csCatId="colorful" phldr="1"/>
      <dgm:spPr/>
      <dgm:t>
        <a:bodyPr/>
        <a:lstStyle/>
        <a:p>
          <a:endParaRPr lang="en-GB"/>
        </a:p>
      </dgm:t>
    </dgm:pt>
    <dgm:pt modelId="{B5BD341D-A015-4F7B-9967-674C49AAFC08}">
      <dgm:prSet/>
      <dgm:spPr/>
      <dgm:t>
        <a:bodyPr/>
        <a:lstStyle/>
        <a:p>
          <a:pPr rtl="0"/>
          <a:r>
            <a:rPr lang="en-US" dirty="0"/>
            <a:t>Define a wide range of data sources: local files, SQL Server, Fabric, Semantic Models</a:t>
          </a:r>
          <a:endParaRPr lang="en-GB" dirty="0"/>
        </a:p>
      </dgm:t>
    </dgm:pt>
    <dgm:pt modelId="{9CC64DF6-C963-4C3D-9815-2034340874EB}" type="parTrans" cxnId="{04E400EE-2305-4955-B163-D0D7CF863438}">
      <dgm:prSet/>
      <dgm:spPr/>
      <dgm:t>
        <a:bodyPr/>
        <a:lstStyle/>
        <a:p>
          <a:endParaRPr lang="en-GB"/>
        </a:p>
      </dgm:t>
    </dgm:pt>
    <dgm:pt modelId="{DC4D6F90-EF47-4FAC-A373-DBA5F3D8216A}" type="sibTrans" cxnId="{04E400EE-2305-4955-B163-D0D7CF863438}">
      <dgm:prSet/>
      <dgm:spPr/>
      <dgm:t>
        <a:bodyPr/>
        <a:lstStyle/>
        <a:p>
          <a:endParaRPr lang="en-GB"/>
        </a:p>
      </dgm:t>
    </dgm:pt>
    <dgm:pt modelId="{962AC6CB-0823-4200-B207-C7B41CEBC289}">
      <dgm:prSet/>
      <dgm:spPr/>
      <dgm:t>
        <a:bodyPr/>
        <a:lstStyle/>
        <a:p>
          <a:pPr rtl="0"/>
          <a:r>
            <a:rPr lang="en-US"/>
            <a:t>Use different query languages: SQL, DAX</a:t>
          </a:r>
          <a:endParaRPr lang="en-GB"/>
        </a:p>
      </dgm:t>
    </dgm:pt>
    <dgm:pt modelId="{28C579A0-597E-48A2-854C-8CEC9D3739A4}" type="parTrans" cxnId="{18D5F26B-45B4-4A02-9B04-13719AB64A70}">
      <dgm:prSet/>
      <dgm:spPr/>
      <dgm:t>
        <a:bodyPr/>
        <a:lstStyle/>
        <a:p>
          <a:endParaRPr lang="en-GB"/>
        </a:p>
      </dgm:t>
    </dgm:pt>
    <dgm:pt modelId="{BBB9CFA9-5964-4A40-AF31-FD2A507FAC38}" type="sibTrans" cxnId="{18D5F26B-45B4-4A02-9B04-13719AB64A70}">
      <dgm:prSet/>
      <dgm:spPr/>
      <dgm:t>
        <a:bodyPr/>
        <a:lstStyle/>
        <a:p>
          <a:endParaRPr lang="en-GB"/>
        </a:p>
      </dgm:t>
    </dgm:pt>
    <dgm:pt modelId="{0B0D7413-CFF2-4E81-BC51-1E00F9872D73}">
      <dgm:prSet/>
      <dgm:spPr/>
      <dgm:t>
        <a:bodyPr/>
        <a:lstStyle/>
        <a:p>
          <a:pPr rtl="0"/>
          <a:r>
            <a:rPr lang="en-US"/>
            <a:t>Define expectations: set is empty, sets match, contains </a:t>
          </a:r>
          <a:endParaRPr lang="en-GB"/>
        </a:p>
      </dgm:t>
    </dgm:pt>
    <dgm:pt modelId="{7015E5F1-863B-4667-B016-A29996555BAA}" type="parTrans" cxnId="{7775F695-CB64-41B1-9F2F-CEC44C99B2D0}">
      <dgm:prSet/>
      <dgm:spPr/>
      <dgm:t>
        <a:bodyPr/>
        <a:lstStyle/>
        <a:p>
          <a:endParaRPr lang="en-GB"/>
        </a:p>
      </dgm:t>
    </dgm:pt>
    <dgm:pt modelId="{C1272E77-68FC-44D8-9A0F-B45E6F725FB1}" type="sibTrans" cxnId="{7775F695-CB64-41B1-9F2F-CEC44C99B2D0}">
      <dgm:prSet/>
      <dgm:spPr/>
      <dgm:t>
        <a:bodyPr/>
        <a:lstStyle/>
        <a:p>
          <a:endParaRPr lang="en-GB"/>
        </a:p>
      </dgm:t>
    </dgm:pt>
    <dgm:pt modelId="{E64BAFEF-79E8-4EA3-A244-25C4368F84E3}" type="pres">
      <dgm:prSet presAssocID="{448FA1E5-96DC-4412-A53A-6451FEE44519}" presName="Name0" presStyleCnt="0">
        <dgm:presLayoutVars>
          <dgm:dir/>
          <dgm:animLvl val="lvl"/>
          <dgm:resizeHandles val="exact"/>
        </dgm:presLayoutVars>
      </dgm:prSet>
      <dgm:spPr/>
    </dgm:pt>
    <dgm:pt modelId="{D5AA9ED1-DEDF-45F1-979C-2654484D89C4}" type="pres">
      <dgm:prSet presAssocID="{0B0D7413-CFF2-4E81-BC51-1E00F9872D73}" presName="boxAndChildren" presStyleCnt="0"/>
      <dgm:spPr/>
    </dgm:pt>
    <dgm:pt modelId="{A9E68A32-52D6-46D7-AC7E-1026BE733F51}" type="pres">
      <dgm:prSet presAssocID="{0B0D7413-CFF2-4E81-BC51-1E00F9872D73}" presName="parentTextBox" presStyleLbl="node1" presStyleIdx="0" presStyleCnt="3"/>
      <dgm:spPr/>
    </dgm:pt>
    <dgm:pt modelId="{B8C6C714-E6D9-47BA-8127-35D62887E7AA}" type="pres">
      <dgm:prSet presAssocID="{BBB9CFA9-5964-4A40-AF31-FD2A507FAC38}" presName="sp" presStyleCnt="0"/>
      <dgm:spPr/>
    </dgm:pt>
    <dgm:pt modelId="{053B1DB3-E4E7-4786-A549-F4BB50A32038}" type="pres">
      <dgm:prSet presAssocID="{962AC6CB-0823-4200-B207-C7B41CEBC289}" presName="arrowAndChildren" presStyleCnt="0"/>
      <dgm:spPr/>
    </dgm:pt>
    <dgm:pt modelId="{70CC84CD-CB64-4727-BF6D-6959D84D6031}" type="pres">
      <dgm:prSet presAssocID="{962AC6CB-0823-4200-B207-C7B41CEBC289}" presName="parentTextArrow" presStyleLbl="node1" presStyleIdx="1" presStyleCnt="3"/>
      <dgm:spPr/>
    </dgm:pt>
    <dgm:pt modelId="{199EC3F3-EB44-44B4-B1F6-867173A4E097}" type="pres">
      <dgm:prSet presAssocID="{DC4D6F90-EF47-4FAC-A373-DBA5F3D8216A}" presName="sp" presStyleCnt="0"/>
      <dgm:spPr/>
    </dgm:pt>
    <dgm:pt modelId="{A6906C4B-53B1-4975-93BE-54F1A2A848CB}" type="pres">
      <dgm:prSet presAssocID="{B5BD341D-A015-4F7B-9967-674C49AAFC08}" presName="arrowAndChildren" presStyleCnt="0"/>
      <dgm:spPr/>
    </dgm:pt>
    <dgm:pt modelId="{BEBBFBCD-998C-4FD6-827B-6E547AE7311A}" type="pres">
      <dgm:prSet presAssocID="{B5BD341D-A015-4F7B-9967-674C49AAFC08}" presName="parentTextArrow" presStyleLbl="node1" presStyleIdx="2" presStyleCnt="3" custLinFactNeighborY="1170"/>
      <dgm:spPr/>
    </dgm:pt>
  </dgm:ptLst>
  <dgm:cxnLst>
    <dgm:cxn modelId="{18D5F26B-45B4-4A02-9B04-13719AB64A70}" srcId="{448FA1E5-96DC-4412-A53A-6451FEE44519}" destId="{962AC6CB-0823-4200-B207-C7B41CEBC289}" srcOrd="1" destOrd="0" parTransId="{28C579A0-597E-48A2-854C-8CEC9D3739A4}" sibTransId="{BBB9CFA9-5964-4A40-AF31-FD2A507FAC38}"/>
    <dgm:cxn modelId="{AD3C8A7C-B33A-4410-AF4E-F910CFB83C86}" type="presOf" srcId="{448FA1E5-96DC-4412-A53A-6451FEE44519}" destId="{E64BAFEF-79E8-4EA3-A244-25C4368F84E3}" srcOrd="0" destOrd="0" presId="urn:microsoft.com/office/officeart/2005/8/layout/process4"/>
    <dgm:cxn modelId="{B0BA4185-A8C0-410C-BEFD-206B284953C4}" type="presOf" srcId="{0B0D7413-CFF2-4E81-BC51-1E00F9872D73}" destId="{A9E68A32-52D6-46D7-AC7E-1026BE733F51}" srcOrd="0" destOrd="0" presId="urn:microsoft.com/office/officeart/2005/8/layout/process4"/>
    <dgm:cxn modelId="{7775F695-CB64-41B1-9F2F-CEC44C99B2D0}" srcId="{448FA1E5-96DC-4412-A53A-6451FEE44519}" destId="{0B0D7413-CFF2-4E81-BC51-1E00F9872D73}" srcOrd="2" destOrd="0" parTransId="{7015E5F1-863B-4667-B016-A29996555BAA}" sibTransId="{C1272E77-68FC-44D8-9A0F-B45E6F725FB1}"/>
    <dgm:cxn modelId="{B85B8AD9-7B7F-41A6-9465-FA88620F8AF2}" type="presOf" srcId="{B5BD341D-A015-4F7B-9967-674C49AAFC08}" destId="{BEBBFBCD-998C-4FD6-827B-6E547AE7311A}" srcOrd="0" destOrd="0" presId="urn:microsoft.com/office/officeart/2005/8/layout/process4"/>
    <dgm:cxn modelId="{04E400EE-2305-4955-B163-D0D7CF863438}" srcId="{448FA1E5-96DC-4412-A53A-6451FEE44519}" destId="{B5BD341D-A015-4F7B-9967-674C49AAFC08}" srcOrd="0" destOrd="0" parTransId="{9CC64DF6-C963-4C3D-9815-2034340874EB}" sibTransId="{DC4D6F90-EF47-4FAC-A373-DBA5F3D8216A}"/>
    <dgm:cxn modelId="{82C64BEF-8212-48B8-967F-8C25A4F1472A}" type="presOf" srcId="{962AC6CB-0823-4200-B207-C7B41CEBC289}" destId="{70CC84CD-CB64-4727-BF6D-6959D84D6031}" srcOrd="0" destOrd="0" presId="urn:microsoft.com/office/officeart/2005/8/layout/process4"/>
    <dgm:cxn modelId="{FD4CE322-8E63-4877-9C01-6792A931F423}" type="presParOf" srcId="{E64BAFEF-79E8-4EA3-A244-25C4368F84E3}" destId="{D5AA9ED1-DEDF-45F1-979C-2654484D89C4}" srcOrd="0" destOrd="0" presId="urn:microsoft.com/office/officeart/2005/8/layout/process4"/>
    <dgm:cxn modelId="{4B105A19-C62B-4725-A34B-B4BC49D7EE1C}" type="presParOf" srcId="{D5AA9ED1-DEDF-45F1-979C-2654484D89C4}" destId="{A9E68A32-52D6-46D7-AC7E-1026BE733F51}" srcOrd="0" destOrd="0" presId="urn:microsoft.com/office/officeart/2005/8/layout/process4"/>
    <dgm:cxn modelId="{BF549871-C27A-4427-9F2E-3887CDF72F1E}" type="presParOf" srcId="{E64BAFEF-79E8-4EA3-A244-25C4368F84E3}" destId="{B8C6C714-E6D9-47BA-8127-35D62887E7AA}" srcOrd="1" destOrd="0" presId="urn:microsoft.com/office/officeart/2005/8/layout/process4"/>
    <dgm:cxn modelId="{4DB2A7B3-1C40-48D4-8F96-3CDE4E2DC977}" type="presParOf" srcId="{E64BAFEF-79E8-4EA3-A244-25C4368F84E3}" destId="{053B1DB3-E4E7-4786-A549-F4BB50A32038}" srcOrd="2" destOrd="0" presId="urn:microsoft.com/office/officeart/2005/8/layout/process4"/>
    <dgm:cxn modelId="{CEAC3149-E6AB-4548-B164-C30A106E21DE}" type="presParOf" srcId="{053B1DB3-E4E7-4786-A549-F4BB50A32038}" destId="{70CC84CD-CB64-4727-BF6D-6959D84D6031}" srcOrd="0" destOrd="0" presId="urn:microsoft.com/office/officeart/2005/8/layout/process4"/>
    <dgm:cxn modelId="{89B1B541-F2C9-49F8-9993-B0E2FCCBD394}" type="presParOf" srcId="{E64BAFEF-79E8-4EA3-A244-25C4368F84E3}" destId="{199EC3F3-EB44-44B4-B1F6-867173A4E097}" srcOrd="3" destOrd="0" presId="urn:microsoft.com/office/officeart/2005/8/layout/process4"/>
    <dgm:cxn modelId="{0608325A-771A-46AA-9323-4B55C37001D1}" type="presParOf" srcId="{E64BAFEF-79E8-4EA3-A244-25C4368F84E3}" destId="{A6906C4B-53B1-4975-93BE-54F1A2A848CB}" srcOrd="4" destOrd="0" presId="urn:microsoft.com/office/officeart/2005/8/layout/process4"/>
    <dgm:cxn modelId="{578134FD-8898-4C08-8039-AC747F76DC77}" type="presParOf" srcId="{A6906C4B-53B1-4975-93BE-54F1A2A848CB}" destId="{BEBBFBCD-998C-4FD6-827B-6E547AE7311A}"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5C5A202-9154-434A-B2EF-7E0A94895F5A}" type="doc">
      <dgm:prSet loTypeId="urn:microsoft.com/office/officeart/2005/8/layout/chevron2" loCatId="process" qsTypeId="urn:microsoft.com/office/officeart/2005/8/quickstyle/simple1" qsCatId="simple" csTypeId="urn:microsoft.com/office/officeart/2005/8/colors/colorful4" csCatId="colorful" phldr="1"/>
      <dgm:spPr/>
      <dgm:t>
        <a:bodyPr/>
        <a:lstStyle/>
        <a:p>
          <a:endParaRPr lang="en-GB"/>
        </a:p>
      </dgm:t>
    </dgm:pt>
    <dgm:pt modelId="{D1B195D7-1A0B-4F82-AD7C-D773EFE6080B}">
      <dgm:prSet custT="1"/>
      <dgm:spPr/>
      <dgm:t>
        <a:bodyPr/>
        <a:lstStyle/>
        <a:p>
          <a:pPr rtl="0"/>
          <a:r>
            <a:rPr lang="en-US" sz="3600" dirty="0"/>
            <a:t>Code</a:t>
          </a:r>
          <a:endParaRPr lang="en-GB" sz="3600" dirty="0"/>
        </a:p>
      </dgm:t>
    </dgm:pt>
    <dgm:pt modelId="{0B6A3AB0-2B0B-4367-A398-ED16026E2062}" type="parTrans" cxnId="{94F03309-44D0-49D0-8A0D-359F51D51471}">
      <dgm:prSet/>
      <dgm:spPr/>
      <dgm:t>
        <a:bodyPr/>
        <a:lstStyle/>
        <a:p>
          <a:endParaRPr lang="en-GB"/>
        </a:p>
      </dgm:t>
    </dgm:pt>
    <dgm:pt modelId="{015BD1C3-2032-44AB-BAE7-C9CAD4469C8E}" type="sibTrans" cxnId="{94F03309-44D0-49D0-8A0D-359F51D51471}">
      <dgm:prSet/>
      <dgm:spPr/>
      <dgm:t>
        <a:bodyPr/>
        <a:lstStyle/>
        <a:p>
          <a:endParaRPr lang="en-GB"/>
        </a:p>
      </dgm:t>
    </dgm:pt>
    <dgm:pt modelId="{935B1502-FA94-4A79-992B-50DD9EA0C8EC}">
      <dgm:prSet/>
      <dgm:spPr/>
      <dgm:t>
        <a:bodyPr/>
        <a:lstStyle/>
        <a:p>
          <a:pPr rtl="0"/>
          <a:r>
            <a:rPr lang="en-US" dirty="0"/>
            <a:t>PowerShell</a:t>
          </a:r>
          <a:endParaRPr lang="en-GB" dirty="0"/>
        </a:p>
      </dgm:t>
    </dgm:pt>
    <dgm:pt modelId="{774C5385-4FBC-413E-BEB9-7361F3825B86}" type="parTrans" cxnId="{E7CF3D0C-19CE-44A7-8CF6-97D6A58BE1E8}">
      <dgm:prSet/>
      <dgm:spPr/>
      <dgm:t>
        <a:bodyPr/>
        <a:lstStyle/>
        <a:p>
          <a:endParaRPr lang="en-GB"/>
        </a:p>
      </dgm:t>
    </dgm:pt>
    <dgm:pt modelId="{B5E167BB-1818-49C8-AAC4-322310C0FC92}" type="sibTrans" cxnId="{E7CF3D0C-19CE-44A7-8CF6-97D6A58BE1E8}">
      <dgm:prSet/>
      <dgm:spPr/>
      <dgm:t>
        <a:bodyPr/>
        <a:lstStyle/>
        <a:p>
          <a:endParaRPr lang="en-GB"/>
        </a:p>
      </dgm:t>
    </dgm:pt>
    <dgm:pt modelId="{C6FCDA71-E2C8-4F72-89A7-9203BEBBBB03}">
      <dgm:prSet/>
      <dgm:spPr/>
      <dgm:t>
        <a:bodyPr/>
        <a:lstStyle/>
        <a:p>
          <a:pPr rtl="0"/>
          <a:r>
            <a:rPr lang="en-US" dirty="0"/>
            <a:t>YAML</a:t>
          </a:r>
          <a:endParaRPr lang="en-GB" dirty="0"/>
        </a:p>
      </dgm:t>
    </dgm:pt>
    <dgm:pt modelId="{91336A27-CBD5-444F-BE99-6E5E8B1FCFA5}" type="parTrans" cxnId="{CD463CB8-0C97-4F22-B793-6EA6B408B61D}">
      <dgm:prSet/>
      <dgm:spPr/>
      <dgm:t>
        <a:bodyPr/>
        <a:lstStyle/>
        <a:p>
          <a:endParaRPr lang="en-GB"/>
        </a:p>
      </dgm:t>
    </dgm:pt>
    <dgm:pt modelId="{C9F452E7-FBDF-45DE-B5EF-B79D49A3182D}" type="sibTrans" cxnId="{CD463CB8-0C97-4F22-B793-6EA6B408B61D}">
      <dgm:prSet/>
      <dgm:spPr/>
      <dgm:t>
        <a:bodyPr/>
        <a:lstStyle/>
        <a:p>
          <a:endParaRPr lang="en-GB"/>
        </a:p>
      </dgm:t>
    </dgm:pt>
    <dgm:pt modelId="{F664A7B2-E9C7-49FF-8E66-E02D6E6DF8A6}">
      <dgm:prSet/>
      <dgm:spPr/>
      <dgm:t>
        <a:bodyPr/>
        <a:lstStyle/>
        <a:p>
          <a:pPr rtl="0"/>
          <a:r>
            <a:rPr lang="en-US"/>
            <a:t>DAX</a:t>
          </a:r>
          <a:endParaRPr lang="en-GB"/>
        </a:p>
      </dgm:t>
    </dgm:pt>
    <dgm:pt modelId="{75CEB855-1511-429F-AFF7-7603E0926595}" type="parTrans" cxnId="{3F182F88-8B3B-45A8-BA8C-2B0E3E2EBE99}">
      <dgm:prSet/>
      <dgm:spPr/>
      <dgm:t>
        <a:bodyPr/>
        <a:lstStyle/>
        <a:p>
          <a:endParaRPr lang="en-GB"/>
        </a:p>
      </dgm:t>
    </dgm:pt>
    <dgm:pt modelId="{D1C577E5-CE08-4DAA-8144-7CE7A36FD1B4}" type="sibTrans" cxnId="{3F182F88-8B3B-45A8-BA8C-2B0E3E2EBE99}">
      <dgm:prSet/>
      <dgm:spPr/>
      <dgm:t>
        <a:bodyPr/>
        <a:lstStyle/>
        <a:p>
          <a:endParaRPr lang="en-GB"/>
        </a:p>
      </dgm:t>
    </dgm:pt>
    <dgm:pt modelId="{EE892DFC-4489-4709-B931-4D5E2AB97D8F}">
      <dgm:prSet custT="1"/>
      <dgm:spPr/>
      <dgm:t>
        <a:bodyPr/>
        <a:lstStyle/>
        <a:p>
          <a:pPr rtl="0"/>
          <a:r>
            <a:rPr lang="en-US" sz="3600" dirty="0"/>
            <a:t>Tools</a:t>
          </a:r>
          <a:endParaRPr lang="en-GB" sz="3600" dirty="0"/>
        </a:p>
      </dgm:t>
    </dgm:pt>
    <dgm:pt modelId="{F6ABD1E3-50B8-48AC-9144-A54DF77543BE}" type="parTrans" cxnId="{215A989A-3455-41F2-9046-E29B725D0361}">
      <dgm:prSet/>
      <dgm:spPr/>
      <dgm:t>
        <a:bodyPr/>
        <a:lstStyle/>
        <a:p>
          <a:endParaRPr lang="en-GB"/>
        </a:p>
      </dgm:t>
    </dgm:pt>
    <dgm:pt modelId="{2166B294-BB54-4E06-A71B-89231B50402B}" type="sibTrans" cxnId="{215A989A-3455-41F2-9046-E29B725D0361}">
      <dgm:prSet/>
      <dgm:spPr/>
      <dgm:t>
        <a:bodyPr/>
        <a:lstStyle/>
        <a:p>
          <a:endParaRPr lang="en-GB"/>
        </a:p>
      </dgm:t>
    </dgm:pt>
    <dgm:pt modelId="{B0B2E673-8004-45D9-942B-BE42AF61671A}">
      <dgm:prSet/>
      <dgm:spPr/>
      <dgm:t>
        <a:bodyPr/>
        <a:lstStyle/>
        <a:p>
          <a:pPr rtl="0"/>
          <a:r>
            <a:rPr lang="en-US"/>
            <a:t>Power BI</a:t>
          </a:r>
          <a:endParaRPr lang="en-GB"/>
        </a:p>
      </dgm:t>
    </dgm:pt>
    <dgm:pt modelId="{F6DE4709-C763-4262-9FB1-FF9D9466FA84}" type="parTrans" cxnId="{1B99E685-1C24-466E-98F7-896E39629288}">
      <dgm:prSet/>
      <dgm:spPr/>
      <dgm:t>
        <a:bodyPr/>
        <a:lstStyle/>
        <a:p>
          <a:endParaRPr lang="en-GB"/>
        </a:p>
      </dgm:t>
    </dgm:pt>
    <dgm:pt modelId="{4327BFB7-4765-4C19-8CBF-2547F29739D6}" type="sibTrans" cxnId="{1B99E685-1C24-466E-98F7-896E39629288}">
      <dgm:prSet/>
      <dgm:spPr/>
      <dgm:t>
        <a:bodyPr/>
        <a:lstStyle/>
        <a:p>
          <a:endParaRPr lang="en-GB"/>
        </a:p>
      </dgm:t>
    </dgm:pt>
    <dgm:pt modelId="{55C65AED-7F4A-4BBC-B4CF-D86D622D1DF3}">
      <dgm:prSet/>
      <dgm:spPr/>
      <dgm:t>
        <a:bodyPr/>
        <a:lstStyle/>
        <a:p>
          <a:pPr rtl="0"/>
          <a:r>
            <a:rPr lang="en-US"/>
            <a:t>Fabric</a:t>
          </a:r>
          <a:endParaRPr lang="en-GB"/>
        </a:p>
      </dgm:t>
    </dgm:pt>
    <dgm:pt modelId="{FF8E5F96-3B6F-421E-9FB3-0B63F4CBD54B}" type="parTrans" cxnId="{5A6F24DD-96D7-4CB1-871E-0E56E1BFF8DE}">
      <dgm:prSet/>
      <dgm:spPr/>
      <dgm:t>
        <a:bodyPr/>
        <a:lstStyle/>
        <a:p>
          <a:endParaRPr lang="en-GB"/>
        </a:p>
      </dgm:t>
    </dgm:pt>
    <dgm:pt modelId="{BE7A833C-395F-4612-ABAE-94566522F0E2}" type="sibTrans" cxnId="{5A6F24DD-96D7-4CB1-871E-0E56E1BFF8DE}">
      <dgm:prSet/>
      <dgm:spPr/>
      <dgm:t>
        <a:bodyPr/>
        <a:lstStyle/>
        <a:p>
          <a:endParaRPr lang="en-GB"/>
        </a:p>
      </dgm:t>
    </dgm:pt>
    <dgm:pt modelId="{C1363BD7-F103-4EE6-858D-8CB6F25C1D69}">
      <dgm:prSet/>
      <dgm:spPr/>
      <dgm:t>
        <a:bodyPr/>
        <a:lstStyle/>
        <a:p>
          <a:pPr rtl="0"/>
          <a:r>
            <a:rPr lang="en-US"/>
            <a:t>Azure DevOps</a:t>
          </a:r>
          <a:endParaRPr lang="en-GB"/>
        </a:p>
      </dgm:t>
    </dgm:pt>
    <dgm:pt modelId="{4FD2D4A3-E384-4C79-A549-F2CA44D819BC}" type="parTrans" cxnId="{37D96B56-42B8-4CAB-9E71-92FEE595A397}">
      <dgm:prSet/>
      <dgm:spPr/>
      <dgm:t>
        <a:bodyPr/>
        <a:lstStyle/>
        <a:p>
          <a:endParaRPr lang="en-GB"/>
        </a:p>
      </dgm:t>
    </dgm:pt>
    <dgm:pt modelId="{D4FF1985-E788-42DE-81FE-DE44274E9657}" type="sibTrans" cxnId="{37D96B56-42B8-4CAB-9E71-92FEE595A397}">
      <dgm:prSet/>
      <dgm:spPr/>
      <dgm:t>
        <a:bodyPr/>
        <a:lstStyle/>
        <a:p>
          <a:endParaRPr lang="en-GB"/>
        </a:p>
      </dgm:t>
    </dgm:pt>
    <dgm:pt modelId="{1C86886A-D06D-4103-BE2B-F176A4E9939F}">
      <dgm:prSet/>
      <dgm:spPr/>
      <dgm:t>
        <a:bodyPr/>
        <a:lstStyle/>
        <a:p>
          <a:pPr rtl="0"/>
          <a:r>
            <a:rPr lang="en-US"/>
            <a:t>VS Code</a:t>
          </a:r>
          <a:endParaRPr lang="en-GB"/>
        </a:p>
      </dgm:t>
    </dgm:pt>
    <dgm:pt modelId="{B06936FA-5E93-45A8-9111-AB1FE89E64C9}" type="parTrans" cxnId="{0590C43D-8236-4835-8537-07968F425E35}">
      <dgm:prSet/>
      <dgm:spPr/>
      <dgm:t>
        <a:bodyPr/>
        <a:lstStyle/>
        <a:p>
          <a:endParaRPr lang="en-GB"/>
        </a:p>
      </dgm:t>
    </dgm:pt>
    <dgm:pt modelId="{0973957C-ADCF-4955-B053-67B993ED8425}" type="sibTrans" cxnId="{0590C43D-8236-4835-8537-07968F425E35}">
      <dgm:prSet/>
      <dgm:spPr/>
      <dgm:t>
        <a:bodyPr/>
        <a:lstStyle/>
        <a:p>
          <a:endParaRPr lang="en-GB"/>
        </a:p>
      </dgm:t>
    </dgm:pt>
    <dgm:pt modelId="{4B30C2A7-C013-45A0-AEE9-95968A3FC8CD}">
      <dgm:prSet/>
      <dgm:spPr/>
      <dgm:t>
        <a:bodyPr/>
        <a:lstStyle/>
        <a:p>
          <a:pPr rtl="0"/>
          <a:r>
            <a:rPr lang="en-US" dirty="0" err="1"/>
            <a:t>Github</a:t>
          </a:r>
          <a:endParaRPr lang="en-GB" dirty="0"/>
        </a:p>
      </dgm:t>
    </dgm:pt>
    <dgm:pt modelId="{A7D7943A-A805-485A-9F05-EC8F2499500E}" type="parTrans" cxnId="{5D736718-2F0B-446B-9F99-4E7EB840780D}">
      <dgm:prSet/>
      <dgm:spPr/>
      <dgm:t>
        <a:bodyPr/>
        <a:lstStyle/>
        <a:p>
          <a:endParaRPr lang="en-GB"/>
        </a:p>
      </dgm:t>
    </dgm:pt>
    <dgm:pt modelId="{F6CFD741-D9AC-4715-9BAB-4FF3EAB42BD1}" type="sibTrans" cxnId="{5D736718-2F0B-446B-9F99-4E7EB840780D}">
      <dgm:prSet/>
      <dgm:spPr/>
      <dgm:t>
        <a:bodyPr/>
        <a:lstStyle/>
        <a:p>
          <a:endParaRPr lang="en-GB"/>
        </a:p>
      </dgm:t>
    </dgm:pt>
    <dgm:pt modelId="{ADBF94D0-7EEA-412F-AAD5-D61A244DEA38}">
      <dgm:prSet/>
      <dgm:spPr/>
      <dgm:t>
        <a:bodyPr/>
        <a:lstStyle/>
        <a:p>
          <a:pPr rtl="0"/>
          <a:r>
            <a:rPr lang="en-US" dirty="0"/>
            <a:t>CAT</a:t>
          </a:r>
          <a:endParaRPr lang="en-GB" dirty="0"/>
        </a:p>
      </dgm:t>
    </dgm:pt>
    <dgm:pt modelId="{7B6292A5-5C0F-4960-BA1F-C99A6CD3B7CD}" type="parTrans" cxnId="{69256DA3-282C-4EB4-8F82-35B51C944433}">
      <dgm:prSet/>
      <dgm:spPr/>
      <dgm:t>
        <a:bodyPr/>
        <a:lstStyle/>
        <a:p>
          <a:endParaRPr lang="en-GB"/>
        </a:p>
      </dgm:t>
    </dgm:pt>
    <dgm:pt modelId="{B860B17A-5C3C-4C4E-9D25-7EFB39A49BB8}" type="sibTrans" cxnId="{69256DA3-282C-4EB4-8F82-35B51C944433}">
      <dgm:prSet/>
      <dgm:spPr/>
      <dgm:t>
        <a:bodyPr/>
        <a:lstStyle/>
        <a:p>
          <a:endParaRPr lang="en-GB"/>
        </a:p>
      </dgm:t>
    </dgm:pt>
    <dgm:pt modelId="{B6816CE8-FA30-4AF1-8ECA-B0F842370D30}" type="pres">
      <dgm:prSet presAssocID="{75C5A202-9154-434A-B2EF-7E0A94895F5A}" presName="linearFlow" presStyleCnt="0">
        <dgm:presLayoutVars>
          <dgm:dir/>
          <dgm:animLvl val="lvl"/>
          <dgm:resizeHandles val="exact"/>
        </dgm:presLayoutVars>
      </dgm:prSet>
      <dgm:spPr/>
    </dgm:pt>
    <dgm:pt modelId="{789FC981-EAD1-4A01-9BF8-81632B72BF18}" type="pres">
      <dgm:prSet presAssocID="{D1B195D7-1A0B-4F82-AD7C-D773EFE6080B}" presName="composite" presStyleCnt="0"/>
      <dgm:spPr/>
    </dgm:pt>
    <dgm:pt modelId="{16F87A02-8958-40E4-A7C7-858731D91079}" type="pres">
      <dgm:prSet presAssocID="{D1B195D7-1A0B-4F82-AD7C-D773EFE6080B}" presName="parentText" presStyleLbl="alignNode1" presStyleIdx="0" presStyleCnt="2">
        <dgm:presLayoutVars>
          <dgm:chMax val="1"/>
          <dgm:bulletEnabled val="1"/>
        </dgm:presLayoutVars>
      </dgm:prSet>
      <dgm:spPr/>
    </dgm:pt>
    <dgm:pt modelId="{5AC2A06F-E34D-4104-A2BC-172956976967}" type="pres">
      <dgm:prSet presAssocID="{D1B195D7-1A0B-4F82-AD7C-D773EFE6080B}" presName="descendantText" presStyleLbl="alignAcc1" presStyleIdx="0" presStyleCnt="2" custLinFactNeighborX="-95" custLinFactNeighborY="-180">
        <dgm:presLayoutVars>
          <dgm:bulletEnabled val="1"/>
        </dgm:presLayoutVars>
      </dgm:prSet>
      <dgm:spPr/>
    </dgm:pt>
    <dgm:pt modelId="{37DBA5A9-AB0D-444B-A52B-B7D76CFBCDEE}" type="pres">
      <dgm:prSet presAssocID="{015BD1C3-2032-44AB-BAE7-C9CAD4469C8E}" presName="sp" presStyleCnt="0"/>
      <dgm:spPr/>
    </dgm:pt>
    <dgm:pt modelId="{4FB4748E-8B2E-4FB5-B04D-038B58E15945}" type="pres">
      <dgm:prSet presAssocID="{EE892DFC-4489-4709-B931-4D5E2AB97D8F}" presName="composite" presStyleCnt="0"/>
      <dgm:spPr/>
    </dgm:pt>
    <dgm:pt modelId="{F2BEB093-245D-4A36-AD4D-3F7BBEB5D86B}" type="pres">
      <dgm:prSet presAssocID="{EE892DFC-4489-4709-B931-4D5E2AB97D8F}" presName="parentText" presStyleLbl="alignNode1" presStyleIdx="1" presStyleCnt="2">
        <dgm:presLayoutVars>
          <dgm:chMax val="1"/>
          <dgm:bulletEnabled val="1"/>
        </dgm:presLayoutVars>
      </dgm:prSet>
      <dgm:spPr/>
    </dgm:pt>
    <dgm:pt modelId="{0A9B4182-7519-4942-92A3-12C422F9C279}" type="pres">
      <dgm:prSet presAssocID="{EE892DFC-4489-4709-B931-4D5E2AB97D8F}" presName="descendantText" presStyleLbl="alignAcc1" presStyleIdx="1" presStyleCnt="2">
        <dgm:presLayoutVars>
          <dgm:bulletEnabled val="1"/>
        </dgm:presLayoutVars>
      </dgm:prSet>
      <dgm:spPr/>
    </dgm:pt>
  </dgm:ptLst>
  <dgm:cxnLst>
    <dgm:cxn modelId="{88B1B704-C459-4391-86A6-CCF86F741810}" type="presOf" srcId="{C6FCDA71-E2C8-4F72-89A7-9203BEBBBB03}" destId="{5AC2A06F-E34D-4104-A2BC-172956976967}" srcOrd="0" destOrd="1" presId="urn:microsoft.com/office/officeart/2005/8/layout/chevron2"/>
    <dgm:cxn modelId="{94F03309-44D0-49D0-8A0D-359F51D51471}" srcId="{75C5A202-9154-434A-B2EF-7E0A94895F5A}" destId="{D1B195D7-1A0B-4F82-AD7C-D773EFE6080B}" srcOrd="0" destOrd="0" parTransId="{0B6A3AB0-2B0B-4367-A398-ED16026E2062}" sibTransId="{015BD1C3-2032-44AB-BAE7-C9CAD4469C8E}"/>
    <dgm:cxn modelId="{E7CF3D0C-19CE-44A7-8CF6-97D6A58BE1E8}" srcId="{D1B195D7-1A0B-4F82-AD7C-D773EFE6080B}" destId="{935B1502-FA94-4A79-992B-50DD9EA0C8EC}" srcOrd="0" destOrd="0" parTransId="{774C5385-4FBC-413E-BEB9-7361F3825B86}" sibTransId="{B5E167BB-1818-49C8-AAC4-322310C0FC92}"/>
    <dgm:cxn modelId="{5D736718-2F0B-446B-9F99-4E7EB840780D}" srcId="{EE892DFC-4489-4709-B931-4D5E2AB97D8F}" destId="{4B30C2A7-C013-45A0-AEE9-95968A3FC8CD}" srcOrd="4" destOrd="0" parTransId="{A7D7943A-A805-485A-9F05-EC8F2499500E}" sibTransId="{F6CFD741-D9AC-4715-9BAB-4FF3EAB42BD1}"/>
    <dgm:cxn modelId="{583D6831-D3D4-4B61-B258-4F6B1737A4F7}" type="presOf" srcId="{935B1502-FA94-4A79-992B-50DD9EA0C8EC}" destId="{5AC2A06F-E34D-4104-A2BC-172956976967}" srcOrd="0" destOrd="0" presId="urn:microsoft.com/office/officeart/2005/8/layout/chevron2"/>
    <dgm:cxn modelId="{1E9B303B-A1C5-412A-BD9E-81054346BCCE}" type="presOf" srcId="{F664A7B2-E9C7-49FF-8E66-E02D6E6DF8A6}" destId="{5AC2A06F-E34D-4104-A2BC-172956976967}" srcOrd="0" destOrd="2" presId="urn:microsoft.com/office/officeart/2005/8/layout/chevron2"/>
    <dgm:cxn modelId="{0590C43D-8236-4835-8537-07968F425E35}" srcId="{EE892DFC-4489-4709-B931-4D5E2AB97D8F}" destId="{1C86886A-D06D-4103-BE2B-F176A4E9939F}" srcOrd="3" destOrd="0" parTransId="{B06936FA-5E93-45A8-9111-AB1FE89E64C9}" sibTransId="{0973957C-ADCF-4955-B053-67B993ED8425}"/>
    <dgm:cxn modelId="{DF8FF545-30E8-4FF6-8752-AC7F3D4A5B02}" type="presOf" srcId="{4B30C2A7-C013-45A0-AEE9-95968A3FC8CD}" destId="{0A9B4182-7519-4942-92A3-12C422F9C279}" srcOrd="0" destOrd="4" presId="urn:microsoft.com/office/officeart/2005/8/layout/chevron2"/>
    <dgm:cxn modelId="{2677AE46-FE8F-40EB-B305-D1361654A9C4}" type="presOf" srcId="{ADBF94D0-7EEA-412F-AAD5-D61A244DEA38}" destId="{0A9B4182-7519-4942-92A3-12C422F9C279}" srcOrd="0" destOrd="5" presId="urn:microsoft.com/office/officeart/2005/8/layout/chevron2"/>
    <dgm:cxn modelId="{C5A3516F-310F-40BB-BDB9-F0DA89D6C0DA}" type="presOf" srcId="{EE892DFC-4489-4709-B931-4D5E2AB97D8F}" destId="{F2BEB093-245D-4A36-AD4D-3F7BBEB5D86B}" srcOrd="0" destOrd="0" presId="urn:microsoft.com/office/officeart/2005/8/layout/chevron2"/>
    <dgm:cxn modelId="{37D96B56-42B8-4CAB-9E71-92FEE595A397}" srcId="{EE892DFC-4489-4709-B931-4D5E2AB97D8F}" destId="{C1363BD7-F103-4EE6-858D-8CB6F25C1D69}" srcOrd="2" destOrd="0" parTransId="{4FD2D4A3-E384-4C79-A549-F2CA44D819BC}" sibTransId="{D4FF1985-E788-42DE-81FE-DE44274E9657}"/>
    <dgm:cxn modelId="{2B62387F-6D52-4696-AB64-F858C68119AE}" type="presOf" srcId="{B0B2E673-8004-45D9-942B-BE42AF61671A}" destId="{0A9B4182-7519-4942-92A3-12C422F9C279}" srcOrd="0" destOrd="0" presId="urn:microsoft.com/office/officeart/2005/8/layout/chevron2"/>
    <dgm:cxn modelId="{1B99E685-1C24-466E-98F7-896E39629288}" srcId="{EE892DFC-4489-4709-B931-4D5E2AB97D8F}" destId="{B0B2E673-8004-45D9-942B-BE42AF61671A}" srcOrd="0" destOrd="0" parTransId="{F6DE4709-C763-4262-9FB1-FF9D9466FA84}" sibTransId="{4327BFB7-4765-4C19-8CBF-2547F29739D6}"/>
    <dgm:cxn modelId="{3F182F88-8B3B-45A8-BA8C-2B0E3E2EBE99}" srcId="{D1B195D7-1A0B-4F82-AD7C-D773EFE6080B}" destId="{F664A7B2-E9C7-49FF-8E66-E02D6E6DF8A6}" srcOrd="2" destOrd="0" parTransId="{75CEB855-1511-429F-AFF7-7603E0926595}" sibTransId="{D1C577E5-CE08-4DAA-8144-7CE7A36FD1B4}"/>
    <dgm:cxn modelId="{1D275F8D-1A61-494B-917D-109D6BC09CA8}" type="presOf" srcId="{D1B195D7-1A0B-4F82-AD7C-D773EFE6080B}" destId="{16F87A02-8958-40E4-A7C7-858731D91079}" srcOrd="0" destOrd="0" presId="urn:microsoft.com/office/officeart/2005/8/layout/chevron2"/>
    <dgm:cxn modelId="{215A989A-3455-41F2-9046-E29B725D0361}" srcId="{75C5A202-9154-434A-B2EF-7E0A94895F5A}" destId="{EE892DFC-4489-4709-B931-4D5E2AB97D8F}" srcOrd="1" destOrd="0" parTransId="{F6ABD1E3-50B8-48AC-9144-A54DF77543BE}" sibTransId="{2166B294-BB54-4E06-A71B-89231B50402B}"/>
    <dgm:cxn modelId="{69256DA3-282C-4EB4-8F82-35B51C944433}" srcId="{EE892DFC-4489-4709-B931-4D5E2AB97D8F}" destId="{ADBF94D0-7EEA-412F-AAD5-D61A244DEA38}" srcOrd="5" destOrd="0" parTransId="{7B6292A5-5C0F-4960-BA1F-C99A6CD3B7CD}" sibTransId="{B860B17A-5C3C-4C4E-9D25-7EFB39A49BB8}"/>
    <dgm:cxn modelId="{582529A4-C4B5-4949-8D84-A5F5A8ED7B62}" type="presOf" srcId="{C1363BD7-F103-4EE6-858D-8CB6F25C1D69}" destId="{0A9B4182-7519-4942-92A3-12C422F9C279}" srcOrd="0" destOrd="2" presId="urn:microsoft.com/office/officeart/2005/8/layout/chevron2"/>
    <dgm:cxn modelId="{CD463CB8-0C97-4F22-B793-6EA6B408B61D}" srcId="{D1B195D7-1A0B-4F82-AD7C-D773EFE6080B}" destId="{C6FCDA71-E2C8-4F72-89A7-9203BEBBBB03}" srcOrd="1" destOrd="0" parTransId="{91336A27-CBD5-444F-BE99-6E5E8B1FCFA5}" sibTransId="{C9F452E7-FBDF-45DE-B5EF-B79D49A3182D}"/>
    <dgm:cxn modelId="{77BBF9B8-F80B-4416-9D50-7B2370A196E2}" type="presOf" srcId="{75C5A202-9154-434A-B2EF-7E0A94895F5A}" destId="{B6816CE8-FA30-4AF1-8ECA-B0F842370D30}" srcOrd="0" destOrd="0" presId="urn:microsoft.com/office/officeart/2005/8/layout/chevron2"/>
    <dgm:cxn modelId="{AD04ECB9-74D9-4761-AA85-41C6B7CEA848}" type="presOf" srcId="{55C65AED-7F4A-4BBC-B4CF-D86D622D1DF3}" destId="{0A9B4182-7519-4942-92A3-12C422F9C279}" srcOrd="0" destOrd="1" presId="urn:microsoft.com/office/officeart/2005/8/layout/chevron2"/>
    <dgm:cxn modelId="{5A6F24DD-96D7-4CB1-871E-0E56E1BFF8DE}" srcId="{EE892DFC-4489-4709-B931-4D5E2AB97D8F}" destId="{55C65AED-7F4A-4BBC-B4CF-D86D622D1DF3}" srcOrd="1" destOrd="0" parTransId="{FF8E5F96-3B6F-421E-9FB3-0B63F4CBD54B}" sibTransId="{BE7A833C-395F-4612-ABAE-94566522F0E2}"/>
    <dgm:cxn modelId="{82DCF6E0-D87B-4B70-8037-2AB8BDBC0020}" type="presOf" srcId="{1C86886A-D06D-4103-BE2B-F176A4E9939F}" destId="{0A9B4182-7519-4942-92A3-12C422F9C279}" srcOrd="0" destOrd="3" presId="urn:microsoft.com/office/officeart/2005/8/layout/chevron2"/>
    <dgm:cxn modelId="{5D5ED600-B566-45F6-994C-01CDAA0AAA98}" type="presParOf" srcId="{B6816CE8-FA30-4AF1-8ECA-B0F842370D30}" destId="{789FC981-EAD1-4A01-9BF8-81632B72BF18}" srcOrd="0" destOrd="0" presId="urn:microsoft.com/office/officeart/2005/8/layout/chevron2"/>
    <dgm:cxn modelId="{CD99443D-0030-4C2C-982C-763F0B4ED3D9}" type="presParOf" srcId="{789FC981-EAD1-4A01-9BF8-81632B72BF18}" destId="{16F87A02-8958-40E4-A7C7-858731D91079}" srcOrd="0" destOrd="0" presId="urn:microsoft.com/office/officeart/2005/8/layout/chevron2"/>
    <dgm:cxn modelId="{061D4FAB-CDAB-40E3-B3A0-1FE5A19F245B}" type="presParOf" srcId="{789FC981-EAD1-4A01-9BF8-81632B72BF18}" destId="{5AC2A06F-E34D-4104-A2BC-172956976967}" srcOrd="1" destOrd="0" presId="urn:microsoft.com/office/officeart/2005/8/layout/chevron2"/>
    <dgm:cxn modelId="{095DA7EE-010D-4AE1-8088-B0EB5E27784A}" type="presParOf" srcId="{B6816CE8-FA30-4AF1-8ECA-B0F842370D30}" destId="{37DBA5A9-AB0D-444B-A52B-B7D76CFBCDEE}" srcOrd="1" destOrd="0" presId="urn:microsoft.com/office/officeart/2005/8/layout/chevron2"/>
    <dgm:cxn modelId="{9750B1F2-4BEA-454A-9DD1-E38C2545FB30}" type="presParOf" srcId="{B6816CE8-FA30-4AF1-8ECA-B0F842370D30}" destId="{4FB4748E-8B2E-4FB5-B04D-038B58E15945}" srcOrd="2" destOrd="0" presId="urn:microsoft.com/office/officeart/2005/8/layout/chevron2"/>
    <dgm:cxn modelId="{1B328C64-A113-4926-B979-06CFE697A0A3}" type="presParOf" srcId="{4FB4748E-8B2E-4FB5-B04D-038B58E15945}" destId="{F2BEB093-245D-4A36-AD4D-3F7BBEB5D86B}" srcOrd="0" destOrd="0" presId="urn:microsoft.com/office/officeart/2005/8/layout/chevron2"/>
    <dgm:cxn modelId="{62096856-6F27-4FBF-843F-6948EE5F3DB4}" type="presParOf" srcId="{4FB4748E-8B2E-4FB5-B04D-038B58E15945}" destId="{0A9B4182-7519-4942-92A3-12C422F9C279}"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7B97897-5584-4E41-BB8F-16FB4280E7E3}" type="doc">
      <dgm:prSet loTypeId="urn:microsoft.com/office/officeart/2005/8/layout/process1" loCatId="process" qsTypeId="urn:microsoft.com/office/officeart/2005/8/quickstyle/simple1" qsCatId="simple" csTypeId="urn:microsoft.com/office/officeart/2005/8/colors/colorful4" csCatId="colorful" phldr="1"/>
      <dgm:spPr/>
      <dgm:t>
        <a:bodyPr/>
        <a:lstStyle/>
        <a:p>
          <a:endParaRPr lang="en-GB"/>
        </a:p>
      </dgm:t>
    </dgm:pt>
    <dgm:pt modelId="{A4763B2A-53F7-4098-9D33-DCC2454F4995}">
      <dgm:prSet custT="1"/>
      <dgm:spPr/>
      <dgm:t>
        <a:bodyPr/>
        <a:lstStyle/>
        <a:p>
          <a:pPr rtl="0"/>
          <a:r>
            <a:rPr lang="en-US" sz="1300" dirty="0"/>
            <a:t>Set up a service principal (SP)</a:t>
          </a:r>
          <a:endParaRPr lang="en-GB" sz="1300" dirty="0"/>
        </a:p>
      </dgm:t>
    </dgm:pt>
    <dgm:pt modelId="{B024AD70-DC88-46F7-B4F1-02ADCE213E94}" type="parTrans" cxnId="{D8A65709-C6E0-4640-9A7D-A65D90B5F01E}">
      <dgm:prSet/>
      <dgm:spPr/>
      <dgm:t>
        <a:bodyPr/>
        <a:lstStyle/>
        <a:p>
          <a:endParaRPr lang="en-GB" sz="1300"/>
        </a:p>
      </dgm:t>
    </dgm:pt>
    <dgm:pt modelId="{3886AEE3-6382-4B0F-8025-8B6FE2580FE6}" type="sibTrans" cxnId="{D8A65709-C6E0-4640-9A7D-A65D90B5F01E}">
      <dgm:prSet custT="1"/>
      <dgm:spPr/>
      <dgm:t>
        <a:bodyPr/>
        <a:lstStyle/>
        <a:p>
          <a:endParaRPr lang="en-GB" sz="1300"/>
        </a:p>
      </dgm:t>
    </dgm:pt>
    <dgm:pt modelId="{E97E18F4-11C9-4179-A4BD-BE37319D222D}">
      <dgm:prSet custT="1"/>
      <dgm:spPr/>
      <dgm:t>
        <a:bodyPr/>
        <a:lstStyle/>
        <a:p>
          <a:pPr rtl="0"/>
          <a:r>
            <a:rPr lang="en-US" sz="1300" dirty="0"/>
            <a:t>Store SP credentials in Environment variables</a:t>
          </a:r>
          <a:endParaRPr lang="en-GB" sz="1300" dirty="0"/>
        </a:p>
      </dgm:t>
    </dgm:pt>
    <dgm:pt modelId="{234B7E05-9908-44E7-A9A8-E84FEFB571FC}" type="parTrans" cxnId="{81976CE5-50A0-4A83-9F0B-4CDE132F5FD9}">
      <dgm:prSet/>
      <dgm:spPr/>
      <dgm:t>
        <a:bodyPr/>
        <a:lstStyle/>
        <a:p>
          <a:endParaRPr lang="en-GB" sz="1300"/>
        </a:p>
      </dgm:t>
    </dgm:pt>
    <dgm:pt modelId="{2D14DA09-84B9-40AE-AA6D-584D86F9A8AA}" type="sibTrans" cxnId="{81976CE5-50A0-4A83-9F0B-4CDE132F5FD9}">
      <dgm:prSet custT="1"/>
      <dgm:spPr/>
      <dgm:t>
        <a:bodyPr/>
        <a:lstStyle/>
        <a:p>
          <a:endParaRPr lang="en-GB" sz="1300"/>
        </a:p>
      </dgm:t>
    </dgm:pt>
    <dgm:pt modelId="{68F9D37B-A304-4E11-A85A-C89FC00F3660}">
      <dgm:prSet custT="1"/>
      <dgm:spPr/>
      <dgm:t>
        <a:bodyPr/>
        <a:lstStyle/>
        <a:p>
          <a:pPr rtl="0"/>
          <a:r>
            <a:rPr lang="en-US" sz="1300" dirty="0"/>
            <a:t>Install PowerShell 7 and CAT</a:t>
          </a:r>
          <a:endParaRPr lang="en-GB" sz="1300" dirty="0"/>
        </a:p>
      </dgm:t>
    </dgm:pt>
    <dgm:pt modelId="{A6486BC3-8D9B-4190-AC74-1EBF8136C077}" type="parTrans" cxnId="{1D7AA801-D51B-4B2A-835E-C9375C9D73BC}">
      <dgm:prSet/>
      <dgm:spPr/>
      <dgm:t>
        <a:bodyPr/>
        <a:lstStyle/>
        <a:p>
          <a:endParaRPr lang="en-GB" sz="1300"/>
        </a:p>
      </dgm:t>
    </dgm:pt>
    <dgm:pt modelId="{EED993EB-0D56-467B-B280-FAE6489DEEC3}" type="sibTrans" cxnId="{1D7AA801-D51B-4B2A-835E-C9375C9D73BC}">
      <dgm:prSet custT="1"/>
      <dgm:spPr>
        <a:noFill/>
      </dgm:spPr>
      <dgm:t>
        <a:bodyPr/>
        <a:lstStyle/>
        <a:p>
          <a:endParaRPr lang="en-GB" sz="1300"/>
        </a:p>
      </dgm:t>
    </dgm:pt>
    <dgm:pt modelId="{EEFC4F8B-2308-4222-A028-5113DCFFC4BC}">
      <dgm:prSet custT="1"/>
      <dgm:spPr/>
      <dgm:t>
        <a:bodyPr/>
        <a:lstStyle/>
        <a:p>
          <a:pPr rtl="0"/>
          <a:r>
            <a:rPr lang="en-US" sz="1300" dirty="0"/>
            <a:t>Create a CAT project</a:t>
          </a:r>
          <a:endParaRPr lang="en-GB" sz="1300" dirty="0"/>
        </a:p>
      </dgm:t>
    </dgm:pt>
    <dgm:pt modelId="{FFC69C52-7FA1-4E89-BB29-A614DB17FFD3}" type="parTrans" cxnId="{C87D73E6-E728-405C-920A-E881DED7EBC5}">
      <dgm:prSet/>
      <dgm:spPr/>
      <dgm:t>
        <a:bodyPr/>
        <a:lstStyle/>
        <a:p>
          <a:endParaRPr lang="en-GB" sz="1300"/>
        </a:p>
      </dgm:t>
    </dgm:pt>
    <dgm:pt modelId="{DC7B3789-5871-4A02-985B-C0C90B548B87}" type="sibTrans" cxnId="{C87D73E6-E728-405C-920A-E881DED7EBC5}">
      <dgm:prSet custT="1"/>
      <dgm:spPr/>
      <dgm:t>
        <a:bodyPr/>
        <a:lstStyle/>
        <a:p>
          <a:endParaRPr lang="en-GB" sz="1300"/>
        </a:p>
      </dgm:t>
    </dgm:pt>
    <dgm:pt modelId="{AEB6872C-9D28-4807-B71E-647E58C2203D}">
      <dgm:prSet custT="1"/>
      <dgm:spPr/>
      <dgm:t>
        <a:bodyPr/>
        <a:lstStyle/>
        <a:p>
          <a:pPr rtl="0"/>
          <a:r>
            <a:rPr lang="en-US" sz="1300" dirty="0"/>
            <a:t>Write tests</a:t>
          </a:r>
          <a:endParaRPr lang="en-GB" sz="1300" dirty="0"/>
        </a:p>
      </dgm:t>
    </dgm:pt>
    <dgm:pt modelId="{D6E6391C-B829-4855-ACE6-6BA2E226BC81}" type="parTrans" cxnId="{2F639CFC-2F62-410D-93B4-36260130014C}">
      <dgm:prSet/>
      <dgm:spPr/>
      <dgm:t>
        <a:bodyPr/>
        <a:lstStyle/>
        <a:p>
          <a:endParaRPr lang="en-GB" sz="1300"/>
        </a:p>
      </dgm:t>
    </dgm:pt>
    <dgm:pt modelId="{F16C4683-AF5E-41EE-BFAA-04D9381F6438}" type="sibTrans" cxnId="{2F639CFC-2F62-410D-93B4-36260130014C}">
      <dgm:prSet custT="1"/>
      <dgm:spPr/>
      <dgm:t>
        <a:bodyPr/>
        <a:lstStyle/>
        <a:p>
          <a:endParaRPr lang="en-GB" sz="1300"/>
        </a:p>
      </dgm:t>
    </dgm:pt>
    <dgm:pt modelId="{4D316711-D01A-4D4B-834C-B7552BC76CB1}">
      <dgm:prSet custT="1"/>
      <dgm:spPr/>
      <dgm:t>
        <a:bodyPr/>
        <a:lstStyle/>
        <a:p>
          <a:pPr rtl="0"/>
          <a:r>
            <a:rPr lang="en-US" sz="1300" dirty="0"/>
            <a:t>Run</a:t>
          </a:r>
          <a:endParaRPr lang="en-GB" sz="1300" dirty="0"/>
        </a:p>
      </dgm:t>
    </dgm:pt>
    <dgm:pt modelId="{911F4174-F58B-43E2-9E79-E0F7DE8FC63C}" type="parTrans" cxnId="{804945C5-989F-4B73-A9ED-A3A6007CF92B}">
      <dgm:prSet/>
      <dgm:spPr/>
      <dgm:t>
        <a:bodyPr/>
        <a:lstStyle/>
        <a:p>
          <a:endParaRPr lang="en-GB" sz="1300"/>
        </a:p>
      </dgm:t>
    </dgm:pt>
    <dgm:pt modelId="{C8EA8D1D-2252-48D7-A774-2D3A81BC30D8}" type="sibTrans" cxnId="{804945C5-989F-4B73-A9ED-A3A6007CF92B}">
      <dgm:prSet/>
      <dgm:spPr/>
      <dgm:t>
        <a:bodyPr/>
        <a:lstStyle/>
        <a:p>
          <a:endParaRPr lang="en-GB" sz="1300"/>
        </a:p>
      </dgm:t>
    </dgm:pt>
    <dgm:pt modelId="{527C219A-9778-401F-8C9F-7D996CE550D5}" type="pres">
      <dgm:prSet presAssocID="{17B97897-5584-4E41-BB8F-16FB4280E7E3}" presName="Name0" presStyleCnt="0">
        <dgm:presLayoutVars>
          <dgm:dir/>
          <dgm:resizeHandles val="exact"/>
        </dgm:presLayoutVars>
      </dgm:prSet>
      <dgm:spPr/>
    </dgm:pt>
    <dgm:pt modelId="{E07BB589-D661-45ED-B10C-8151E362B37F}" type="pres">
      <dgm:prSet presAssocID="{A4763B2A-53F7-4098-9D33-DCC2454F4995}" presName="node" presStyleLbl="node1" presStyleIdx="0" presStyleCnt="6" custScaleX="143391" custScaleY="131559" custLinFactX="95341" custLinFactNeighborX="100000" custLinFactNeighborY="-93374">
        <dgm:presLayoutVars>
          <dgm:bulletEnabled val="1"/>
        </dgm:presLayoutVars>
      </dgm:prSet>
      <dgm:spPr/>
    </dgm:pt>
    <dgm:pt modelId="{5ED86E14-49E4-440A-9A7E-7B46381CA951}" type="pres">
      <dgm:prSet presAssocID="{3886AEE3-6382-4B0F-8025-8B6FE2580FE6}" presName="sibTrans" presStyleLbl="sibTrans2D1" presStyleIdx="0" presStyleCnt="5"/>
      <dgm:spPr/>
    </dgm:pt>
    <dgm:pt modelId="{DE065E1B-9928-449F-9F7D-DCA401AB504D}" type="pres">
      <dgm:prSet presAssocID="{3886AEE3-6382-4B0F-8025-8B6FE2580FE6}" presName="connectorText" presStyleLbl="sibTrans2D1" presStyleIdx="0" presStyleCnt="5"/>
      <dgm:spPr/>
    </dgm:pt>
    <dgm:pt modelId="{8B55913F-337C-42DF-8823-D0F9F94D1D06}" type="pres">
      <dgm:prSet presAssocID="{E97E18F4-11C9-4179-A4BD-BE37319D222D}" presName="node" presStyleLbl="node1" presStyleIdx="1" presStyleCnt="6" custScaleX="131384" custScaleY="125696" custLinFactX="100000" custLinFactNeighborX="164142" custLinFactNeighborY="-97685">
        <dgm:presLayoutVars>
          <dgm:bulletEnabled val="1"/>
        </dgm:presLayoutVars>
      </dgm:prSet>
      <dgm:spPr/>
    </dgm:pt>
    <dgm:pt modelId="{7F2D062F-B5A5-4F5E-BE84-6AF77CB2B3FB}" type="pres">
      <dgm:prSet presAssocID="{2D14DA09-84B9-40AE-AA6D-584D86F9A8AA}" presName="sibTrans" presStyleLbl="sibTrans2D1" presStyleIdx="1" presStyleCnt="5"/>
      <dgm:spPr/>
    </dgm:pt>
    <dgm:pt modelId="{099695F8-ECDF-453D-85E4-ECDCF84BC66C}" type="pres">
      <dgm:prSet presAssocID="{2D14DA09-84B9-40AE-AA6D-584D86F9A8AA}" presName="connectorText" presStyleLbl="sibTrans2D1" presStyleIdx="1" presStyleCnt="5"/>
      <dgm:spPr/>
    </dgm:pt>
    <dgm:pt modelId="{13664141-498C-4FD2-B3EF-FC1E3CA6FDFD}" type="pres">
      <dgm:prSet presAssocID="{68F9D37B-A304-4E11-A85A-C89FC00F3660}" presName="node" presStyleLbl="node1" presStyleIdx="2" presStyleCnt="6" custScaleX="128225" custScaleY="128460" custLinFactX="100535" custLinFactY="-980" custLinFactNeighborX="200000" custLinFactNeighborY="-100000">
        <dgm:presLayoutVars>
          <dgm:bulletEnabled val="1"/>
        </dgm:presLayoutVars>
      </dgm:prSet>
      <dgm:spPr/>
    </dgm:pt>
    <dgm:pt modelId="{36D15456-0F65-4581-A4D5-856FBA3FA710}" type="pres">
      <dgm:prSet presAssocID="{EED993EB-0D56-467B-B280-FAE6489DEEC3}" presName="sibTrans" presStyleLbl="sibTrans2D1" presStyleIdx="2" presStyleCnt="5" custFlipVert="1" custScaleX="95262" custScaleY="55917" custLinFactX="100000" custLinFactY="-200000" custLinFactNeighborX="145919" custLinFactNeighborY="-212005"/>
      <dgm:spPr/>
    </dgm:pt>
    <dgm:pt modelId="{C2B66085-E56D-4483-81CA-C7F44701FB17}" type="pres">
      <dgm:prSet presAssocID="{EED993EB-0D56-467B-B280-FAE6489DEEC3}" presName="connectorText" presStyleLbl="sibTrans2D1" presStyleIdx="2" presStyleCnt="5"/>
      <dgm:spPr/>
    </dgm:pt>
    <dgm:pt modelId="{C239E1F3-BC79-480F-8AB5-C548309E6293}" type="pres">
      <dgm:prSet presAssocID="{EEFC4F8B-2308-4222-A028-5113DCFFC4BC}" presName="node" presStyleLbl="node1" presStyleIdx="3" presStyleCnt="6" custScaleX="142744" custScaleY="128245" custLinFactX="-200000" custLinFactNeighborX="-210486" custLinFactNeighborY="57951">
        <dgm:presLayoutVars>
          <dgm:bulletEnabled val="1"/>
        </dgm:presLayoutVars>
      </dgm:prSet>
      <dgm:spPr/>
    </dgm:pt>
    <dgm:pt modelId="{BA0DAA79-5CF4-4675-B2AF-1C9B947AC759}" type="pres">
      <dgm:prSet presAssocID="{DC7B3789-5871-4A02-985B-C0C90B548B87}" presName="sibTrans" presStyleLbl="sibTrans2D1" presStyleIdx="3" presStyleCnt="5"/>
      <dgm:spPr/>
    </dgm:pt>
    <dgm:pt modelId="{EC6F9362-1107-4B90-A279-5B18B6FF97FD}" type="pres">
      <dgm:prSet presAssocID="{DC7B3789-5871-4A02-985B-C0C90B548B87}" presName="connectorText" presStyleLbl="sibTrans2D1" presStyleIdx="3" presStyleCnt="5"/>
      <dgm:spPr/>
    </dgm:pt>
    <dgm:pt modelId="{A896844F-A633-458A-8BCB-3D149A75CCB6}" type="pres">
      <dgm:prSet presAssocID="{AEB6872C-9D28-4807-B71E-647E58C2203D}" presName="node" presStyleLbl="node1" presStyleIdx="4" presStyleCnt="6" custScaleX="135551" custScaleY="132861" custLinFactX="-187304" custLinFactNeighborX="-200000" custLinFactNeighborY="57951">
        <dgm:presLayoutVars>
          <dgm:bulletEnabled val="1"/>
        </dgm:presLayoutVars>
      </dgm:prSet>
      <dgm:spPr/>
    </dgm:pt>
    <dgm:pt modelId="{883A4B69-1C29-462E-A051-C6D5E28735A5}" type="pres">
      <dgm:prSet presAssocID="{F16C4683-AF5E-41EE-BFAA-04D9381F6438}" presName="sibTrans" presStyleLbl="sibTrans2D1" presStyleIdx="4" presStyleCnt="5"/>
      <dgm:spPr/>
    </dgm:pt>
    <dgm:pt modelId="{A666114E-575C-4E25-85D5-74A4C7CD36D8}" type="pres">
      <dgm:prSet presAssocID="{F16C4683-AF5E-41EE-BFAA-04D9381F6438}" presName="connectorText" presStyleLbl="sibTrans2D1" presStyleIdx="4" presStyleCnt="5"/>
      <dgm:spPr/>
    </dgm:pt>
    <dgm:pt modelId="{99FCE566-F84C-4D1D-B11B-C575E55770C7}" type="pres">
      <dgm:prSet presAssocID="{4D316711-D01A-4D4B-834C-B7552BC76CB1}" presName="node" presStyleLbl="node1" presStyleIdx="5" presStyleCnt="6" custScaleX="151243" custScaleY="128108" custLinFactX="-175224" custLinFactNeighborX="-200000" custLinFactNeighborY="57951">
        <dgm:presLayoutVars>
          <dgm:bulletEnabled val="1"/>
        </dgm:presLayoutVars>
      </dgm:prSet>
      <dgm:spPr/>
    </dgm:pt>
  </dgm:ptLst>
  <dgm:cxnLst>
    <dgm:cxn modelId="{1D7AA801-D51B-4B2A-835E-C9375C9D73BC}" srcId="{17B97897-5584-4E41-BB8F-16FB4280E7E3}" destId="{68F9D37B-A304-4E11-A85A-C89FC00F3660}" srcOrd="2" destOrd="0" parTransId="{A6486BC3-8D9B-4190-AC74-1EBF8136C077}" sibTransId="{EED993EB-0D56-467B-B280-FAE6489DEEC3}"/>
    <dgm:cxn modelId="{D8A65709-C6E0-4640-9A7D-A65D90B5F01E}" srcId="{17B97897-5584-4E41-BB8F-16FB4280E7E3}" destId="{A4763B2A-53F7-4098-9D33-DCC2454F4995}" srcOrd="0" destOrd="0" parTransId="{B024AD70-DC88-46F7-B4F1-02ADCE213E94}" sibTransId="{3886AEE3-6382-4B0F-8025-8B6FE2580FE6}"/>
    <dgm:cxn modelId="{0F101E12-41A5-4314-BECF-4661F6CDDFC9}" type="presOf" srcId="{F16C4683-AF5E-41EE-BFAA-04D9381F6438}" destId="{883A4B69-1C29-462E-A051-C6D5E28735A5}" srcOrd="0" destOrd="0" presId="urn:microsoft.com/office/officeart/2005/8/layout/process1"/>
    <dgm:cxn modelId="{B8CE8E21-2213-4A8C-A237-803C09EA65D8}" type="presOf" srcId="{17B97897-5584-4E41-BB8F-16FB4280E7E3}" destId="{527C219A-9778-401F-8C9F-7D996CE550D5}" srcOrd="0" destOrd="0" presId="urn:microsoft.com/office/officeart/2005/8/layout/process1"/>
    <dgm:cxn modelId="{778A6B24-C648-415A-8E05-67E6C505AA5D}" type="presOf" srcId="{DC7B3789-5871-4A02-985B-C0C90B548B87}" destId="{EC6F9362-1107-4B90-A279-5B18B6FF97FD}" srcOrd="1" destOrd="0" presId="urn:microsoft.com/office/officeart/2005/8/layout/process1"/>
    <dgm:cxn modelId="{1B012A29-F1FD-4004-9B6D-D8FB678BE874}" type="presOf" srcId="{2D14DA09-84B9-40AE-AA6D-584D86F9A8AA}" destId="{099695F8-ECDF-453D-85E4-ECDCF84BC66C}" srcOrd="1" destOrd="0" presId="urn:microsoft.com/office/officeart/2005/8/layout/process1"/>
    <dgm:cxn modelId="{13C51E3D-1A0E-4A00-BAAA-F9230FA6221A}" type="presOf" srcId="{2D14DA09-84B9-40AE-AA6D-584D86F9A8AA}" destId="{7F2D062F-B5A5-4F5E-BE84-6AF77CB2B3FB}" srcOrd="0" destOrd="0" presId="urn:microsoft.com/office/officeart/2005/8/layout/process1"/>
    <dgm:cxn modelId="{49A7BD5B-D409-4B48-9BF2-B5534781817B}" type="presOf" srcId="{4D316711-D01A-4D4B-834C-B7552BC76CB1}" destId="{99FCE566-F84C-4D1D-B11B-C575E55770C7}" srcOrd="0" destOrd="0" presId="urn:microsoft.com/office/officeart/2005/8/layout/process1"/>
    <dgm:cxn modelId="{FF595267-F159-415D-9CFA-6CC502536611}" type="presOf" srcId="{EEFC4F8B-2308-4222-A028-5113DCFFC4BC}" destId="{C239E1F3-BC79-480F-8AB5-C548309E6293}" srcOrd="0" destOrd="0" presId="urn:microsoft.com/office/officeart/2005/8/layout/process1"/>
    <dgm:cxn modelId="{E94E6A94-FDC1-41C9-842F-07A8EC612646}" type="presOf" srcId="{3886AEE3-6382-4B0F-8025-8B6FE2580FE6}" destId="{5ED86E14-49E4-440A-9A7E-7B46381CA951}" srcOrd="0" destOrd="0" presId="urn:microsoft.com/office/officeart/2005/8/layout/process1"/>
    <dgm:cxn modelId="{1294279B-A05D-4257-B83B-B0A9338A6932}" type="presOf" srcId="{AEB6872C-9D28-4807-B71E-647E58C2203D}" destId="{A896844F-A633-458A-8BCB-3D149A75CCB6}" srcOrd="0" destOrd="0" presId="urn:microsoft.com/office/officeart/2005/8/layout/process1"/>
    <dgm:cxn modelId="{87796FA6-2727-4AD8-B1D1-7A9BD59A4C6C}" type="presOf" srcId="{EED993EB-0D56-467B-B280-FAE6489DEEC3}" destId="{36D15456-0F65-4581-A4D5-856FBA3FA710}" srcOrd="0" destOrd="0" presId="urn:microsoft.com/office/officeart/2005/8/layout/process1"/>
    <dgm:cxn modelId="{E72E7FAF-091E-4CBE-8DFC-AFDC3CA4198C}" type="presOf" srcId="{DC7B3789-5871-4A02-985B-C0C90B548B87}" destId="{BA0DAA79-5CF4-4675-B2AF-1C9B947AC759}" srcOrd="0" destOrd="0" presId="urn:microsoft.com/office/officeart/2005/8/layout/process1"/>
    <dgm:cxn modelId="{C3F32CBA-58EF-4693-BBE7-A380873731CB}" type="presOf" srcId="{68F9D37B-A304-4E11-A85A-C89FC00F3660}" destId="{13664141-498C-4FD2-B3EF-FC1E3CA6FDFD}" srcOrd="0" destOrd="0" presId="urn:microsoft.com/office/officeart/2005/8/layout/process1"/>
    <dgm:cxn modelId="{D471CDBD-5496-404A-B2D6-E3554A70BFAF}" type="presOf" srcId="{A4763B2A-53F7-4098-9D33-DCC2454F4995}" destId="{E07BB589-D661-45ED-B10C-8151E362B37F}" srcOrd="0" destOrd="0" presId="urn:microsoft.com/office/officeart/2005/8/layout/process1"/>
    <dgm:cxn modelId="{804945C5-989F-4B73-A9ED-A3A6007CF92B}" srcId="{17B97897-5584-4E41-BB8F-16FB4280E7E3}" destId="{4D316711-D01A-4D4B-834C-B7552BC76CB1}" srcOrd="5" destOrd="0" parTransId="{911F4174-F58B-43E2-9E79-E0F7DE8FC63C}" sibTransId="{C8EA8D1D-2252-48D7-A774-2D3A81BC30D8}"/>
    <dgm:cxn modelId="{AEA9EACD-1168-4682-9EBB-B9633E0FD933}" type="presOf" srcId="{3886AEE3-6382-4B0F-8025-8B6FE2580FE6}" destId="{DE065E1B-9928-449F-9F7D-DCA401AB504D}" srcOrd="1" destOrd="0" presId="urn:microsoft.com/office/officeart/2005/8/layout/process1"/>
    <dgm:cxn modelId="{057A91DD-04A9-4D52-BA88-8A7BC3409485}" type="presOf" srcId="{EED993EB-0D56-467B-B280-FAE6489DEEC3}" destId="{C2B66085-E56D-4483-81CA-C7F44701FB17}" srcOrd="1" destOrd="0" presId="urn:microsoft.com/office/officeart/2005/8/layout/process1"/>
    <dgm:cxn modelId="{81976CE5-50A0-4A83-9F0B-4CDE132F5FD9}" srcId="{17B97897-5584-4E41-BB8F-16FB4280E7E3}" destId="{E97E18F4-11C9-4179-A4BD-BE37319D222D}" srcOrd="1" destOrd="0" parTransId="{234B7E05-9908-44E7-A9A8-E84FEFB571FC}" sibTransId="{2D14DA09-84B9-40AE-AA6D-584D86F9A8AA}"/>
    <dgm:cxn modelId="{C87D73E6-E728-405C-920A-E881DED7EBC5}" srcId="{17B97897-5584-4E41-BB8F-16FB4280E7E3}" destId="{EEFC4F8B-2308-4222-A028-5113DCFFC4BC}" srcOrd="3" destOrd="0" parTransId="{FFC69C52-7FA1-4E89-BB29-A614DB17FFD3}" sibTransId="{DC7B3789-5871-4A02-985B-C0C90B548B87}"/>
    <dgm:cxn modelId="{7FB22DEF-0E4F-4646-AB49-6CF95A3ECF8B}" type="presOf" srcId="{E97E18F4-11C9-4179-A4BD-BE37319D222D}" destId="{8B55913F-337C-42DF-8823-D0F9F94D1D06}" srcOrd="0" destOrd="0" presId="urn:microsoft.com/office/officeart/2005/8/layout/process1"/>
    <dgm:cxn modelId="{C0C120F6-DDC3-4E2D-BC6A-C9E9598282BE}" type="presOf" srcId="{F16C4683-AF5E-41EE-BFAA-04D9381F6438}" destId="{A666114E-575C-4E25-85D5-74A4C7CD36D8}" srcOrd="1" destOrd="0" presId="urn:microsoft.com/office/officeart/2005/8/layout/process1"/>
    <dgm:cxn modelId="{2F639CFC-2F62-410D-93B4-36260130014C}" srcId="{17B97897-5584-4E41-BB8F-16FB4280E7E3}" destId="{AEB6872C-9D28-4807-B71E-647E58C2203D}" srcOrd="4" destOrd="0" parTransId="{D6E6391C-B829-4855-ACE6-6BA2E226BC81}" sibTransId="{F16C4683-AF5E-41EE-BFAA-04D9381F6438}"/>
    <dgm:cxn modelId="{76723604-9938-4FC0-9B69-5E469034BF0D}" type="presParOf" srcId="{527C219A-9778-401F-8C9F-7D996CE550D5}" destId="{E07BB589-D661-45ED-B10C-8151E362B37F}" srcOrd="0" destOrd="0" presId="urn:microsoft.com/office/officeart/2005/8/layout/process1"/>
    <dgm:cxn modelId="{1507AC9A-1835-4D1C-A6B5-F84ED8D5A98E}" type="presParOf" srcId="{527C219A-9778-401F-8C9F-7D996CE550D5}" destId="{5ED86E14-49E4-440A-9A7E-7B46381CA951}" srcOrd="1" destOrd="0" presId="urn:microsoft.com/office/officeart/2005/8/layout/process1"/>
    <dgm:cxn modelId="{162367C2-D4BE-4B06-B176-A668B8FB50D4}" type="presParOf" srcId="{5ED86E14-49E4-440A-9A7E-7B46381CA951}" destId="{DE065E1B-9928-449F-9F7D-DCA401AB504D}" srcOrd="0" destOrd="0" presId="urn:microsoft.com/office/officeart/2005/8/layout/process1"/>
    <dgm:cxn modelId="{36DD8C1E-DF58-4B9B-9372-565DB40B8E12}" type="presParOf" srcId="{527C219A-9778-401F-8C9F-7D996CE550D5}" destId="{8B55913F-337C-42DF-8823-D0F9F94D1D06}" srcOrd="2" destOrd="0" presId="urn:microsoft.com/office/officeart/2005/8/layout/process1"/>
    <dgm:cxn modelId="{251CC915-1386-4D0D-BCC0-31321E8D2FD8}" type="presParOf" srcId="{527C219A-9778-401F-8C9F-7D996CE550D5}" destId="{7F2D062F-B5A5-4F5E-BE84-6AF77CB2B3FB}" srcOrd="3" destOrd="0" presId="urn:microsoft.com/office/officeart/2005/8/layout/process1"/>
    <dgm:cxn modelId="{5F5601B9-3909-4E66-966A-D654133546C1}" type="presParOf" srcId="{7F2D062F-B5A5-4F5E-BE84-6AF77CB2B3FB}" destId="{099695F8-ECDF-453D-85E4-ECDCF84BC66C}" srcOrd="0" destOrd="0" presId="urn:microsoft.com/office/officeart/2005/8/layout/process1"/>
    <dgm:cxn modelId="{5661CC93-03FF-4F54-91D2-565C3038425B}" type="presParOf" srcId="{527C219A-9778-401F-8C9F-7D996CE550D5}" destId="{13664141-498C-4FD2-B3EF-FC1E3CA6FDFD}" srcOrd="4" destOrd="0" presId="urn:microsoft.com/office/officeart/2005/8/layout/process1"/>
    <dgm:cxn modelId="{6D1BFBB3-C974-4BC7-9905-76FAFA76A993}" type="presParOf" srcId="{527C219A-9778-401F-8C9F-7D996CE550D5}" destId="{36D15456-0F65-4581-A4D5-856FBA3FA710}" srcOrd="5" destOrd="0" presId="urn:microsoft.com/office/officeart/2005/8/layout/process1"/>
    <dgm:cxn modelId="{746154DE-136B-4B17-BE73-61CD2E1A296C}" type="presParOf" srcId="{36D15456-0F65-4581-A4D5-856FBA3FA710}" destId="{C2B66085-E56D-4483-81CA-C7F44701FB17}" srcOrd="0" destOrd="0" presId="urn:microsoft.com/office/officeart/2005/8/layout/process1"/>
    <dgm:cxn modelId="{241B3685-ED5B-48BE-8CF2-9CC3126E1310}" type="presParOf" srcId="{527C219A-9778-401F-8C9F-7D996CE550D5}" destId="{C239E1F3-BC79-480F-8AB5-C548309E6293}" srcOrd="6" destOrd="0" presId="urn:microsoft.com/office/officeart/2005/8/layout/process1"/>
    <dgm:cxn modelId="{153972E2-B040-466A-894F-043771430634}" type="presParOf" srcId="{527C219A-9778-401F-8C9F-7D996CE550D5}" destId="{BA0DAA79-5CF4-4675-B2AF-1C9B947AC759}" srcOrd="7" destOrd="0" presId="urn:microsoft.com/office/officeart/2005/8/layout/process1"/>
    <dgm:cxn modelId="{4BB68C45-6779-4536-B2F7-E2BDFEC57A98}" type="presParOf" srcId="{BA0DAA79-5CF4-4675-B2AF-1C9B947AC759}" destId="{EC6F9362-1107-4B90-A279-5B18B6FF97FD}" srcOrd="0" destOrd="0" presId="urn:microsoft.com/office/officeart/2005/8/layout/process1"/>
    <dgm:cxn modelId="{19C6B1B4-A95F-461B-923D-6C961FA8F8E0}" type="presParOf" srcId="{527C219A-9778-401F-8C9F-7D996CE550D5}" destId="{A896844F-A633-458A-8BCB-3D149A75CCB6}" srcOrd="8" destOrd="0" presId="urn:microsoft.com/office/officeart/2005/8/layout/process1"/>
    <dgm:cxn modelId="{6401C872-2F65-4559-9C52-FCDB4802E310}" type="presParOf" srcId="{527C219A-9778-401F-8C9F-7D996CE550D5}" destId="{883A4B69-1C29-462E-A051-C6D5E28735A5}" srcOrd="9" destOrd="0" presId="urn:microsoft.com/office/officeart/2005/8/layout/process1"/>
    <dgm:cxn modelId="{8C94387A-09A3-4FB2-A8B4-293356982F6F}" type="presParOf" srcId="{883A4B69-1C29-462E-A051-C6D5E28735A5}" destId="{A666114E-575C-4E25-85D5-74A4C7CD36D8}" srcOrd="0" destOrd="0" presId="urn:microsoft.com/office/officeart/2005/8/layout/process1"/>
    <dgm:cxn modelId="{DB15B104-5BE7-47FA-B5E7-452674182CA0}" type="presParOf" srcId="{527C219A-9778-401F-8C9F-7D996CE550D5}" destId="{99FCE566-F84C-4D1D-B11B-C575E55770C7}" srcOrd="1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5E936C1-C8BA-4405-A942-1CEE91A3BC04}" type="doc">
      <dgm:prSet loTypeId="urn:microsoft.com/office/officeart/2005/8/layout/hierarchy3" loCatId="hierarchy" qsTypeId="urn:microsoft.com/office/officeart/2005/8/quickstyle/simple1" qsCatId="simple" csTypeId="urn:microsoft.com/office/officeart/2005/8/colors/colorful4" csCatId="colorful" phldr="1"/>
      <dgm:spPr/>
      <dgm:t>
        <a:bodyPr/>
        <a:lstStyle/>
        <a:p>
          <a:endParaRPr lang="en-GB"/>
        </a:p>
      </dgm:t>
    </dgm:pt>
    <dgm:pt modelId="{94AF2C2A-799A-408E-AE6A-60CD6CB496EA}">
      <dgm:prSet/>
      <dgm:spPr/>
      <dgm:t>
        <a:bodyPr/>
        <a:lstStyle/>
        <a:p>
          <a:pPr rtl="0"/>
          <a:r>
            <a:rPr lang="en-US"/>
            <a:t>Go to: Azure Portal &gt; Microsoft Entra ID &gt; App Registrations </a:t>
          </a:r>
          <a:endParaRPr lang="en-GB"/>
        </a:p>
      </dgm:t>
    </dgm:pt>
    <dgm:pt modelId="{7BDBB44B-51B4-4AAF-AD08-6DD5ABE744BD}" type="parTrans" cxnId="{8705342C-B075-4121-B7D2-CB886939BF49}">
      <dgm:prSet/>
      <dgm:spPr/>
      <dgm:t>
        <a:bodyPr/>
        <a:lstStyle/>
        <a:p>
          <a:endParaRPr lang="en-GB"/>
        </a:p>
      </dgm:t>
    </dgm:pt>
    <dgm:pt modelId="{40F59B23-C44A-4618-9134-641359BF9C9B}" type="sibTrans" cxnId="{8705342C-B075-4121-B7D2-CB886939BF49}">
      <dgm:prSet/>
      <dgm:spPr/>
      <dgm:t>
        <a:bodyPr/>
        <a:lstStyle/>
        <a:p>
          <a:endParaRPr lang="en-GB"/>
        </a:p>
      </dgm:t>
    </dgm:pt>
    <dgm:pt modelId="{3A9704E4-D571-430A-9D18-EB1B3C019112}">
      <dgm:prSet/>
      <dgm:spPr/>
      <dgm:t>
        <a:bodyPr/>
        <a:lstStyle/>
        <a:p>
          <a:pPr rtl="0"/>
          <a:r>
            <a:rPr lang="en-US"/>
            <a:t>Create new App Registration</a:t>
          </a:r>
          <a:endParaRPr lang="en-GB"/>
        </a:p>
      </dgm:t>
    </dgm:pt>
    <dgm:pt modelId="{6E13CED5-A325-4577-912C-9AE084A65193}" type="parTrans" cxnId="{55398293-F64E-4233-94FD-65C38097D098}">
      <dgm:prSet/>
      <dgm:spPr/>
      <dgm:t>
        <a:bodyPr/>
        <a:lstStyle/>
        <a:p>
          <a:endParaRPr lang="en-GB"/>
        </a:p>
      </dgm:t>
    </dgm:pt>
    <dgm:pt modelId="{892A225E-6998-4FFF-924D-BC7E0A1E1DCE}" type="sibTrans" cxnId="{55398293-F64E-4233-94FD-65C38097D098}">
      <dgm:prSet/>
      <dgm:spPr/>
      <dgm:t>
        <a:bodyPr/>
        <a:lstStyle/>
        <a:p>
          <a:endParaRPr lang="en-GB"/>
        </a:p>
      </dgm:t>
    </dgm:pt>
    <dgm:pt modelId="{05C48478-4F1E-4CAD-BAE7-2B0431F81130}">
      <dgm:prSet/>
      <dgm:spPr/>
      <dgm:t>
        <a:bodyPr/>
        <a:lstStyle/>
        <a:p>
          <a:pPr rtl="0"/>
          <a:r>
            <a:rPr lang="en-US" dirty="0"/>
            <a:t>Go to: Power BI Admin Portal &gt; Tenant Settings &gt; Developer Settings </a:t>
          </a:r>
          <a:endParaRPr lang="en-GB" dirty="0"/>
        </a:p>
      </dgm:t>
    </dgm:pt>
    <dgm:pt modelId="{4D868FDC-703B-432D-9A19-2A2A38A8D774}" type="parTrans" cxnId="{0C5877B4-892B-4A81-ABDC-541CA2C1D9D7}">
      <dgm:prSet/>
      <dgm:spPr/>
      <dgm:t>
        <a:bodyPr/>
        <a:lstStyle/>
        <a:p>
          <a:endParaRPr lang="en-GB"/>
        </a:p>
      </dgm:t>
    </dgm:pt>
    <dgm:pt modelId="{7703874B-7E54-41D1-832D-22B0C742C8DA}" type="sibTrans" cxnId="{0C5877B4-892B-4A81-ABDC-541CA2C1D9D7}">
      <dgm:prSet/>
      <dgm:spPr/>
      <dgm:t>
        <a:bodyPr/>
        <a:lstStyle/>
        <a:p>
          <a:endParaRPr lang="en-GB"/>
        </a:p>
      </dgm:t>
    </dgm:pt>
    <dgm:pt modelId="{FF8A5EC0-548A-474A-8BED-3709B4AC23B8}">
      <dgm:prSet/>
      <dgm:spPr/>
      <dgm:t>
        <a:bodyPr/>
        <a:lstStyle/>
        <a:p>
          <a:pPr rtl="0"/>
          <a:r>
            <a:rPr lang="en-US" dirty="0"/>
            <a:t>Enable the setting: </a:t>
          </a:r>
          <a:r>
            <a:rPr lang="en-US" b="1" dirty="0"/>
            <a:t>Service principals can use Fabric APIs</a:t>
          </a:r>
          <a:r>
            <a:rPr lang="en-US" dirty="0"/>
            <a:t>.</a:t>
          </a:r>
          <a:endParaRPr lang="en-GB" dirty="0"/>
        </a:p>
      </dgm:t>
    </dgm:pt>
    <dgm:pt modelId="{B308731C-E44E-4C74-8BC2-3C08D53671C3}" type="parTrans" cxnId="{A1C061C0-1394-4DBC-AB25-198A3A5AC1F2}">
      <dgm:prSet/>
      <dgm:spPr/>
      <dgm:t>
        <a:bodyPr/>
        <a:lstStyle/>
        <a:p>
          <a:endParaRPr lang="en-GB"/>
        </a:p>
      </dgm:t>
    </dgm:pt>
    <dgm:pt modelId="{45DB5B88-5E0D-4040-A9ED-E50E6BFA483C}" type="sibTrans" cxnId="{A1C061C0-1394-4DBC-AB25-198A3A5AC1F2}">
      <dgm:prSet/>
      <dgm:spPr/>
      <dgm:t>
        <a:bodyPr/>
        <a:lstStyle/>
        <a:p>
          <a:endParaRPr lang="en-GB"/>
        </a:p>
      </dgm:t>
    </dgm:pt>
    <dgm:pt modelId="{EB44BA69-60D1-4A4D-827B-459C86CBD518}">
      <dgm:prSet/>
      <dgm:spPr/>
      <dgm:t>
        <a:bodyPr/>
        <a:lstStyle/>
        <a:p>
          <a:pPr rtl="0"/>
          <a:r>
            <a:rPr lang="en-US" dirty="0"/>
            <a:t>Go to the target workspace &gt; Manage access &gt; add service principal as admin </a:t>
          </a:r>
          <a:endParaRPr lang="en-GB" dirty="0"/>
        </a:p>
      </dgm:t>
    </dgm:pt>
    <dgm:pt modelId="{4E0D0699-AE39-4821-8CC3-277EFFFA1523}" type="parTrans" cxnId="{0121305B-6474-4885-A719-236478125293}">
      <dgm:prSet/>
      <dgm:spPr/>
      <dgm:t>
        <a:bodyPr/>
        <a:lstStyle/>
        <a:p>
          <a:endParaRPr lang="en-GB"/>
        </a:p>
      </dgm:t>
    </dgm:pt>
    <dgm:pt modelId="{840EC2D4-B1EC-4FF5-988B-5471D7D2AC4B}" type="sibTrans" cxnId="{0121305B-6474-4885-A719-236478125293}">
      <dgm:prSet/>
      <dgm:spPr/>
      <dgm:t>
        <a:bodyPr/>
        <a:lstStyle/>
        <a:p>
          <a:endParaRPr lang="en-GB"/>
        </a:p>
      </dgm:t>
    </dgm:pt>
    <dgm:pt modelId="{7FF9C191-3869-417C-956E-07841B8E97F1}">
      <dgm:prSet/>
      <dgm:spPr/>
      <dgm:t>
        <a:bodyPr/>
        <a:lstStyle/>
        <a:p>
          <a:pPr rtl="0"/>
          <a:r>
            <a:rPr lang="en-US" dirty="0"/>
            <a:t>Grant the Service Principal access to the workspace</a:t>
          </a:r>
          <a:br>
            <a:rPr lang="en-US" dirty="0"/>
          </a:br>
          <a:endParaRPr lang="en-GB" dirty="0"/>
        </a:p>
      </dgm:t>
    </dgm:pt>
    <dgm:pt modelId="{53FD89DC-E9E5-47E7-860F-967089D903ED}" type="parTrans" cxnId="{DAB33408-CB7A-4C83-A36F-EE6E209E479D}">
      <dgm:prSet/>
      <dgm:spPr/>
      <dgm:t>
        <a:bodyPr/>
        <a:lstStyle/>
        <a:p>
          <a:endParaRPr lang="en-GB"/>
        </a:p>
      </dgm:t>
    </dgm:pt>
    <dgm:pt modelId="{6AA9EA2F-770F-418B-99F8-023093F59924}" type="sibTrans" cxnId="{DAB33408-CB7A-4C83-A36F-EE6E209E479D}">
      <dgm:prSet/>
      <dgm:spPr/>
      <dgm:t>
        <a:bodyPr/>
        <a:lstStyle/>
        <a:p>
          <a:endParaRPr lang="en-GB"/>
        </a:p>
      </dgm:t>
    </dgm:pt>
    <dgm:pt modelId="{44CA5E68-458D-4118-AC0A-E45975C21950}" type="pres">
      <dgm:prSet presAssocID="{65E936C1-C8BA-4405-A942-1CEE91A3BC04}" presName="diagram" presStyleCnt="0">
        <dgm:presLayoutVars>
          <dgm:chPref val="1"/>
          <dgm:dir/>
          <dgm:animOne val="branch"/>
          <dgm:animLvl val="lvl"/>
          <dgm:resizeHandles/>
        </dgm:presLayoutVars>
      </dgm:prSet>
      <dgm:spPr/>
    </dgm:pt>
    <dgm:pt modelId="{207C8AE7-5225-47AF-9CC8-6EF1E9AD0EEB}" type="pres">
      <dgm:prSet presAssocID="{94AF2C2A-799A-408E-AE6A-60CD6CB496EA}" presName="root" presStyleCnt="0"/>
      <dgm:spPr/>
    </dgm:pt>
    <dgm:pt modelId="{9DB4A6E6-5828-40F7-A269-78C5DB164DFB}" type="pres">
      <dgm:prSet presAssocID="{94AF2C2A-799A-408E-AE6A-60CD6CB496EA}" presName="rootComposite" presStyleCnt="0"/>
      <dgm:spPr/>
    </dgm:pt>
    <dgm:pt modelId="{18FA26B3-6FDF-4775-A760-544687E65C81}" type="pres">
      <dgm:prSet presAssocID="{94AF2C2A-799A-408E-AE6A-60CD6CB496EA}" presName="rootText" presStyleLbl="node1" presStyleIdx="0" presStyleCnt="3"/>
      <dgm:spPr/>
    </dgm:pt>
    <dgm:pt modelId="{D10CEAF6-613E-4CA5-BCFB-1B1D44732CCE}" type="pres">
      <dgm:prSet presAssocID="{94AF2C2A-799A-408E-AE6A-60CD6CB496EA}" presName="rootConnector" presStyleLbl="node1" presStyleIdx="0" presStyleCnt="3"/>
      <dgm:spPr/>
    </dgm:pt>
    <dgm:pt modelId="{92FD99DB-13EC-47ED-B6E0-71CC4D926BC5}" type="pres">
      <dgm:prSet presAssocID="{94AF2C2A-799A-408E-AE6A-60CD6CB496EA}" presName="childShape" presStyleCnt="0"/>
      <dgm:spPr/>
    </dgm:pt>
    <dgm:pt modelId="{B39D53A2-68E3-41AE-B750-843721DA4893}" type="pres">
      <dgm:prSet presAssocID="{6E13CED5-A325-4577-912C-9AE084A65193}" presName="Name13" presStyleLbl="parChTrans1D2" presStyleIdx="0" presStyleCnt="3"/>
      <dgm:spPr/>
    </dgm:pt>
    <dgm:pt modelId="{DBB3A8E9-1924-4000-B255-AE4293DDF13C}" type="pres">
      <dgm:prSet presAssocID="{3A9704E4-D571-430A-9D18-EB1B3C019112}" presName="childText" presStyleLbl="bgAcc1" presStyleIdx="0" presStyleCnt="3">
        <dgm:presLayoutVars>
          <dgm:bulletEnabled val="1"/>
        </dgm:presLayoutVars>
      </dgm:prSet>
      <dgm:spPr/>
    </dgm:pt>
    <dgm:pt modelId="{3097FD81-0908-45AF-9EE1-6D5178D1C80E}" type="pres">
      <dgm:prSet presAssocID="{05C48478-4F1E-4CAD-BAE7-2B0431F81130}" presName="root" presStyleCnt="0"/>
      <dgm:spPr/>
    </dgm:pt>
    <dgm:pt modelId="{97879CC4-D3D1-47D2-A6C4-1FF7EF6DFB00}" type="pres">
      <dgm:prSet presAssocID="{05C48478-4F1E-4CAD-BAE7-2B0431F81130}" presName="rootComposite" presStyleCnt="0"/>
      <dgm:spPr/>
    </dgm:pt>
    <dgm:pt modelId="{282D180B-6FA6-44A8-8D8B-481CF373325C}" type="pres">
      <dgm:prSet presAssocID="{05C48478-4F1E-4CAD-BAE7-2B0431F81130}" presName="rootText" presStyleLbl="node1" presStyleIdx="1" presStyleCnt="3"/>
      <dgm:spPr/>
    </dgm:pt>
    <dgm:pt modelId="{7ED9FA50-928E-4C07-9CE8-846045DD0F84}" type="pres">
      <dgm:prSet presAssocID="{05C48478-4F1E-4CAD-BAE7-2B0431F81130}" presName="rootConnector" presStyleLbl="node1" presStyleIdx="1" presStyleCnt="3"/>
      <dgm:spPr/>
    </dgm:pt>
    <dgm:pt modelId="{421282EB-1AE8-4168-80A9-17D4987A3799}" type="pres">
      <dgm:prSet presAssocID="{05C48478-4F1E-4CAD-BAE7-2B0431F81130}" presName="childShape" presStyleCnt="0"/>
      <dgm:spPr/>
    </dgm:pt>
    <dgm:pt modelId="{BFFC1986-9A39-4955-92A0-84AE9E2801EB}" type="pres">
      <dgm:prSet presAssocID="{B308731C-E44E-4C74-8BC2-3C08D53671C3}" presName="Name13" presStyleLbl="parChTrans1D2" presStyleIdx="1" presStyleCnt="3"/>
      <dgm:spPr/>
    </dgm:pt>
    <dgm:pt modelId="{176E6175-6324-460C-9CC0-01E55E8004C8}" type="pres">
      <dgm:prSet presAssocID="{FF8A5EC0-548A-474A-8BED-3709B4AC23B8}" presName="childText" presStyleLbl="bgAcc1" presStyleIdx="1" presStyleCnt="3">
        <dgm:presLayoutVars>
          <dgm:bulletEnabled val="1"/>
        </dgm:presLayoutVars>
      </dgm:prSet>
      <dgm:spPr/>
    </dgm:pt>
    <dgm:pt modelId="{8793EA2C-9AC9-4A36-A0AF-7DCC48AAC832}" type="pres">
      <dgm:prSet presAssocID="{EB44BA69-60D1-4A4D-827B-459C86CBD518}" presName="root" presStyleCnt="0"/>
      <dgm:spPr/>
    </dgm:pt>
    <dgm:pt modelId="{C9709BBF-A0BF-4557-BB32-82DD8A9B994C}" type="pres">
      <dgm:prSet presAssocID="{EB44BA69-60D1-4A4D-827B-459C86CBD518}" presName="rootComposite" presStyleCnt="0"/>
      <dgm:spPr/>
    </dgm:pt>
    <dgm:pt modelId="{879EBFBB-F157-4E9D-88AF-47588C5B274B}" type="pres">
      <dgm:prSet presAssocID="{EB44BA69-60D1-4A4D-827B-459C86CBD518}" presName="rootText" presStyleLbl="node1" presStyleIdx="2" presStyleCnt="3"/>
      <dgm:spPr/>
    </dgm:pt>
    <dgm:pt modelId="{3F677784-D87E-4644-BC97-75193B8FE508}" type="pres">
      <dgm:prSet presAssocID="{EB44BA69-60D1-4A4D-827B-459C86CBD518}" presName="rootConnector" presStyleLbl="node1" presStyleIdx="2" presStyleCnt="3"/>
      <dgm:spPr/>
    </dgm:pt>
    <dgm:pt modelId="{75A5F703-EE9A-47E7-BE66-046927407CDD}" type="pres">
      <dgm:prSet presAssocID="{EB44BA69-60D1-4A4D-827B-459C86CBD518}" presName="childShape" presStyleCnt="0"/>
      <dgm:spPr/>
    </dgm:pt>
    <dgm:pt modelId="{C275F03F-0553-4FE8-8D67-DFDED0EAD14D}" type="pres">
      <dgm:prSet presAssocID="{53FD89DC-E9E5-47E7-860F-967089D903ED}" presName="Name13" presStyleLbl="parChTrans1D2" presStyleIdx="2" presStyleCnt="3"/>
      <dgm:spPr/>
    </dgm:pt>
    <dgm:pt modelId="{04E776F6-9BA2-412A-9BB4-D5BB0A62B137}" type="pres">
      <dgm:prSet presAssocID="{7FF9C191-3869-417C-956E-07841B8E97F1}" presName="childText" presStyleLbl="bgAcc1" presStyleIdx="2" presStyleCnt="3">
        <dgm:presLayoutVars>
          <dgm:bulletEnabled val="1"/>
        </dgm:presLayoutVars>
      </dgm:prSet>
      <dgm:spPr/>
    </dgm:pt>
  </dgm:ptLst>
  <dgm:cxnLst>
    <dgm:cxn modelId="{DAB33408-CB7A-4C83-A36F-EE6E209E479D}" srcId="{EB44BA69-60D1-4A4D-827B-459C86CBD518}" destId="{7FF9C191-3869-417C-956E-07841B8E97F1}" srcOrd="0" destOrd="0" parTransId="{53FD89DC-E9E5-47E7-860F-967089D903ED}" sibTransId="{6AA9EA2F-770F-418B-99F8-023093F59924}"/>
    <dgm:cxn modelId="{6DD8600F-0C86-401B-AF59-FCDCFE32C042}" type="presOf" srcId="{B308731C-E44E-4C74-8BC2-3C08D53671C3}" destId="{BFFC1986-9A39-4955-92A0-84AE9E2801EB}" srcOrd="0" destOrd="0" presId="urn:microsoft.com/office/officeart/2005/8/layout/hierarchy3"/>
    <dgm:cxn modelId="{3A469713-598A-49D5-9B4A-6C0EDAE00C31}" type="presOf" srcId="{94AF2C2A-799A-408E-AE6A-60CD6CB496EA}" destId="{18FA26B3-6FDF-4775-A760-544687E65C81}" srcOrd="0" destOrd="0" presId="urn:microsoft.com/office/officeart/2005/8/layout/hierarchy3"/>
    <dgm:cxn modelId="{0672FD1E-A650-4FA1-88A4-748F261861D7}" type="presOf" srcId="{6E13CED5-A325-4577-912C-9AE084A65193}" destId="{B39D53A2-68E3-41AE-B750-843721DA4893}" srcOrd="0" destOrd="0" presId="urn:microsoft.com/office/officeart/2005/8/layout/hierarchy3"/>
    <dgm:cxn modelId="{8705342C-B075-4121-B7D2-CB886939BF49}" srcId="{65E936C1-C8BA-4405-A942-1CEE91A3BC04}" destId="{94AF2C2A-799A-408E-AE6A-60CD6CB496EA}" srcOrd="0" destOrd="0" parTransId="{7BDBB44B-51B4-4AAF-AD08-6DD5ABE744BD}" sibTransId="{40F59B23-C44A-4618-9134-641359BF9C9B}"/>
    <dgm:cxn modelId="{A3370D3E-1E68-4ED5-91CA-081914740F05}" type="presOf" srcId="{3A9704E4-D571-430A-9D18-EB1B3C019112}" destId="{DBB3A8E9-1924-4000-B255-AE4293DDF13C}" srcOrd="0" destOrd="0" presId="urn:microsoft.com/office/officeart/2005/8/layout/hierarchy3"/>
    <dgm:cxn modelId="{0121305B-6474-4885-A719-236478125293}" srcId="{65E936C1-C8BA-4405-A942-1CEE91A3BC04}" destId="{EB44BA69-60D1-4A4D-827B-459C86CBD518}" srcOrd="2" destOrd="0" parTransId="{4E0D0699-AE39-4821-8CC3-277EFFFA1523}" sibTransId="{840EC2D4-B1EC-4FF5-988B-5471D7D2AC4B}"/>
    <dgm:cxn modelId="{9530C746-BD59-4C9C-89F7-CDAF08F24D99}" type="presOf" srcId="{94AF2C2A-799A-408E-AE6A-60CD6CB496EA}" destId="{D10CEAF6-613E-4CA5-BCFB-1B1D44732CCE}" srcOrd="1" destOrd="0" presId="urn:microsoft.com/office/officeart/2005/8/layout/hierarchy3"/>
    <dgm:cxn modelId="{C60EF455-A343-4F39-846D-80629B0A838F}" type="presOf" srcId="{05C48478-4F1E-4CAD-BAE7-2B0431F81130}" destId="{282D180B-6FA6-44A8-8D8B-481CF373325C}" srcOrd="0" destOrd="0" presId="urn:microsoft.com/office/officeart/2005/8/layout/hierarchy3"/>
    <dgm:cxn modelId="{4C939C5A-29EC-4EE6-B135-AD4D7387BD12}" type="presOf" srcId="{65E936C1-C8BA-4405-A942-1CEE91A3BC04}" destId="{44CA5E68-458D-4118-AC0A-E45975C21950}" srcOrd="0" destOrd="0" presId="urn:microsoft.com/office/officeart/2005/8/layout/hierarchy3"/>
    <dgm:cxn modelId="{55398293-F64E-4233-94FD-65C38097D098}" srcId="{94AF2C2A-799A-408E-AE6A-60CD6CB496EA}" destId="{3A9704E4-D571-430A-9D18-EB1B3C019112}" srcOrd="0" destOrd="0" parTransId="{6E13CED5-A325-4577-912C-9AE084A65193}" sibTransId="{892A225E-6998-4FFF-924D-BC7E0A1E1DCE}"/>
    <dgm:cxn modelId="{1FE6F8A0-1540-45E1-BFF5-1E05685BC97D}" type="presOf" srcId="{EB44BA69-60D1-4A4D-827B-459C86CBD518}" destId="{879EBFBB-F157-4E9D-88AF-47588C5B274B}" srcOrd="0" destOrd="0" presId="urn:microsoft.com/office/officeart/2005/8/layout/hierarchy3"/>
    <dgm:cxn modelId="{0C5877B4-892B-4A81-ABDC-541CA2C1D9D7}" srcId="{65E936C1-C8BA-4405-A942-1CEE91A3BC04}" destId="{05C48478-4F1E-4CAD-BAE7-2B0431F81130}" srcOrd="1" destOrd="0" parTransId="{4D868FDC-703B-432D-9A19-2A2A38A8D774}" sibTransId="{7703874B-7E54-41D1-832D-22B0C742C8DA}"/>
    <dgm:cxn modelId="{A1C061C0-1394-4DBC-AB25-198A3A5AC1F2}" srcId="{05C48478-4F1E-4CAD-BAE7-2B0431F81130}" destId="{FF8A5EC0-548A-474A-8BED-3709B4AC23B8}" srcOrd="0" destOrd="0" parTransId="{B308731C-E44E-4C74-8BC2-3C08D53671C3}" sibTransId="{45DB5B88-5E0D-4040-A9ED-E50E6BFA483C}"/>
    <dgm:cxn modelId="{123E51C5-897D-43C9-8348-7A2D37561FB1}" type="presOf" srcId="{53FD89DC-E9E5-47E7-860F-967089D903ED}" destId="{C275F03F-0553-4FE8-8D67-DFDED0EAD14D}" srcOrd="0" destOrd="0" presId="urn:microsoft.com/office/officeart/2005/8/layout/hierarchy3"/>
    <dgm:cxn modelId="{8E358DD8-992C-4726-B242-6FB38530CD33}" type="presOf" srcId="{FF8A5EC0-548A-474A-8BED-3709B4AC23B8}" destId="{176E6175-6324-460C-9CC0-01E55E8004C8}" srcOrd="0" destOrd="0" presId="urn:microsoft.com/office/officeart/2005/8/layout/hierarchy3"/>
    <dgm:cxn modelId="{347717DA-1FF9-4ACB-BA4B-A1467BF5E495}" type="presOf" srcId="{7FF9C191-3869-417C-956E-07841B8E97F1}" destId="{04E776F6-9BA2-412A-9BB4-D5BB0A62B137}" srcOrd="0" destOrd="0" presId="urn:microsoft.com/office/officeart/2005/8/layout/hierarchy3"/>
    <dgm:cxn modelId="{C4E013EE-D1FF-4787-9AD7-2277A3DDF7E3}" type="presOf" srcId="{05C48478-4F1E-4CAD-BAE7-2B0431F81130}" destId="{7ED9FA50-928E-4C07-9CE8-846045DD0F84}" srcOrd="1" destOrd="0" presId="urn:microsoft.com/office/officeart/2005/8/layout/hierarchy3"/>
    <dgm:cxn modelId="{AFA6F1F5-B99B-4BA7-ABC7-EAA6A6412DFD}" type="presOf" srcId="{EB44BA69-60D1-4A4D-827B-459C86CBD518}" destId="{3F677784-D87E-4644-BC97-75193B8FE508}" srcOrd="1" destOrd="0" presId="urn:microsoft.com/office/officeart/2005/8/layout/hierarchy3"/>
    <dgm:cxn modelId="{8F3BD772-8816-4E12-B811-110322BBEE4B}" type="presParOf" srcId="{44CA5E68-458D-4118-AC0A-E45975C21950}" destId="{207C8AE7-5225-47AF-9CC8-6EF1E9AD0EEB}" srcOrd="0" destOrd="0" presId="urn:microsoft.com/office/officeart/2005/8/layout/hierarchy3"/>
    <dgm:cxn modelId="{792F5418-0CF9-4811-9EA3-1C6468963154}" type="presParOf" srcId="{207C8AE7-5225-47AF-9CC8-6EF1E9AD0EEB}" destId="{9DB4A6E6-5828-40F7-A269-78C5DB164DFB}" srcOrd="0" destOrd="0" presId="urn:microsoft.com/office/officeart/2005/8/layout/hierarchy3"/>
    <dgm:cxn modelId="{11BA62C7-EA8A-4D06-AC8F-27477E6E2457}" type="presParOf" srcId="{9DB4A6E6-5828-40F7-A269-78C5DB164DFB}" destId="{18FA26B3-6FDF-4775-A760-544687E65C81}" srcOrd="0" destOrd="0" presId="urn:microsoft.com/office/officeart/2005/8/layout/hierarchy3"/>
    <dgm:cxn modelId="{C0345D47-FC38-49BA-A24B-81323DB7DF2F}" type="presParOf" srcId="{9DB4A6E6-5828-40F7-A269-78C5DB164DFB}" destId="{D10CEAF6-613E-4CA5-BCFB-1B1D44732CCE}" srcOrd="1" destOrd="0" presId="urn:microsoft.com/office/officeart/2005/8/layout/hierarchy3"/>
    <dgm:cxn modelId="{24816624-4D2A-4AAE-B30E-91869B6EDCBA}" type="presParOf" srcId="{207C8AE7-5225-47AF-9CC8-6EF1E9AD0EEB}" destId="{92FD99DB-13EC-47ED-B6E0-71CC4D926BC5}" srcOrd="1" destOrd="0" presId="urn:microsoft.com/office/officeart/2005/8/layout/hierarchy3"/>
    <dgm:cxn modelId="{1068F2E7-541C-4792-90F8-9A6FAD4D38FE}" type="presParOf" srcId="{92FD99DB-13EC-47ED-B6E0-71CC4D926BC5}" destId="{B39D53A2-68E3-41AE-B750-843721DA4893}" srcOrd="0" destOrd="0" presId="urn:microsoft.com/office/officeart/2005/8/layout/hierarchy3"/>
    <dgm:cxn modelId="{6EE26372-147C-440E-BC59-08C6C7A5AC77}" type="presParOf" srcId="{92FD99DB-13EC-47ED-B6E0-71CC4D926BC5}" destId="{DBB3A8E9-1924-4000-B255-AE4293DDF13C}" srcOrd="1" destOrd="0" presId="urn:microsoft.com/office/officeart/2005/8/layout/hierarchy3"/>
    <dgm:cxn modelId="{4B73EA40-87A8-4C0B-BF43-935F779B43F4}" type="presParOf" srcId="{44CA5E68-458D-4118-AC0A-E45975C21950}" destId="{3097FD81-0908-45AF-9EE1-6D5178D1C80E}" srcOrd="1" destOrd="0" presId="urn:microsoft.com/office/officeart/2005/8/layout/hierarchy3"/>
    <dgm:cxn modelId="{D556F1B8-150D-4558-9053-8DD379DD2DB8}" type="presParOf" srcId="{3097FD81-0908-45AF-9EE1-6D5178D1C80E}" destId="{97879CC4-D3D1-47D2-A6C4-1FF7EF6DFB00}" srcOrd="0" destOrd="0" presId="urn:microsoft.com/office/officeart/2005/8/layout/hierarchy3"/>
    <dgm:cxn modelId="{959CB346-77FE-4BF0-B445-A4F04E644B9A}" type="presParOf" srcId="{97879CC4-D3D1-47D2-A6C4-1FF7EF6DFB00}" destId="{282D180B-6FA6-44A8-8D8B-481CF373325C}" srcOrd="0" destOrd="0" presId="urn:microsoft.com/office/officeart/2005/8/layout/hierarchy3"/>
    <dgm:cxn modelId="{124412FA-551E-4C09-A880-A393469D81AB}" type="presParOf" srcId="{97879CC4-D3D1-47D2-A6C4-1FF7EF6DFB00}" destId="{7ED9FA50-928E-4C07-9CE8-846045DD0F84}" srcOrd="1" destOrd="0" presId="urn:microsoft.com/office/officeart/2005/8/layout/hierarchy3"/>
    <dgm:cxn modelId="{E70077D1-2799-4C9E-AEF7-BEF94B971DC4}" type="presParOf" srcId="{3097FD81-0908-45AF-9EE1-6D5178D1C80E}" destId="{421282EB-1AE8-4168-80A9-17D4987A3799}" srcOrd="1" destOrd="0" presId="urn:microsoft.com/office/officeart/2005/8/layout/hierarchy3"/>
    <dgm:cxn modelId="{EF4376EE-FCB4-4152-9BA4-657A17BC1742}" type="presParOf" srcId="{421282EB-1AE8-4168-80A9-17D4987A3799}" destId="{BFFC1986-9A39-4955-92A0-84AE9E2801EB}" srcOrd="0" destOrd="0" presId="urn:microsoft.com/office/officeart/2005/8/layout/hierarchy3"/>
    <dgm:cxn modelId="{423F35D0-B9FA-4DD6-B8A4-592D808DA7B3}" type="presParOf" srcId="{421282EB-1AE8-4168-80A9-17D4987A3799}" destId="{176E6175-6324-460C-9CC0-01E55E8004C8}" srcOrd="1" destOrd="0" presId="urn:microsoft.com/office/officeart/2005/8/layout/hierarchy3"/>
    <dgm:cxn modelId="{6E83110E-716E-476B-BBFE-6786297809B0}" type="presParOf" srcId="{44CA5E68-458D-4118-AC0A-E45975C21950}" destId="{8793EA2C-9AC9-4A36-A0AF-7DCC48AAC832}" srcOrd="2" destOrd="0" presId="urn:microsoft.com/office/officeart/2005/8/layout/hierarchy3"/>
    <dgm:cxn modelId="{814EA6B6-A8B8-4587-A030-243AC31F8824}" type="presParOf" srcId="{8793EA2C-9AC9-4A36-A0AF-7DCC48AAC832}" destId="{C9709BBF-A0BF-4557-BB32-82DD8A9B994C}" srcOrd="0" destOrd="0" presId="urn:microsoft.com/office/officeart/2005/8/layout/hierarchy3"/>
    <dgm:cxn modelId="{B4B37C8E-BA61-4823-9B65-335F5441138E}" type="presParOf" srcId="{C9709BBF-A0BF-4557-BB32-82DD8A9B994C}" destId="{879EBFBB-F157-4E9D-88AF-47588C5B274B}" srcOrd="0" destOrd="0" presId="urn:microsoft.com/office/officeart/2005/8/layout/hierarchy3"/>
    <dgm:cxn modelId="{4DC90770-D9CC-4E1D-B66C-810A44A6829F}" type="presParOf" srcId="{C9709BBF-A0BF-4557-BB32-82DD8A9B994C}" destId="{3F677784-D87E-4644-BC97-75193B8FE508}" srcOrd="1" destOrd="0" presId="urn:microsoft.com/office/officeart/2005/8/layout/hierarchy3"/>
    <dgm:cxn modelId="{6930283A-8B64-43CF-AC1D-7BC847C3E3BD}" type="presParOf" srcId="{8793EA2C-9AC9-4A36-A0AF-7DCC48AAC832}" destId="{75A5F703-EE9A-47E7-BE66-046927407CDD}" srcOrd="1" destOrd="0" presId="urn:microsoft.com/office/officeart/2005/8/layout/hierarchy3"/>
    <dgm:cxn modelId="{24892CB1-2DB3-45D9-B791-EB2A007DA871}" type="presParOf" srcId="{75A5F703-EE9A-47E7-BE66-046927407CDD}" destId="{C275F03F-0553-4FE8-8D67-DFDED0EAD14D}" srcOrd="0" destOrd="0" presId="urn:microsoft.com/office/officeart/2005/8/layout/hierarchy3"/>
    <dgm:cxn modelId="{E1C9B024-CEA0-489C-9D8E-959DE6053A60}" type="presParOf" srcId="{75A5F703-EE9A-47E7-BE66-046927407CDD}" destId="{04E776F6-9BA2-412A-9BB4-D5BB0A62B137}"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FE6299F-A28B-4856-A673-1748E6913115}" type="doc">
      <dgm:prSet loTypeId="urn:microsoft.com/office/officeart/2005/8/layout/StepDownProcess" loCatId="process" qsTypeId="urn:microsoft.com/office/officeart/2005/8/quickstyle/simple1" qsCatId="simple" csTypeId="urn:microsoft.com/office/officeart/2005/8/colors/colorful4" csCatId="colorful" phldr="1"/>
      <dgm:spPr/>
      <dgm:t>
        <a:bodyPr/>
        <a:lstStyle/>
        <a:p>
          <a:endParaRPr lang="en-GB"/>
        </a:p>
      </dgm:t>
    </dgm:pt>
    <dgm:pt modelId="{573EE118-C802-4A54-9E56-760CFA089391}">
      <dgm:prSet/>
      <dgm:spPr/>
      <dgm:t>
        <a:bodyPr/>
        <a:lstStyle/>
        <a:p>
          <a:pPr rtl="0"/>
          <a:r>
            <a:rPr lang="en-US" dirty="0"/>
            <a:t>Create or change a Power BI report that uses a shared semantic model</a:t>
          </a:r>
          <a:endParaRPr lang="en-GB" dirty="0"/>
        </a:p>
      </dgm:t>
    </dgm:pt>
    <dgm:pt modelId="{FDBD0B71-A859-4241-AC7F-0BB417926B55}" type="parTrans" cxnId="{2AE06DE4-A187-44B2-94AD-5B7E32D8A1CA}">
      <dgm:prSet/>
      <dgm:spPr/>
      <dgm:t>
        <a:bodyPr/>
        <a:lstStyle/>
        <a:p>
          <a:endParaRPr lang="en-GB"/>
        </a:p>
      </dgm:t>
    </dgm:pt>
    <dgm:pt modelId="{2A9FD8EB-EC25-42FD-890D-862CED083E13}" type="sibTrans" cxnId="{2AE06DE4-A187-44B2-94AD-5B7E32D8A1CA}">
      <dgm:prSet/>
      <dgm:spPr/>
      <dgm:t>
        <a:bodyPr/>
        <a:lstStyle/>
        <a:p>
          <a:endParaRPr lang="en-GB"/>
        </a:p>
      </dgm:t>
    </dgm:pt>
    <dgm:pt modelId="{786E6DB3-2B95-4D13-8071-85CE5BD12CA9}">
      <dgm:prSet/>
      <dgm:spPr/>
      <dgm:t>
        <a:bodyPr/>
        <a:lstStyle/>
        <a:p>
          <a:pPr rtl="0"/>
          <a:r>
            <a:rPr lang="en-US"/>
            <a:t>When the report is ready for release save the file as a pbip</a:t>
          </a:r>
          <a:endParaRPr lang="en-GB"/>
        </a:p>
      </dgm:t>
    </dgm:pt>
    <dgm:pt modelId="{D37BD65D-1C12-4B08-B13C-34E081CC8A8F}" type="parTrans" cxnId="{40410945-C077-4A8B-957A-374CCDAE88B1}">
      <dgm:prSet/>
      <dgm:spPr/>
      <dgm:t>
        <a:bodyPr/>
        <a:lstStyle/>
        <a:p>
          <a:endParaRPr lang="en-GB"/>
        </a:p>
      </dgm:t>
    </dgm:pt>
    <dgm:pt modelId="{CFEFCBAE-F418-49DE-B698-6BB7A69B516F}" type="sibTrans" cxnId="{40410945-C077-4A8B-957A-374CCDAE88B1}">
      <dgm:prSet/>
      <dgm:spPr/>
      <dgm:t>
        <a:bodyPr/>
        <a:lstStyle/>
        <a:p>
          <a:endParaRPr lang="en-GB"/>
        </a:p>
      </dgm:t>
    </dgm:pt>
    <dgm:pt modelId="{3F4E61B2-05B1-4A5F-A1D6-F860AFDA01E3}">
      <dgm:prSet/>
      <dgm:spPr/>
      <dgm:t>
        <a:bodyPr/>
        <a:lstStyle/>
        <a:p>
          <a:pPr rtl="0"/>
          <a:r>
            <a:rPr lang="en-US"/>
            <a:t>Extract all measures and columns referenced in the report.json file</a:t>
          </a:r>
          <a:endParaRPr lang="en-GB"/>
        </a:p>
      </dgm:t>
    </dgm:pt>
    <dgm:pt modelId="{7725D8D5-61EC-4FB4-A00F-4B2CF9CAA976}" type="parTrans" cxnId="{7CE2724E-15AB-4918-8521-1F4F80130A66}">
      <dgm:prSet/>
      <dgm:spPr/>
      <dgm:t>
        <a:bodyPr/>
        <a:lstStyle/>
        <a:p>
          <a:endParaRPr lang="en-GB"/>
        </a:p>
      </dgm:t>
    </dgm:pt>
    <dgm:pt modelId="{08FC4CF2-38FE-4A7D-8009-0112BE785FE8}" type="sibTrans" cxnId="{7CE2724E-15AB-4918-8521-1F4F80130A66}">
      <dgm:prSet/>
      <dgm:spPr/>
      <dgm:t>
        <a:bodyPr/>
        <a:lstStyle/>
        <a:p>
          <a:endParaRPr lang="en-GB"/>
        </a:p>
      </dgm:t>
    </dgm:pt>
    <dgm:pt modelId="{D71ABC54-B79A-4FB6-B595-F6AC035623F7}">
      <dgm:prSet/>
      <dgm:spPr/>
      <dgm:t>
        <a:bodyPr/>
        <a:lstStyle/>
        <a:p>
          <a:pPr rtl="0"/>
          <a:r>
            <a:rPr lang="en-US"/>
            <a:t>Generate a bank of CAT tests</a:t>
          </a:r>
          <a:endParaRPr lang="en-GB"/>
        </a:p>
      </dgm:t>
    </dgm:pt>
    <dgm:pt modelId="{EEBC8341-8DE2-4F1D-B8C3-8233DA430AB0}" type="parTrans" cxnId="{181D671D-C7B0-4D8F-81B9-862B5C22A100}">
      <dgm:prSet/>
      <dgm:spPr/>
      <dgm:t>
        <a:bodyPr/>
        <a:lstStyle/>
        <a:p>
          <a:endParaRPr lang="en-GB"/>
        </a:p>
      </dgm:t>
    </dgm:pt>
    <dgm:pt modelId="{C4FDAEBD-D49B-4547-92AE-D603F8F54C22}" type="sibTrans" cxnId="{181D671D-C7B0-4D8F-81B9-862B5C22A100}">
      <dgm:prSet/>
      <dgm:spPr/>
      <dgm:t>
        <a:bodyPr/>
        <a:lstStyle/>
        <a:p>
          <a:endParaRPr lang="en-GB"/>
        </a:p>
      </dgm:t>
    </dgm:pt>
    <dgm:pt modelId="{350D97CD-8F20-4356-B952-C248B62B106F}" type="pres">
      <dgm:prSet presAssocID="{6FE6299F-A28B-4856-A673-1748E6913115}" presName="rootnode" presStyleCnt="0">
        <dgm:presLayoutVars>
          <dgm:chMax/>
          <dgm:chPref/>
          <dgm:dir/>
          <dgm:animLvl val="lvl"/>
        </dgm:presLayoutVars>
      </dgm:prSet>
      <dgm:spPr/>
    </dgm:pt>
    <dgm:pt modelId="{81401F1F-D624-4CD6-B955-9537FB41EA94}" type="pres">
      <dgm:prSet presAssocID="{573EE118-C802-4A54-9E56-760CFA089391}" presName="composite" presStyleCnt="0"/>
      <dgm:spPr/>
    </dgm:pt>
    <dgm:pt modelId="{4E163749-6BA5-4022-B541-2DFF3C357125}" type="pres">
      <dgm:prSet presAssocID="{573EE118-C802-4A54-9E56-760CFA089391}" presName="bentUpArrow1" presStyleLbl="alignImgPlace1" presStyleIdx="0" presStyleCnt="3"/>
      <dgm:spPr/>
    </dgm:pt>
    <dgm:pt modelId="{1C301C50-7385-4D64-909A-9B5AB0E347DA}" type="pres">
      <dgm:prSet presAssocID="{573EE118-C802-4A54-9E56-760CFA089391}" presName="ParentText" presStyleLbl="node1" presStyleIdx="0" presStyleCnt="4">
        <dgm:presLayoutVars>
          <dgm:chMax val="1"/>
          <dgm:chPref val="1"/>
          <dgm:bulletEnabled val="1"/>
        </dgm:presLayoutVars>
      </dgm:prSet>
      <dgm:spPr/>
    </dgm:pt>
    <dgm:pt modelId="{D46B0F6B-4F50-46FE-BE59-374DC8D95E9C}" type="pres">
      <dgm:prSet presAssocID="{573EE118-C802-4A54-9E56-760CFA089391}" presName="ChildText" presStyleLbl="revTx" presStyleIdx="0" presStyleCnt="3">
        <dgm:presLayoutVars>
          <dgm:chMax val="0"/>
          <dgm:chPref val="0"/>
          <dgm:bulletEnabled val="1"/>
        </dgm:presLayoutVars>
      </dgm:prSet>
      <dgm:spPr/>
    </dgm:pt>
    <dgm:pt modelId="{743B2997-7DAF-4F96-B797-67171786EFBB}" type="pres">
      <dgm:prSet presAssocID="{2A9FD8EB-EC25-42FD-890D-862CED083E13}" presName="sibTrans" presStyleCnt="0"/>
      <dgm:spPr/>
    </dgm:pt>
    <dgm:pt modelId="{CD0DA093-0995-42E8-BBBD-70FADE9BED9B}" type="pres">
      <dgm:prSet presAssocID="{786E6DB3-2B95-4D13-8071-85CE5BD12CA9}" presName="composite" presStyleCnt="0"/>
      <dgm:spPr/>
    </dgm:pt>
    <dgm:pt modelId="{687AC0B9-82DC-4D87-BA4C-DD2F422E6ACC}" type="pres">
      <dgm:prSet presAssocID="{786E6DB3-2B95-4D13-8071-85CE5BD12CA9}" presName="bentUpArrow1" presStyleLbl="alignImgPlace1" presStyleIdx="1" presStyleCnt="3"/>
      <dgm:spPr/>
    </dgm:pt>
    <dgm:pt modelId="{2C45B61D-D364-4675-8FB6-D5ACA4E893EF}" type="pres">
      <dgm:prSet presAssocID="{786E6DB3-2B95-4D13-8071-85CE5BD12CA9}" presName="ParentText" presStyleLbl="node1" presStyleIdx="1" presStyleCnt="4">
        <dgm:presLayoutVars>
          <dgm:chMax val="1"/>
          <dgm:chPref val="1"/>
          <dgm:bulletEnabled val="1"/>
        </dgm:presLayoutVars>
      </dgm:prSet>
      <dgm:spPr/>
    </dgm:pt>
    <dgm:pt modelId="{56DD0807-E088-44E1-BB8D-95CFD49233B9}" type="pres">
      <dgm:prSet presAssocID="{786E6DB3-2B95-4D13-8071-85CE5BD12CA9}" presName="ChildText" presStyleLbl="revTx" presStyleIdx="1" presStyleCnt="3">
        <dgm:presLayoutVars>
          <dgm:chMax val="0"/>
          <dgm:chPref val="0"/>
          <dgm:bulletEnabled val="1"/>
        </dgm:presLayoutVars>
      </dgm:prSet>
      <dgm:spPr/>
    </dgm:pt>
    <dgm:pt modelId="{D47577FF-635E-4435-BE5F-587EED3BF41C}" type="pres">
      <dgm:prSet presAssocID="{CFEFCBAE-F418-49DE-B698-6BB7A69B516F}" presName="sibTrans" presStyleCnt="0"/>
      <dgm:spPr/>
    </dgm:pt>
    <dgm:pt modelId="{103EEBA3-5085-4E51-BBB2-EDAC747806D1}" type="pres">
      <dgm:prSet presAssocID="{3F4E61B2-05B1-4A5F-A1D6-F860AFDA01E3}" presName="composite" presStyleCnt="0"/>
      <dgm:spPr/>
    </dgm:pt>
    <dgm:pt modelId="{95892E1C-C678-4EBD-BAE9-C3C6F0CE4AC3}" type="pres">
      <dgm:prSet presAssocID="{3F4E61B2-05B1-4A5F-A1D6-F860AFDA01E3}" presName="bentUpArrow1" presStyleLbl="alignImgPlace1" presStyleIdx="2" presStyleCnt="3"/>
      <dgm:spPr/>
    </dgm:pt>
    <dgm:pt modelId="{906FBD0D-B281-4D6C-BC2F-6A88D5045ACD}" type="pres">
      <dgm:prSet presAssocID="{3F4E61B2-05B1-4A5F-A1D6-F860AFDA01E3}" presName="ParentText" presStyleLbl="node1" presStyleIdx="2" presStyleCnt="4">
        <dgm:presLayoutVars>
          <dgm:chMax val="1"/>
          <dgm:chPref val="1"/>
          <dgm:bulletEnabled val="1"/>
        </dgm:presLayoutVars>
      </dgm:prSet>
      <dgm:spPr/>
    </dgm:pt>
    <dgm:pt modelId="{15596B46-0892-4E85-A584-26E2D2F4F757}" type="pres">
      <dgm:prSet presAssocID="{3F4E61B2-05B1-4A5F-A1D6-F860AFDA01E3}" presName="ChildText" presStyleLbl="revTx" presStyleIdx="2" presStyleCnt="3">
        <dgm:presLayoutVars>
          <dgm:chMax val="0"/>
          <dgm:chPref val="0"/>
          <dgm:bulletEnabled val="1"/>
        </dgm:presLayoutVars>
      </dgm:prSet>
      <dgm:spPr/>
    </dgm:pt>
    <dgm:pt modelId="{A155EC1A-AC94-4405-BAAD-1226FC5B244A}" type="pres">
      <dgm:prSet presAssocID="{08FC4CF2-38FE-4A7D-8009-0112BE785FE8}" presName="sibTrans" presStyleCnt="0"/>
      <dgm:spPr/>
    </dgm:pt>
    <dgm:pt modelId="{DEC728F1-3272-48BF-8361-33E337965EF4}" type="pres">
      <dgm:prSet presAssocID="{D71ABC54-B79A-4FB6-B595-F6AC035623F7}" presName="composite" presStyleCnt="0"/>
      <dgm:spPr/>
    </dgm:pt>
    <dgm:pt modelId="{7BD4AF5D-3C1C-4FD4-8658-3A402D852D08}" type="pres">
      <dgm:prSet presAssocID="{D71ABC54-B79A-4FB6-B595-F6AC035623F7}" presName="ParentText" presStyleLbl="node1" presStyleIdx="3" presStyleCnt="4">
        <dgm:presLayoutVars>
          <dgm:chMax val="1"/>
          <dgm:chPref val="1"/>
          <dgm:bulletEnabled val="1"/>
        </dgm:presLayoutVars>
      </dgm:prSet>
      <dgm:spPr/>
    </dgm:pt>
  </dgm:ptLst>
  <dgm:cxnLst>
    <dgm:cxn modelId="{98D7F104-5163-482E-92EE-100E97F362BF}" type="presOf" srcId="{3F4E61B2-05B1-4A5F-A1D6-F860AFDA01E3}" destId="{906FBD0D-B281-4D6C-BC2F-6A88D5045ACD}" srcOrd="0" destOrd="0" presId="urn:microsoft.com/office/officeart/2005/8/layout/StepDownProcess"/>
    <dgm:cxn modelId="{181D671D-C7B0-4D8F-81B9-862B5C22A100}" srcId="{6FE6299F-A28B-4856-A673-1748E6913115}" destId="{D71ABC54-B79A-4FB6-B595-F6AC035623F7}" srcOrd="3" destOrd="0" parTransId="{EEBC8341-8DE2-4F1D-B8C3-8233DA430AB0}" sibTransId="{C4FDAEBD-D49B-4547-92AE-D603F8F54C22}"/>
    <dgm:cxn modelId="{574D8A3F-E479-4026-B53B-67BDCC1EDD67}" type="presOf" srcId="{573EE118-C802-4A54-9E56-760CFA089391}" destId="{1C301C50-7385-4D64-909A-9B5AB0E347DA}" srcOrd="0" destOrd="0" presId="urn:microsoft.com/office/officeart/2005/8/layout/StepDownProcess"/>
    <dgm:cxn modelId="{40410945-C077-4A8B-957A-374CCDAE88B1}" srcId="{6FE6299F-A28B-4856-A673-1748E6913115}" destId="{786E6DB3-2B95-4D13-8071-85CE5BD12CA9}" srcOrd="1" destOrd="0" parTransId="{D37BD65D-1C12-4B08-B13C-34E081CC8A8F}" sibTransId="{CFEFCBAE-F418-49DE-B698-6BB7A69B516F}"/>
    <dgm:cxn modelId="{433B9D45-C8CA-4304-BB6E-72491B131E9C}" type="presOf" srcId="{D71ABC54-B79A-4FB6-B595-F6AC035623F7}" destId="{7BD4AF5D-3C1C-4FD4-8658-3A402D852D08}" srcOrd="0" destOrd="0" presId="urn:microsoft.com/office/officeart/2005/8/layout/StepDownProcess"/>
    <dgm:cxn modelId="{7CE2724E-15AB-4918-8521-1F4F80130A66}" srcId="{6FE6299F-A28B-4856-A673-1748E6913115}" destId="{3F4E61B2-05B1-4A5F-A1D6-F860AFDA01E3}" srcOrd="2" destOrd="0" parTransId="{7725D8D5-61EC-4FB4-A00F-4B2CF9CAA976}" sibTransId="{08FC4CF2-38FE-4A7D-8009-0112BE785FE8}"/>
    <dgm:cxn modelId="{BF2D9AA5-E7E4-4EB4-BF02-29106913D6BF}" type="presOf" srcId="{786E6DB3-2B95-4D13-8071-85CE5BD12CA9}" destId="{2C45B61D-D364-4675-8FB6-D5ACA4E893EF}" srcOrd="0" destOrd="0" presId="urn:microsoft.com/office/officeart/2005/8/layout/StepDownProcess"/>
    <dgm:cxn modelId="{ED0C88D8-7CF8-4722-9C4D-FD908357680E}" type="presOf" srcId="{6FE6299F-A28B-4856-A673-1748E6913115}" destId="{350D97CD-8F20-4356-B952-C248B62B106F}" srcOrd="0" destOrd="0" presId="urn:microsoft.com/office/officeart/2005/8/layout/StepDownProcess"/>
    <dgm:cxn modelId="{2AE06DE4-A187-44B2-94AD-5B7E32D8A1CA}" srcId="{6FE6299F-A28B-4856-A673-1748E6913115}" destId="{573EE118-C802-4A54-9E56-760CFA089391}" srcOrd="0" destOrd="0" parTransId="{FDBD0B71-A859-4241-AC7F-0BB417926B55}" sibTransId="{2A9FD8EB-EC25-42FD-890D-862CED083E13}"/>
    <dgm:cxn modelId="{20852F3F-59EB-4385-9029-189A177581C6}" type="presParOf" srcId="{350D97CD-8F20-4356-B952-C248B62B106F}" destId="{81401F1F-D624-4CD6-B955-9537FB41EA94}" srcOrd="0" destOrd="0" presId="urn:microsoft.com/office/officeart/2005/8/layout/StepDownProcess"/>
    <dgm:cxn modelId="{1C0B8C5E-6896-4623-8563-3888BC4F5B30}" type="presParOf" srcId="{81401F1F-D624-4CD6-B955-9537FB41EA94}" destId="{4E163749-6BA5-4022-B541-2DFF3C357125}" srcOrd="0" destOrd="0" presId="urn:microsoft.com/office/officeart/2005/8/layout/StepDownProcess"/>
    <dgm:cxn modelId="{75343D48-F4EF-4226-81FE-72C8B010BCD8}" type="presParOf" srcId="{81401F1F-D624-4CD6-B955-9537FB41EA94}" destId="{1C301C50-7385-4D64-909A-9B5AB0E347DA}" srcOrd="1" destOrd="0" presId="urn:microsoft.com/office/officeart/2005/8/layout/StepDownProcess"/>
    <dgm:cxn modelId="{34EA2999-0443-4A7A-9CA0-8412C636A4B2}" type="presParOf" srcId="{81401F1F-D624-4CD6-B955-9537FB41EA94}" destId="{D46B0F6B-4F50-46FE-BE59-374DC8D95E9C}" srcOrd="2" destOrd="0" presId="urn:microsoft.com/office/officeart/2005/8/layout/StepDownProcess"/>
    <dgm:cxn modelId="{EB9E72C4-2850-4511-8792-F68C8EDEC5B7}" type="presParOf" srcId="{350D97CD-8F20-4356-B952-C248B62B106F}" destId="{743B2997-7DAF-4F96-B797-67171786EFBB}" srcOrd="1" destOrd="0" presId="urn:microsoft.com/office/officeart/2005/8/layout/StepDownProcess"/>
    <dgm:cxn modelId="{FD1AECF1-F28F-4393-8631-8CA99CA33B62}" type="presParOf" srcId="{350D97CD-8F20-4356-B952-C248B62B106F}" destId="{CD0DA093-0995-42E8-BBBD-70FADE9BED9B}" srcOrd="2" destOrd="0" presId="urn:microsoft.com/office/officeart/2005/8/layout/StepDownProcess"/>
    <dgm:cxn modelId="{E0328AA0-1410-4B6B-8994-DE25F1EC9A5A}" type="presParOf" srcId="{CD0DA093-0995-42E8-BBBD-70FADE9BED9B}" destId="{687AC0B9-82DC-4D87-BA4C-DD2F422E6ACC}" srcOrd="0" destOrd="0" presId="urn:microsoft.com/office/officeart/2005/8/layout/StepDownProcess"/>
    <dgm:cxn modelId="{0C6D3944-D5E4-403E-A7B3-6F933C00FC9C}" type="presParOf" srcId="{CD0DA093-0995-42E8-BBBD-70FADE9BED9B}" destId="{2C45B61D-D364-4675-8FB6-D5ACA4E893EF}" srcOrd="1" destOrd="0" presId="urn:microsoft.com/office/officeart/2005/8/layout/StepDownProcess"/>
    <dgm:cxn modelId="{B2C55638-6125-4525-8E9D-EBC478F2BD7A}" type="presParOf" srcId="{CD0DA093-0995-42E8-BBBD-70FADE9BED9B}" destId="{56DD0807-E088-44E1-BB8D-95CFD49233B9}" srcOrd="2" destOrd="0" presId="urn:microsoft.com/office/officeart/2005/8/layout/StepDownProcess"/>
    <dgm:cxn modelId="{0C570745-5275-44F4-8436-2E0781DF5D7C}" type="presParOf" srcId="{350D97CD-8F20-4356-B952-C248B62B106F}" destId="{D47577FF-635E-4435-BE5F-587EED3BF41C}" srcOrd="3" destOrd="0" presId="urn:microsoft.com/office/officeart/2005/8/layout/StepDownProcess"/>
    <dgm:cxn modelId="{368B6B12-E6C7-4A30-9865-F60798AE036F}" type="presParOf" srcId="{350D97CD-8F20-4356-B952-C248B62B106F}" destId="{103EEBA3-5085-4E51-BBB2-EDAC747806D1}" srcOrd="4" destOrd="0" presId="urn:microsoft.com/office/officeart/2005/8/layout/StepDownProcess"/>
    <dgm:cxn modelId="{3064939B-AD5D-48C5-9885-2956AC439615}" type="presParOf" srcId="{103EEBA3-5085-4E51-BBB2-EDAC747806D1}" destId="{95892E1C-C678-4EBD-BAE9-C3C6F0CE4AC3}" srcOrd="0" destOrd="0" presId="urn:microsoft.com/office/officeart/2005/8/layout/StepDownProcess"/>
    <dgm:cxn modelId="{FB1B4560-9EF8-43C0-854F-753E7125AC18}" type="presParOf" srcId="{103EEBA3-5085-4E51-BBB2-EDAC747806D1}" destId="{906FBD0D-B281-4D6C-BC2F-6A88D5045ACD}" srcOrd="1" destOrd="0" presId="urn:microsoft.com/office/officeart/2005/8/layout/StepDownProcess"/>
    <dgm:cxn modelId="{44B1E2EF-50A3-468E-B7E7-B1F31FF0B87D}" type="presParOf" srcId="{103EEBA3-5085-4E51-BBB2-EDAC747806D1}" destId="{15596B46-0892-4E85-A584-26E2D2F4F757}" srcOrd="2" destOrd="0" presId="urn:microsoft.com/office/officeart/2005/8/layout/StepDownProcess"/>
    <dgm:cxn modelId="{4BE1FC4E-522A-46AB-9C72-523CB0BD524C}" type="presParOf" srcId="{350D97CD-8F20-4356-B952-C248B62B106F}" destId="{A155EC1A-AC94-4405-BAAD-1226FC5B244A}" srcOrd="5" destOrd="0" presId="urn:microsoft.com/office/officeart/2005/8/layout/StepDownProcess"/>
    <dgm:cxn modelId="{F189EDF9-860D-431E-A7B8-DD023D7B965F}" type="presParOf" srcId="{350D97CD-8F20-4356-B952-C248B62B106F}" destId="{DEC728F1-3272-48BF-8361-33E337965EF4}" srcOrd="6" destOrd="0" presId="urn:microsoft.com/office/officeart/2005/8/layout/StepDownProcess"/>
    <dgm:cxn modelId="{7C63FFA6-5DAF-4082-A9C0-97EFCD6F987E}" type="presParOf" srcId="{DEC728F1-3272-48BF-8361-33E337965EF4}" destId="{7BD4AF5D-3C1C-4FD4-8658-3A402D852D08}"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81F701D-22DD-44D5-B318-9126D57126ED}" type="doc">
      <dgm:prSet loTypeId="urn:microsoft.com/office/officeart/2005/8/layout/vList6" loCatId="process" qsTypeId="urn:microsoft.com/office/officeart/2005/8/quickstyle/simple1" qsCatId="simple" csTypeId="urn:microsoft.com/office/officeart/2005/8/colors/colorful4" csCatId="colorful" phldr="1"/>
      <dgm:spPr/>
      <dgm:t>
        <a:bodyPr/>
        <a:lstStyle/>
        <a:p>
          <a:endParaRPr lang="en-GB"/>
        </a:p>
      </dgm:t>
    </dgm:pt>
    <dgm:pt modelId="{7D3DA5AE-B5E7-4DBF-B03A-D26A1155CFF1}">
      <dgm:prSet/>
      <dgm:spPr/>
      <dgm:t>
        <a:bodyPr/>
        <a:lstStyle/>
        <a:p>
          <a:pPr rtl="0"/>
          <a:r>
            <a:rPr lang="en-US" dirty="0"/>
            <a:t>Azure DevOps</a:t>
          </a:r>
          <a:endParaRPr lang="en-GB" dirty="0"/>
        </a:p>
      </dgm:t>
    </dgm:pt>
    <dgm:pt modelId="{1962E6D6-5BD1-48AF-95A8-35C8280603E7}" type="parTrans" cxnId="{92E906AF-8AF2-4300-A5BE-E7CD634A0CCB}">
      <dgm:prSet/>
      <dgm:spPr/>
      <dgm:t>
        <a:bodyPr/>
        <a:lstStyle/>
        <a:p>
          <a:endParaRPr lang="en-GB"/>
        </a:p>
      </dgm:t>
    </dgm:pt>
    <dgm:pt modelId="{9EC1FE1F-923D-4582-9D92-B3F4BC203B45}" type="sibTrans" cxnId="{92E906AF-8AF2-4300-A5BE-E7CD634A0CCB}">
      <dgm:prSet/>
      <dgm:spPr/>
      <dgm:t>
        <a:bodyPr/>
        <a:lstStyle/>
        <a:p>
          <a:endParaRPr lang="en-GB"/>
        </a:p>
      </dgm:t>
    </dgm:pt>
    <dgm:pt modelId="{5191C93B-671A-4044-8538-6EEF8CF96496}">
      <dgm:prSet/>
      <dgm:spPr/>
      <dgm:t>
        <a:bodyPr/>
        <a:lstStyle/>
        <a:p>
          <a:pPr rtl="0"/>
          <a:r>
            <a:rPr lang="en-US"/>
            <a:t>Create a variable group</a:t>
          </a:r>
          <a:endParaRPr lang="en-GB"/>
        </a:p>
      </dgm:t>
    </dgm:pt>
    <dgm:pt modelId="{38F4235A-D333-45D3-B4B4-B3CB7C8C53E0}" type="parTrans" cxnId="{7A983138-AB07-45EE-B7F6-B0CDB375D0BC}">
      <dgm:prSet/>
      <dgm:spPr/>
      <dgm:t>
        <a:bodyPr/>
        <a:lstStyle/>
        <a:p>
          <a:endParaRPr lang="en-GB"/>
        </a:p>
      </dgm:t>
    </dgm:pt>
    <dgm:pt modelId="{B4040E80-9361-45AF-B888-A5DA080A30FD}" type="sibTrans" cxnId="{7A983138-AB07-45EE-B7F6-B0CDB375D0BC}">
      <dgm:prSet/>
      <dgm:spPr/>
      <dgm:t>
        <a:bodyPr/>
        <a:lstStyle/>
        <a:p>
          <a:endParaRPr lang="en-GB"/>
        </a:p>
      </dgm:t>
    </dgm:pt>
    <dgm:pt modelId="{696ECCE2-6F18-45B9-9E31-3D70239AF8B9}">
      <dgm:prSet/>
      <dgm:spPr/>
      <dgm:t>
        <a:bodyPr/>
        <a:lstStyle/>
        <a:p>
          <a:pPr rtl="0"/>
          <a:r>
            <a:rPr lang="en-US" dirty="0"/>
            <a:t>Add your Service Principal name and secret</a:t>
          </a:r>
          <a:endParaRPr lang="en-GB" dirty="0"/>
        </a:p>
      </dgm:t>
    </dgm:pt>
    <dgm:pt modelId="{2A26A47A-8036-45F6-A411-14883DD23EBC}" type="parTrans" cxnId="{96198DDD-B586-4910-A909-BF96B2E47342}">
      <dgm:prSet/>
      <dgm:spPr/>
      <dgm:t>
        <a:bodyPr/>
        <a:lstStyle/>
        <a:p>
          <a:endParaRPr lang="en-GB"/>
        </a:p>
      </dgm:t>
    </dgm:pt>
    <dgm:pt modelId="{2C016E29-ADFD-4DC4-BD1A-076F01181520}" type="sibTrans" cxnId="{96198DDD-B586-4910-A909-BF96B2E47342}">
      <dgm:prSet/>
      <dgm:spPr/>
      <dgm:t>
        <a:bodyPr/>
        <a:lstStyle/>
        <a:p>
          <a:endParaRPr lang="en-GB"/>
        </a:p>
      </dgm:t>
    </dgm:pt>
    <dgm:pt modelId="{4E856008-D710-42EA-B1BD-B317E1107150}">
      <dgm:prSet/>
      <dgm:spPr/>
      <dgm:t>
        <a:bodyPr/>
        <a:lstStyle/>
        <a:p>
          <a:pPr rtl="0"/>
          <a:r>
            <a:rPr lang="en-US"/>
            <a:t>Add the license key for CAT</a:t>
          </a:r>
          <a:endParaRPr lang="en-GB"/>
        </a:p>
      </dgm:t>
    </dgm:pt>
    <dgm:pt modelId="{FA5FAAF2-E2D7-4AC2-9E51-0D49FFB8A42C}" type="parTrans" cxnId="{2C035760-7585-4B07-AFE6-592F6F7A3EB7}">
      <dgm:prSet/>
      <dgm:spPr/>
      <dgm:t>
        <a:bodyPr/>
        <a:lstStyle/>
        <a:p>
          <a:endParaRPr lang="en-GB"/>
        </a:p>
      </dgm:t>
    </dgm:pt>
    <dgm:pt modelId="{284B2301-2E52-4291-BC6C-089F591FD700}" type="sibTrans" cxnId="{2C035760-7585-4B07-AFE6-592F6F7A3EB7}">
      <dgm:prSet/>
      <dgm:spPr/>
      <dgm:t>
        <a:bodyPr/>
        <a:lstStyle/>
        <a:p>
          <a:endParaRPr lang="en-GB"/>
        </a:p>
      </dgm:t>
    </dgm:pt>
    <dgm:pt modelId="{1876B66F-6B3B-4747-A345-B0F5E9A0440D}">
      <dgm:prSet/>
      <dgm:spPr/>
      <dgm:t>
        <a:bodyPr/>
        <a:lstStyle/>
        <a:p>
          <a:pPr rtl="0"/>
          <a:r>
            <a:rPr lang="en-US" dirty="0"/>
            <a:t>Create </a:t>
          </a:r>
          <a:r>
            <a:rPr lang="en-US" dirty="0" err="1"/>
            <a:t>runtests.yaml</a:t>
          </a:r>
          <a:endParaRPr lang="en-GB" dirty="0"/>
        </a:p>
      </dgm:t>
    </dgm:pt>
    <dgm:pt modelId="{64FC2281-2592-48FB-B3A8-B42551DB8053}" type="parTrans" cxnId="{C36E2ADF-8281-4D75-A3DF-135AED54C8C4}">
      <dgm:prSet/>
      <dgm:spPr/>
      <dgm:t>
        <a:bodyPr/>
        <a:lstStyle/>
        <a:p>
          <a:endParaRPr lang="en-GB"/>
        </a:p>
      </dgm:t>
    </dgm:pt>
    <dgm:pt modelId="{708D9647-FEAA-4C46-8D96-0FC5904059D2}" type="sibTrans" cxnId="{C36E2ADF-8281-4D75-A3DF-135AED54C8C4}">
      <dgm:prSet/>
      <dgm:spPr/>
      <dgm:t>
        <a:bodyPr/>
        <a:lstStyle/>
        <a:p>
          <a:endParaRPr lang="en-GB"/>
        </a:p>
      </dgm:t>
    </dgm:pt>
    <dgm:pt modelId="{9529ED6C-2E54-4D6D-B952-2F817A5C9748}">
      <dgm:prSet/>
      <dgm:spPr/>
      <dgm:t>
        <a:bodyPr/>
        <a:lstStyle/>
        <a:p>
          <a:pPr rtl="0"/>
          <a:r>
            <a:rPr lang="en-US"/>
            <a:t>Define the pool (machine) that executes the tasks</a:t>
          </a:r>
          <a:endParaRPr lang="en-GB"/>
        </a:p>
      </dgm:t>
    </dgm:pt>
    <dgm:pt modelId="{6413F49D-11D1-4122-9726-761BC4EDF23F}" type="parTrans" cxnId="{2D95C14E-DF1B-401C-BEE5-03DED853D5B1}">
      <dgm:prSet/>
      <dgm:spPr/>
      <dgm:t>
        <a:bodyPr/>
        <a:lstStyle/>
        <a:p>
          <a:endParaRPr lang="en-GB"/>
        </a:p>
      </dgm:t>
    </dgm:pt>
    <dgm:pt modelId="{E23E289C-2336-4F2D-AE18-F657DE705991}" type="sibTrans" cxnId="{2D95C14E-DF1B-401C-BEE5-03DED853D5B1}">
      <dgm:prSet/>
      <dgm:spPr/>
      <dgm:t>
        <a:bodyPr/>
        <a:lstStyle/>
        <a:p>
          <a:endParaRPr lang="en-GB"/>
        </a:p>
      </dgm:t>
    </dgm:pt>
    <dgm:pt modelId="{5E440A65-335A-46F6-98B2-964F0FCEE70E}">
      <dgm:prSet/>
      <dgm:spPr/>
      <dgm:t>
        <a:bodyPr/>
        <a:lstStyle/>
        <a:p>
          <a:pPr rtl="0"/>
          <a:r>
            <a:rPr lang="en-US"/>
            <a:t>Define Environment Variables using your DevOps variables</a:t>
          </a:r>
          <a:endParaRPr lang="en-GB"/>
        </a:p>
      </dgm:t>
    </dgm:pt>
    <dgm:pt modelId="{588C6ED8-B273-4AE2-9852-6F1BE9262B0D}" type="parTrans" cxnId="{7074817F-20A3-483D-AC28-F6C4892590B7}">
      <dgm:prSet/>
      <dgm:spPr/>
      <dgm:t>
        <a:bodyPr/>
        <a:lstStyle/>
        <a:p>
          <a:endParaRPr lang="en-GB"/>
        </a:p>
      </dgm:t>
    </dgm:pt>
    <dgm:pt modelId="{30D6AB2E-76E0-4A01-BB1C-4C464902243D}" type="sibTrans" cxnId="{7074817F-20A3-483D-AC28-F6C4892590B7}">
      <dgm:prSet/>
      <dgm:spPr/>
      <dgm:t>
        <a:bodyPr/>
        <a:lstStyle/>
        <a:p>
          <a:endParaRPr lang="en-GB"/>
        </a:p>
      </dgm:t>
    </dgm:pt>
    <dgm:pt modelId="{0F59DCEF-ED59-4124-A5E7-7C9E4CBBE717}">
      <dgm:prSet/>
      <dgm:spPr/>
      <dgm:t>
        <a:bodyPr/>
        <a:lstStyle/>
        <a:p>
          <a:pPr rtl="0"/>
          <a:r>
            <a:rPr lang="en-US"/>
            <a:t>Install MSOLAP</a:t>
          </a:r>
          <a:endParaRPr lang="en-GB"/>
        </a:p>
      </dgm:t>
    </dgm:pt>
    <dgm:pt modelId="{0E186AFC-421B-4A59-80ED-AE3F3FD644C5}" type="parTrans" cxnId="{23CE62BA-FE02-40F3-9803-36E7CF507F74}">
      <dgm:prSet/>
      <dgm:spPr/>
      <dgm:t>
        <a:bodyPr/>
        <a:lstStyle/>
        <a:p>
          <a:endParaRPr lang="en-GB"/>
        </a:p>
      </dgm:t>
    </dgm:pt>
    <dgm:pt modelId="{E4E3E8F9-FDEE-4E62-8BE8-D0E24FEE872F}" type="sibTrans" cxnId="{23CE62BA-FE02-40F3-9803-36E7CF507F74}">
      <dgm:prSet/>
      <dgm:spPr/>
      <dgm:t>
        <a:bodyPr/>
        <a:lstStyle/>
        <a:p>
          <a:endParaRPr lang="en-GB"/>
        </a:p>
      </dgm:t>
    </dgm:pt>
    <dgm:pt modelId="{8F676F0D-BA82-494E-B7C0-7149A3E9F15B}">
      <dgm:prSet/>
      <dgm:spPr/>
      <dgm:t>
        <a:bodyPr/>
        <a:lstStyle/>
        <a:p>
          <a:pPr rtl="0"/>
          <a:r>
            <a:rPr lang="en-US"/>
            <a:t>Install CAT</a:t>
          </a:r>
          <a:endParaRPr lang="en-GB"/>
        </a:p>
      </dgm:t>
    </dgm:pt>
    <dgm:pt modelId="{6193B82A-EA10-4216-89CB-6FCFE196881F}" type="parTrans" cxnId="{2401B872-7127-49B0-A417-31D80A5E1591}">
      <dgm:prSet/>
      <dgm:spPr/>
      <dgm:t>
        <a:bodyPr/>
        <a:lstStyle/>
        <a:p>
          <a:endParaRPr lang="en-GB"/>
        </a:p>
      </dgm:t>
    </dgm:pt>
    <dgm:pt modelId="{8CB2AE41-CD98-4CE0-85DD-A66E6E74BC97}" type="sibTrans" cxnId="{2401B872-7127-49B0-A417-31D80A5E1591}">
      <dgm:prSet/>
      <dgm:spPr/>
      <dgm:t>
        <a:bodyPr/>
        <a:lstStyle/>
        <a:p>
          <a:endParaRPr lang="en-GB"/>
        </a:p>
      </dgm:t>
    </dgm:pt>
    <dgm:pt modelId="{BF5294CF-8CCF-49DC-9E9B-187120AA7121}">
      <dgm:prSet/>
      <dgm:spPr/>
      <dgm:t>
        <a:bodyPr/>
        <a:lstStyle/>
        <a:p>
          <a:pPr rtl="0"/>
          <a:r>
            <a:rPr lang="en-US"/>
            <a:t>Invoke CAT</a:t>
          </a:r>
          <a:endParaRPr lang="en-GB"/>
        </a:p>
      </dgm:t>
    </dgm:pt>
    <dgm:pt modelId="{BD7B512E-6554-4C1A-94F0-19ECC04DA673}" type="parTrans" cxnId="{4A9C2EAF-59DA-4448-B1B7-0077FB0DCC22}">
      <dgm:prSet/>
      <dgm:spPr/>
      <dgm:t>
        <a:bodyPr/>
        <a:lstStyle/>
        <a:p>
          <a:endParaRPr lang="en-GB"/>
        </a:p>
      </dgm:t>
    </dgm:pt>
    <dgm:pt modelId="{717F431B-1771-4327-B6EC-DE00B25CB54B}" type="sibTrans" cxnId="{4A9C2EAF-59DA-4448-B1B7-0077FB0DCC22}">
      <dgm:prSet/>
      <dgm:spPr/>
      <dgm:t>
        <a:bodyPr/>
        <a:lstStyle/>
        <a:p>
          <a:endParaRPr lang="en-GB"/>
        </a:p>
      </dgm:t>
    </dgm:pt>
    <dgm:pt modelId="{4138F905-C698-4B65-843F-1B10AE394580}">
      <dgm:prSet/>
      <dgm:spPr/>
      <dgm:t>
        <a:bodyPr/>
        <a:lstStyle/>
        <a:p>
          <a:pPr rtl="0"/>
          <a:r>
            <a:rPr lang="en-US"/>
            <a:t>Publish test results</a:t>
          </a:r>
          <a:endParaRPr lang="en-GB"/>
        </a:p>
      </dgm:t>
    </dgm:pt>
    <dgm:pt modelId="{8CA09A5C-29CA-4AE5-91CA-EF403A2C8FB3}" type="parTrans" cxnId="{044F74F9-1292-4B51-8654-00B3C07F2103}">
      <dgm:prSet/>
      <dgm:spPr/>
      <dgm:t>
        <a:bodyPr/>
        <a:lstStyle/>
        <a:p>
          <a:endParaRPr lang="en-GB"/>
        </a:p>
      </dgm:t>
    </dgm:pt>
    <dgm:pt modelId="{DB127FC0-6A60-4B4B-8E9C-3FB6EB4AD078}" type="sibTrans" cxnId="{044F74F9-1292-4B51-8654-00B3C07F2103}">
      <dgm:prSet/>
      <dgm:spPr/>
      <dgm:t>
        <a:bodyPr/>
        <a:lstStyle/>
        <a:p>
          <a:endParaRPr lang="en-GB"/>
        </a:p>
      </dgm:t>
    </dgm:pt>
    <dgm:pt modelId="{0790E87E-72BC-439F-B334-982145B69368}">
      <dgm:prSet/>
      <dgm:spPr/>
      <dgm:t>
        <a:bodyPr/>
        <a:lstStyle/>
        <a:p>
          <a:pPr rtl="0"/>
          <a:r>
            <a:rPr lang="en-US" dirty="0"/>
            <a:t>Create pipeline</a:t>
          </a:r>
          <a:endParaRPr lang="en-GB" dirty="0"/>
        </a:p>
      </dgm:t>
    </dgm:pt>
    <dgm:pt modelId="{DF54C016-8112-4939-8B57-4226291AC488}" type="parTrans" cxnId="{55F920A9-0C06-4D2E-B9BA-72413209270F}">
      <dgm:prSet/>
      <dgm:spPr/>
      <dgm:t>
        <a:bodyPr/>
        <a:lstStyle/>
        <a:p>
          <a:endParaRPr lang="en-GB"/>
        </a:p>
      </dgm:t>
    </dgm:pt>
    <dgm:pt modelId="{8DED6373-4870-43E4-B299-2F652E1F64B2}" type="sibTrans" cxnId="{55F920A9-0C06-4D2E-B9BA-72413209270F}">
      <dgm:prSet/>
      <dgm:spPr/>
      <dgm:t>
        <a:bodyPr/>
        <a:lstStyle/>
        <a:p>
          <a:endParaRPr lang="en-GB"/>
        </a:p>
      </dgm:t>
    </dgm:pt>
    <dgm:pt modelId="{2A7556AD-2E5D-4911-A23B-81DDDD1161E9}">
      <dgm:prSet/>
      <dgm:spPr/>
      <dgm:t>
        <a:bodyPr/>
        <a:lstStyle/>
        <a:p>
          <a:pPr rtl="0"/>
          <a:r>
            <a:rPr lang="en-US"/>
            <a:t>Grant pipeline access to the variable library</a:t>
          </a:r>
          <a:endParaRPr lang="en-GB"/>
        </a:p>
      </dgm:t>
    </dgm:pt>
    <dgm:pt modelId="{30DC3F87-90CB-4B8B-ADA8-9F0DBE6966BE}" type="parTrans" cxnId="{89B5F0CD-47BD-4C77-9103-D0FCFC10B510}">
      <dgm:prSet/>
      <dgm:spPr/>
      <dgm:t>
        <a:bodyPr/>
        <a:lstStyle/>
        <a:p>
          <a:endParaRPr lang="en-GB"/>
        </a:p>
      </dgm:t>
    </dgm:pt>
    <dgm:pt modelId="{37D91197-214E-4828-9416-34FE2A19A036}" type="sibTrans" cxnId="{89B5F0CD-47BD-4C77-9103-D0FCFC10B510}">
      <dgm:prSet/>
      <dgm:spPr/>
      <dgm:t>
        <a:bodyPr/>
        <a:lstStyle/>
        <a:p>
          <a:endParaRPr lang="en-GB"/>
        </a:p>
      </dgm:t>
    </dgm:pt>
    <dgm:pt modelId="{A8C2A830-23B4-40B4-976A-C1918D970A70}">
      <dgm:prSet/>
      <dgm:spPr/>
      <dgm:t>
        <a:bodyPr/>
        <a:lstStyle/>
        <a:p>
          <a:pPr rtl="0"/>
          <a:r>
            <a:rPr lang="en-US"/>
            <a:t>Run the pipeline</a:t>
          </a:r>
          <a:endParaRPr lang="en-GB"/>
        </a:p>
      </dgm:t>
    </dgm:pt>
    <dgm:pt modelId="{FD640F1F-5900-429B-8EA7-98AFAE0C4D3A}" type="parTrans" cxnId="{24FC831A-2851-4C92-84B0-3B461FA15BB2}">
      <dgm:prSet/>
      <dgm:spPr/>
      <dgm:t>
        <a:bodyPr/>
        <a:lstStyle/>
        <a:p>
          <a:endParaRPr lang="en-GB"/>
        </a:p>
      </dgm:t>
    </dgm:pt>
    <dgm:pt modelId="{0F9B281A-2C0F-4264-8EC9-B1F5E0CA645D}" type="sibTrans" cxnId="{24FC831A-2851-4C92-84B0-3B461FA15BB2}">
      <dgm:prSet/>
      <dgm:spPr/>
      <dgm:t>
        <a:bodyPr/>
        <a:lstStyle/>
        <a:p>
          <a:endParaRPr lang="en-GB"/>
        </a:p>
      </dgm:t>
    </dgm:pt>
    <dgm:pt modelId="{17593E97-6D97-484C-96F7-ED53D9877765}" type="pres">
      <dgm:prSet presAssocID="{B81F701D-22DD-44D5-B318-9126D57126ED}" presName="Name0" presStyleCnt="0">
        <dgm:presLayoutVars>
          <dgm:dir/>
          <dgm:animLvl val="lvl"/>
          <dgm:resizeHandles/>
        </dgm:presLayoutVars>
      </dgm:prSet>
      <dgm:spPr/>
    </dgm:pt>
    <dgm:pt modelId="{B6AFCC0D-8A57-42F4-BFCF-EAEB1925BE70}" type="pres">
      <dgm:prSet presAssocID="{7D3DA5AE-B5E7-4DBF-B03A-D26A1155CFF1}" presName="linNode" presStyleCnt="0"/>
      <dgm:spPr/>
    </dgm:pt>
    <dgm:pt modelId="{F04A53CF-344E-467C-A86F-63B3B9F627D7}" type="pres">
      <dgm:prSet presAssocID="{7D3DA5AE-B5E7-4DBF-B03A-D26A1155CFF1}" presName="parentShp" presStyleLbl="node1" presStyleIdx="0" presStyleCnt="3">
        <dgm:presLayoutVars>
          <dgm:bulletEnabled val="1"/>
        </dgm:presLayoutVars>
      </dgm:prSet>
      <dgm:spPr/>
    </dgm:pt>
    <dgm:pt modelId="{DE153FA8-5C4B-4A02-A2A4-CD308F910E34}" type="pres">
      <dgm:prSet presAssocID="{7D3DA5AE-B5E7-4DBF-B03A-D26A1155CFF1}" presName="childShp" presStyleLbl="bgAccFollowNode1" presStyleIdx="0" presStyleCnt="3">
        <dgm:presLayoutVars>
          <dgm:bulletEnabled val="1"/>
        </dgm:presLayoutVars>
      </dgm:prSet>
      <dgm:spPr/>
    </dgm:pt>
    <dgm:pt modelId="{222D1BCA-DD22-4E11-88C9-A7ED9A2BBFC7}" type="pres">
      <dgm:prSet presAssocID="{9EC1FE1F-923D-4582-9D92-B3F4BC203B45}" presName="spacing" presStyleCnt="0"/>
      <dgm:spPr/>
    </dgm:pt>
    <dgm:pt modelId="{F59EA3A3-F963-40AA-A8AB-99B7703E90A0}" type="pres">
      <dgm:prSet presAssocID="{1876B66F-6B3B-4747-A345-B0F5E9A0440D}" presName="linNode" presStyleCnt="0"/>
      <dgm:spPr/>
    </dgm:pt>
    <dgm:pt modelId="{F4134C96-FD35-44E0-A2E9-C1CB3EDB861E}" type="pres">
      <dgm:prSet presAssocID="{1876B66F-6B3B-4747-A345-B0F5E9A0440D}" presName="parentShp" presStyleLbl="node1" presStyleIdx="1" presStyleCnt="3">
        <dgm:presLayoutVars>
          <dgm:bulletEnabled val="1"/>
        </dgm:presLayoutVars>
      </dgm:prSet>
      <dgm:spPr/>
    </dgm:pt>
    <dgm:pt modelId="{2C720004-6204-4009-976F-1A60C75E50B4}" type="pres">
      <dgm:prSet presAssocID="{1876B66F-6B3B-4747-A345-B0F5E9A0440D}" presName="childShp" presStyleLbl="bgAccFollowNode1" presStyleIdx="1" presStyleCnt="3">
        <dgm:presLayoutVars>
          <dgm:bulletEnabled val="1"/>
        </dgm:presLayoutVars>
      </dgm:prSet>
      <dgm:spPr/>
    </dgm:pt>
    <dgm:pt modelId="{03CF2361-0410-4A31-93AC-6C88C52C83DD}" type="pres">
      <dgm:prSet presAssocID="{708D9647-FEAA-4C46-8D96-0FC5904059D2}" presName="spacing" presStyleCnt="0"/>
      <dgm:spPr/>
    </dgm:pt>
    <dgm:pt modelId="{6C75A70C-97A6-4E14-A9F2-EF6C3837CB04}" type="pres">
      <dgm:prSet presAssocID="{0790E87E-72BC-439F-B334-982145B69368}" presName="linNode" presStyleCnt="0"/>
      <dgm:spPr/>
    </dgm:pt>
    <dgm:pt modelId="{7A6A0D43-0597-4154-A85B-71EA5E8623D6}" type="pres">
      <dgm:prSet presAssocID="{0790E87E-72BC-439F-B334-982145B69368}" presName="parentShp" presStyleLbl="node1" presStyleIdx="2" presStyleCnt="3">
        <dgm:presLayoutVars>
          <dgm:bulletEnabled val="1"/>
        </dgm:presLayoutVars>
      </dgm:prSet>
      <dgm:spPr/>
    </dgm:pt>
    <dgm:pt modelId="{C0A786DB-156D-4A67-ADCB-462F82FDD6EF}" type="pres">
      <dgm:prSet presAssocID="{0790E87E-72BC-439F-B334-982145B69368}" presName="childShp" presStyleLbl="bgAccFollowNode1" presStyleIdx="2" presStyleCnt="3">
        <dgm:presLayoutVars>
          <dgm:bulletEnabled val="1"/>
        </dgm:presLayoutVars>
      </dgm:prSet>
      <dgm:spPr/>
    </dgm:pt>
  </dgm:ptLst>
  <dgm:cxnLst>
    <dgm:cxn modelId="{05FBF201-BD93-4925-AAA0-0ED06C772B63}" type="presOf" srcId="{8F676F0D-BA82-494E-B7C0-7149A3E9F15B}" destId="{2C720004-6204-4009-976F-1A60C75E50B4}" srcOrd="0" destOrd="3" presId="urn:microsoft.com/office/officeart/2005/8/layout/vList6"/>
    <dgm:cxn modelId="{24FC831A-2851-4C92-84B0-3B461FA15BB2}" srcId="{0790E87E-72BC-439F-B334-982145B69368}" destId="{A8C2A830-23B4-40B4-976A-C1918D970A70}" srcOrd="1" destOrd="0" parTransId="{FD640F1F-5900-429B-8EA7-98AFAE0C4D3A}" sibTransId="{0F9B281A-2C0F-4264-8EC9-B1F5E0CA645D}"/>
    <dgm:cxn modelId="{BF897C2A-3D07-4CC1-B897-FC8A33B43D50}" type="presOf" srcId="{1876B66F-6B3B-4747-A345-B0F5E9A0440D}" destId="{F4134C96-FD35-44E0-A2E9-C1CB3EDB861E}" srcOrd="0" destOrd="0" presId="urn:microsoft.com/office/officeart/2005/8/layout/vList6"/>
    <dgm:cxn modelId="{B0A3EF32-F6CC-425A-BA0C-1E864FEFDD7C}" type="presOf" srcId="{696ECCE2-6F18-45B9-9E31-3D70239AF8B9}" destId="{DE153FA8-5C4B-4A02-A2A4-CD308F910E34}" srcOrd="0" destOrd="1" presId="urn:microsoft.com/office/officeart/2005/8/layout/vList6"/>
    <dgm:cxn modelId="{7A983138-AB07-45EE-B7F6-B0CDB375D0BC}" srcId="{7D3DA5AE-B5E7-4DBF-B03A-D26A1155CFF1}" destId="{5191C93B-671A-4044-8538-6EEF8CF96496}" srcOrd="0" destOrd="0" parTransId="{38F4235A-D333-45D3-B4B4-B3CB7C8C53E0}" sibTransId="{B4040E80-9361-45AF-B888-A5DA080A30FD}"/>
    <dgm:cxn modelId="{C9699E3A-3A7F-4057-B80D-F79CBA1CD576}" type="presOf" srcId="{9529ED6C-2E54-4D6D-B952-2F817A5C9748}" destId="{2C720004-6204-4009-976F-1A60C75E50B4}" srcOrd="0" destOrd="0" presId="urn:microsoft.com/office/officeart/2005/8/layout/vList6"/>
    <dgm:cxn modelId="{2C035760-7585-4B07-AFE6-592F6F7A3EB7}" srcId="{7D3DA5AE-B5E7-4DBF-B03A-D26A1155CFF1}" destId="{4E856008-D710-42EA-B1BD-B317E1107150}" srcOrd="2" destOrd="0" parTransId="{FA5FAAF2-E2D7-4AC2-9E51-0D49FFB8A42C}" sibTransId="{284B2301-2E52-4291-BC6C-089F591FD700}"/>
    <dgm:cxn modelId="{5F73686D-E873-49B2-A9E2-3A9F1EFC11A5}" type="presOf" srcId="{BF5294CF-8CCF-49DC-9E9B-187120AA7121}" destId="{2C720004-6204-4009-976F-1A60C75E50B4}" srcOrd="0" destOrd="4" presId="urn:microsoft.com/office/officeart/2005/8/layout/vList6"/>
    <dgm:cxn modelId="{2D95C14E-DF1B-401C-BEE5-03DED853D5B1}" srcId="{1876B66F-6B3B-4747-A345-B0F5E9A0440D}" destId="{9529ED6C-2E54-4D6D-B952-2F817A5C9748}" srcOrd="0" destOrd="0" parTransId="{6413F49D-11D1-4122-9726-761BC4EDF23F}" sibTransId="{E23E289C-2336-4F2D-AE18-F657DE705991}"/>
    <dgm:cxn modelId="{2401B872-7127-49B0-A417-31D80A5E1591}" srcId="{1876B66F-6B3B-4747-A345-B0F5E9A0440D}" destId="{8F676F0D-BA82-494E-B7C0-7149A3E9F15B}" srcOrd="3" destOrd="0" parTransId="{6193B82A-EA10-4216-89CB-6FCFE196881F}" sibTransId="{8CB2AE41-CD98-4CE0-85DD-A66E6E74BC97}"/>
    <dgm:cxn modelId="{33EE8055-9090-49DC-8F03-433AEA7E5BBD}" type="presOf" srcId="{0790E87E-72BC-439F-B334-982145B69368}" destId="{7A6A0D43-0597-4154-A85B-71EA5E8623D6}" srcOrd="0" destOrd="0" presId="urn:microsoft.com/office/officeart/2005/8/layout/vList6"/>
    <dgm:cxn modelId="{1CA00958-CCA9-4530-A80C-BE665E14341E}" type="presOf" srcId="{0F59DCEF-ED59-4124-A5E7-7C9E4CBBE717}" destId="{2C720004-6204-4009-976F-1A60C75E50B4}" srcOrd="0" destOrd="2" presId="urn:microsoft.com/office/officeart/2005/8/layout/vList6"/>
    <dgm:cxn modelId="{7074817F-20A3-483D-AC28-F6C4892590B7}" srcId="{1876B66F-6B3B-4747-A345-B0F5E9A0440D}" destId="{5E440A65-335A-46F6-98B2-964F0FCEE70E}" srcOrd="1" destOrd="0" parTransId="{588C6ED8-B273-4AE2-9852-6F1BE9262B0D}" sibTransId="{30D6AB2E-76E0-4A01-BB1C-4C464902243D}"/>
    <dgm:cxn modelId="{58038B83-8B8A-4969-8459-EB97BE793F78}" type="presOf" srcId="{7D3DA5AE-B5E7-4DBF-B03A-D26A1155CFF1}" destId="{F04A53CF-344E-467C-A86F-63B3B9F627D7}" srcOrd="0" destOrd="0" presId="urn:microsoft.com/office/officeart/2005/8/layout/vList6"/>
    <dgm:cxn modelId="{55F920A9-0C06-4D2E-B9BA-72413209270F}" srcId="{B81F701D-22DD-44D5-B318-9126D57126ED}" destId="{0790E87E-72BC-439F-B334-982145B69368}" srcOrd="2" destOrd="0" parTransId="{DF54C016-8112-4939-8B57-4226291AC488}" sibTransId="{8DED6373-4870-43E4-B299-2F652E1F64B2}"/>
    <dgm:cxn modelId="{92E906AF-8AF2-4300-A5BE-E7CD634A0CCB}" srcId="{B81F701D-22DD-44D5-B318-9126D57126ED}" destId="{7D3DA5AE-B5E7-4DBF-B03A-D26A1155CFF1}" srcOrd="0" destOrd="0" parTransId="{1962E6D6-5BD1-48AF-95A8-35C8280603E7}" sibTransId="{9EC1FE1F-923D-4582-9D92-B3F4BC203B45}"/>
    <dgm:cxn modelId="{4A9C2EAF-59DA-4448-B1B7-0077FB0DCC22}" srcId="{1876B66F-6B3B-4747-A345-B0F5E9A0440D}" destId="{BF5294CF-8CCF-49DC-9E9B-187120AA7121}" srcOrd="4" destOrd="0" parTransId="{BD7B512E-6554-4C1A-94F0-19ECC04DA673}" sibTransId="{717F431B-1771-4327-B6EC-DE00B25CB54B}"/>
    <dgm:cxn modelId="{164760B6-0B29-4DD4-837D-1189F27F1899}" type="presOf" srcId="{5E440A65-335A-46F6-98B2-964F0FCEE70E}" destId="{2C720004-6204-4009-976F-1A60C75E50B4}" srcOrd="0" destOrd="1" presId="urn:microsoft.com/office/officeart/2005/8/layout/vList6"/>
    <dgm:cxn modelId="{23CE62BA-FE02-40F3-9803-36E7CF507F74}" srcId="{1876B66F-6B3B-4747-A345-B0F5E9A0440D}" destId="{0F59DCEF-ED59-4124-A5E7-7C9E4CBBE717}" srcOrd="2" destOrd="0" parTransId="{0E186AFC-421B-4A59-80ED-AE3F3FD644C5}" sibTransId="{E4E3E8F9-FDEE-4E62-8BE8-D0E24FEE872F}"/>
    <dgm:cxn modelId="{F033F8BE-EB4A-40A5-987B-50AFA55557B7}" type="presOf" srcId="{4138F905-C698-4B65-843F-1B10AE394580}" destId="{2C720004-6204-4009-976F-1A60C75E50B4}" srcOrd="0" destOrd="5" presId="urn:microsoft.com/office/officeart/2005/8/layout/vList6"/>
    <dgm:cxn modelId="{5D8C27CC-AF00-46A2-9AFC-4299940AA583}" type="presOf" srcId="{B81F701D-22DD-44D5-B318-9126D57126ED}" destId="{17593E97-6D97-484C-96F7-ED53D9877765}" srcOrd="0" destOrd="0" presId="urn:microsoft.com/office/officeart/2005/8/layout/vList6"/>
    <dgm:cxn modelId="{89B5F0CD-47BD-4C77-9103-D0FCFC10B510}" srcId="{0790E87E-72BC-439F-B334-982145B69368}" destId="{2A7556AD-2E5D-4911-A23B-81DDDD1161E9}" srcOrd="0" destOrd="0" parTransId="{30DC3F87-90CB-4B8B-ADA8-9F0DBE6966BE}" sibTransId="{37D91197-214E-4828-9416-34FE2A19A036}"/>
    <dgm:cxn modelId="{583F7DD1-EE87-4520-9008-EF84056038B3}" type="presOf" srcId="{2A7556AD-2E5D-4911-A23B-81DDDD1161E9}" destId="{C0A786DB-156D-4A67-ADCB-462F82FDD6EF}" srcOrd="0" destOrd="0" presId="urn:microsoft.com/office/officeart/2005/8/layout/vList6"/>
    <dgm:cxn modelId="{96198DDD-B586-4910-A909-BF96B2E47342}" srcId="{7D3DA5AE-B5E7-4DBF-B03A-D26A1155CFF1}" destId="{696ECCE2-6F18-45B9-9E31-3D70239AF8B9}" srcOrd="1" destOrd="0" parTransId="{2A26A47A-8036-45F6-A411-14883DD23EBC}" sibTransId="{2C016E29-ADFD-4DC4-BD1A-076F01181520}"/>
    <dgm:cxn modelId="{C36E2ADF-8281-4D75-A3DF-135AED54C8C4}" srcId="{B81F701D-22DD-44D5-B318-9126D57126ED}" destId="{1876B66F-6B3B-4747-A345-B0F5E9A0440D}" srcOrd="1" destOrd="0" parTransId="{64FC2281-2592-48FB-B3A8-B42551DB8053}" sibTransId="{708D9647-FEAA-4C46-8D96-0FC5904059D2}"/>
    <dgm:cxn modelId="{7483A8E2-3B80-4D5B-9701-5762EE136872}" type="presOf" srcId="{A8C2A830-23B4-40B4-976A-C1918D970A70}" destId="{C0A786DB-156D-4A67-ADCB-462F82FDD6EF}" srcOrd="0" destOrd="1" presId="urn:microsoft.com/office/officeart/2005/8/layout/vList6"/>
    <dgm:cxn modelId="{044F74F9-1292-4B51-8654-00B3C07F2103}" srcId="{1876B66F-6B3B-4747-A345-B0F5E9A0440D}" destId="{4138F905-C698-4B65-843F-1B10AE394580}" srcOrd="5" destOrd="0" parTransId="{8CA09A5C-29CA-4AE5-91CA-EF403A2C8FB3}" sibTransId="{DB127FC0-6A60-4B4B-8E9C-3FB6EB4AD078}"/>
    <dgm:cxn modelId="{99DC29FA-69E5-43E0-AE78-B58DA5D244C4}" type="presOf" srcId="{5191C93B-671A-4044-8538-6EEF8CF96496}" destId="{DE153FA8-5C4B-4A02-A2A4-CD308F910E34}" srcOrd="0" destOrd="0" presId="urn:microsoft.com/office/officeart/2005/8/layout/vList6"/>
    <dgm:cxn modelId="{279385FB-BC0D-4E52-9D59-475FF2FBB9D5}" type="presOf" srcId="{4E856008-D710-42EA-B1BD-B317E1107150}" destId="{DE153FA8-5C4B-4A02-A2A4-CD308F910E34}" srcOrd="0" destOrd="2" presId="urn:microsoft.com/office/officeart/2005/8/layout/vList6"/>
    <dgm:cxn modelId="{2CD7695E-0E2B-4722-B655-5836BD4E17E2}" type="presParOf" srcId="{17593E97-6D97-484C-96F7-ED53D9877765}" destId="{B6AFCC0D-8A57-42F4-BFCF-EAEB1925BE70}" srcOrd="0" destOrd="0" presId="urn:microsoft.com/office/officeart/2005/8/layout/vList6"/>
    <dgm:cxn modelId="{B808520C-1FD1-49A9-A814-808A78C4B33B}" type="presParOf" srcId="{B6AFCC0D-8A57-42F4-BFCF-EAEB1925BE70}" destId="{F04A53CF-344E-467C-A86F-63B3B9F627D7}" srcOrd="0" destOrd="0" presId="urn:microsoft.com/office/officeart/2005/8/layout/vList6"/>
    <dgm:cxn modelId="{BFB7238F-0996-43EA-91CE-C088810BACA5}" type="presParOf" srcId="{B6AFCC0D-8A57-42F4-BFCF-EAEB1925BE70}" destId="{DE153FA8-5C4B-4A02-A2A4-CD308F910E34}" srcOrd="1" destOrd="0" presId="urn:microsoft.com/office/officeart/2005/8/layout/vList6"/>
    <dgm:cxn modelId="{D73E02F2-5C7D-4ABB-BC7F-D1EE018FAE2F}" type="presParOf" srcId="{17593E97-6D97-484C-96F7-ED53D9877765}" destId="{222D1BCA-DD22-4E11-88C9-A7ED9A2BBFC7}" srcOrd="1" destOrd="0" presId="urn:microsoft.com/office/officeart/2005/8/layout/vList6"/>
    <dgm:cxn modelId="{2807D788-AF86-4D86-BAE1-F3089A05C020}" type="presParOf" srcId="{17593E97-6D97-484C-96F7-ED53D9877765}" destId="{F59EA3A3-F963-40AA-A8AB-99B7703E90A0}" srcOrd="2" destOrd="0" presId="urn:microsoft.com/office/officeart/2005/8/layout/vList6"/>
    <dgm:cxn modelId="{174B94FF-D284-4AE9-96C4-93FA823B91FB}" type="presParOf" srcId="{F59EA3A3-F963-40AA-A8AB-99B7703E90A0}" destId="{F4134C96-FD35-44E0-A2E9-C1CB3EDB861E}" srcOrd="0" destOrd="0" presId="urn:microsoft.com/office/officeart/2005/8/layout/vList6"/>
    <dgm:cxn modelId="{04A14FCF-A554-40A4-A7BB-6351908840A8}" type="presParOf" srcId="{F59EA3A3-F963-40AA-A8AB-99B7703E90A0}" destId="{2C720004-6204-4009-976F-1A60C75E50B4}" srcOrd="1" destOrd="0" presId="urn:microsoft.com/office/officeart/2005/8/layout/vList6"/>
    <dgm:cxn modelId="{B400AE3E-2DDC-474D-8066-D397BFF67F78}" type="presParOf" srcId="{17593E97-6D97-484C-96F7-ED53D9877765}" destId="{03CF2361-0410-4A31-93AC-6C88C52C83DD}" srcOrd="3" destOrd="0" presId="urn:microsoft.com/office/officeart/2005/8/layout/vList6"/>
    <dgm:cxn modelId="{55EB9AF8-4062-44C1-B722-80A5DB7A9190}" type="presParOf" srcId="{17593E97-6D97-484C-96F7-ED53D9877765}" destId="{6C75A70C-97A6-4E14-A9F2-EF6C3837CB04}" srcOrd="4" destOrd="0" presId="urn:microsoft.com/office/officeart/2005/8/layout/vList6"/>
    <dgm:cxn modelId="{9FC97B04-E877-4344-B040-573C1ECCFF0D}" type="presParOf" srcId="{6C75A70C-97A6-4E14-A9F2-EF6C3837CB04}" destId="{7A6A0D43-0597-4154-A85B-71EA5E8623D6}" srcOrd="0" destOrd="0" presId="urn:microsoft.com/office/officeart/2005/8/layout/vList6"/>
    <dgm:cxn modelId="{0E0BB7C2-C403-41D6-9C41-5BB7ECA1D433}" type="presParOf" srcId="{6C75A70C-97A6-4E14-A9F2-EF6C3837CB04}" destId="{C0A786DB-156D-4A67-ADCB-462F82FDD6EF}"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C13CB7D-C23A-44AC-8DBB-73F5CB632D2A}" type="doc">
      <dgm:prSet loTypeId="urn:microsoft.com/office/officeart/2005/8/layout/cycle2" loCatId="cycle" qsTypeId="urn:microsoft.com/office/officeart/2005/8/quickstyle/simple1" qsCatId="simple" csTypeId="urn:microsoft.com/office/officeart/2005/8/colors/colorful4" csCatId="colorful"/>
      <dgm:spPr/>
      <dgm:t>
        <a:bodyPr/>
        <a:lstStyle/>
        <a:p>
          <a:endParaRPr lang="en-GB"/>
        </a:p>
      </dgm:t>
    </dgm:pt>
    <dgm:pt modelId="{1BDDD027-EC3D-438F-8052-C37EA85E19FA}">
      <dgm:prSet/>
      <dgm:spPr/>
      <dgm:t>
        <a:bodyPr/>
        <a:lstStyle/>
        <a:p>
          <a:pPr rtl="0"/>
          <a:r>
            <a:rPr lang="en-US" dirty="0"/>
            <a:t>Migration projects: check your new platform matches your old platform</a:t>
          </a:r>
          <a:endParaRPr lang="en-GB" dirty="0"/>
        </a:p>
      </dgm:t>
    </dgm:pt>
    <dgm:pt modelId="{AF406D5E-D3CE-47A2-8934-D8873F12FBE0}" type="parTrans" cxnId="{C7CD483C-A818-4C03-9078-F862049522E7}">
      <dgm:prSet/>
      <dgm:spPr/>
      <dgm:t>
        <a:bodyPr/>
        <a:lstStyle/>
        <a:p>
          <a:endParaRPr lang="en-GB"/>
        </a:p>
      </dgm:t>
    </dgm:pt>
    <dgm:pt modelId="{A5BFF2C7-8428-49A4-A5C2-FDE8FD807C6D}" type="sibTrans" cxnId="{C7CD483C-A818-4C03-9078-F862049522E7}">
      <dgm:prSet/>
      <dgm:spPr/>
      <dgm:t>
        <a:bodyPr/>
        <a:lstStyle/>
        <a:p>
          <a:endParaRPr lang="en-GB"/>
        </a:p>
      </dgm:t>
    </dgm:pt>
    <dgm:pt modelId="{405A3351-D22C-4208-9CE6-9336D2640CB2}">
      <dgm:prSet/>
      <dgm:spPr/>
      <dgm:t>
        <a:bodyPr/>
        <a:lstStyle/>
        <a:p>
          <a:pPr rtl="0"/>
          <a:r>
            <a:rPr lang="en-US"/>
            <a:t>Test driven development:  write a test that catches a bug, it should fail until your fix has been released</a:t>
          </a:r>
          <a:endParaRPr lang="en-GB"/>
        </a:p>
      </dgm:t>
    </dgm:pt>
    <dgm:pt modelId="{3D3EBFE2-E9D5-4231-BA0A-2C165A378857}" type="parTrans" cxnId="{0E1F3673-7791-4B91-9F41-7E9F290A0151}">
      <dgm:prSet/>
      <dgm:spPr/>
      <dgm:t>
        <a:bodyPr/>
        <a:lstStyle/>
        <a:p>
          <a:endParaRPr lang="en-GB"/>
        </a:p>
      </dgm:t>
    </dgm:pt>
    <dgm:pt modelId="{E7D0AA0A-1331-41DA-94E4-80C885B94EE6}" type="sibTrans" cxnId="{0E1F3673-7791-4B91-9F41-7E9F290A0151}">
      <dgm:prSet/>
      <dgm:spPr/>
      <dgm:t>
        <a:bodyPr/>
        <a:lstStyle/>
        <a:p>
          <a:endParaRPr lang="en-GB"/>
        </a:p>
      </dgm:t>
    </dgm:pt>
    <dgm:pt modelId="{2A108092-90AA-4D56-A6D0-96EB1AB0F3F0}">
      <dgm:prSet/>
      <dgm:spPr/>
      <dgm:t>
        <a:bodyPr/>
        <a:lstStyle/>
        <a:p>
          <a:pPr rtl="0"/>
          <a:r>
            <a:rPr lang="en-US"/>
            <a:t>Any issues reported by users: create tests to ensure you catch these first</a:t>
          </a:r>
          <a:endParaRPr lang="en-GB"/>
        </a:p>
      </dgm:t>
    </dgm:pt>
    <dgm:pt modelId="{2ACEE096-51AF-42A4-9490-EB72D6B4DCD2}" type="parTrans" cxnId="{4F589963-8648-496A-A1C7-AD3C10C94D98}">
      <dgm:prSet/>
      <dgm:spPr/>
      <dgm:t>
        <a:bodyPr/>
        <a:lstStyle/>
        <a:p>
          <a:endParaRPr lang="en-GB"/>
        </a:p>
      </dgm:t>
    </dgm:pt>
    <dgm:pt modelId="{9A894626-04B9-4700-9DED-8DDEADD597DE}" type="sibTrans" cxnId="{4F589963-8648-496A-A1C7-AD3C10C94D98}">
      <dgm:prSet/>
      <dgm:spPr/>
      <dgm:t>
        <a:bodyPr/>
        <a:lstStyle/>
        <a:p>
          <a:endParaRPr lang="en-GB"/>
        </a:p>
      </dgm:t>
    </dgm:pt>
    <dgm:pt modelId="{27C22900-C818-4D56-8F28-5AAA2C77E3E7}" type="pres">
      <dgm:prSet presAssocID="{BC13CB7D-C23A-44AC-8DBB-73F5CB632D2A}" presName="cycle" presStyleCnt="0">
        <dgm:presLayoutVars>
          <dgm:dir/>
          <dgm:resizeHandles val="exact"/>
        </dgm:presLayoutVars>
      </dgm:prSet>
      <dgm:spPr/>
    </dgm:pt>
    <dgm:pt modelId="{2B1CB977-8D17-474B-BFBC-2F923AF90E29}" type="pres">
      <dgm:prSet presAssocID="{1BDDD027-EC3D-438F-8052-C37EA85E19FA}" presName="node" presStyleLbl="node1" presStyleIdx="0" presStyleCnt="3">
        <dgm:presLayoutVars>
          <dgm:bulletEnabled val="1"/>
        </dgm:presLayoutVars>
      </dgm:prSet>
      <dgm:spPr/>
    </dgm:pt>
    <dgm:pt modelId="{26BC528B-999B-4F84-A83F-82CE1CE8F5FA}" type="pres">
      <dgm:prSet presAssocID="{A5BFF2C7-8428-49A4-A5C2-FDE8FD807C6D}" presName="sibTrans" presStyleLbl="sibTrans2D1" presStyleIdx="0" presStyleCnt="3"/>
      <dgm:spPr/>
    </dgm:pt>
    <dgm:pt modelId="{57BB6A53-6874-4C5B-B58C-6A9D368644CD}" type="pres">
      <dgm:prSet presAssocID="{A5BFF2C7-8428-49A4-A5C2-FDE8FD807C6D}" presName="connectorText" presStyleLbl="sibTrans2D1" presStyleIdx="0" presStyleCnt="3"/>
      <dgm:spPr/>
    </dgm:pt>
    <dgm:pt modelId="{1F7C3246-3000-45DC-B7CA-CF302A028B4B}" type="pres">
      <dgm:prSet presAssocID="{405A3351-D22C-4208-9CE6-9336D2640CB2}" presName="node" presStyleLbl="node1" presStyleIdx="1" presStyleCnt="3">
        <dgm:presLayoutVars>
          <dgm:bulletEnabled val="1"/>
        </dgm:presLayoutVars>
      </dgm:prSet>
      <dgm:spPr/>
    </dgm:pt>
    <dgm:pt modelId="{B753D765-0647-490B-94D6-327386BA8FA2}" type="pres">
      <dgm:prSet presAssocID="{E7D0AA0A-1331-41DA-94E4-80C885B94EE6}" presName="sibTrans" presStyleLbl="sibTrans2D1" presStyleIdx="1" presStyleCnt="3"/>
      <dgm:spPr/>
    </dgm:pt>
    <dgm:pt modelId="{B518D235-8ADB-44F4-A767-3366B37B9CDB}" type="pres">
      <dgm:prSet presAssocID="{E7D0AA0A-1331-41DA-94E4-80C885B94EE6}" presName="connectorText" presStyleLbl="sibTrans2D1" presStyleIdx="1" presStyleCnt="3"/>
      <dgm:spPr/>
    </dgm:pt>
    <dgm:pt modelId="{D1449BEF-B065-4ADD-A493-206078F1905D}" type="pres">
      <dgm:prSet presAssocID="{2A108092-90AA-4D56-A6D0-96EB1AB0F3F0}" presName="node" presStyleLbl="node1" presStyleIdx="2" presStyleCnt="3">
        <dgm:presLayoutVars>
          <dgm:bulletEnabled val="1"/>
        </dgm:presLayoutVars>
      </dgm:prSet>
      <dgm:spPr/>
    </dgm:pt>
    <dgm:pt modelId="{BE7FEA98-F104-4BA4-8F75-319411CBC0B6}" type="pres">
      <dgm:prSet presAssocID="{9A894626-04B9-4700-9DED-8DDEADD597DE}" presName="sibTrans" presStyleLbl="sibTrans2D1" presStyleIdx="2" presStyleCnt="3"/>
      <dgm:spPr/>
    </dgm:pt>
    <dgm:pt modelId="{904570A1-6BBC-45FB-A7B9-E04B9E2AC2A6}" type="pres">
      <dgm:prSet presAssocID="{9A894626-04B9-4700-9DED-8DDEADD597DE}" presName="connectorText" presStyleLbl="sibTrans2D1" presStyleIdx="2" presStyleCnt="3"/>
      <dgm:spPr/>
    </dgm:pt>
  </dgm:ptLst>
  <dgm:cxnLst>
    <dgm:cxn modelId="{0DBA5F02-833C-4562-979A-635493C77E60}" type="presOf" srcId="{9A894626-04B9-4700-9DED-8DDEADD597DE}" destId="{BE7FEA98-F104-4BA4-8F75-319411CBC0B6}" srcOrd="0" destOrd="0" presId="urn:microsoft.com/office/officeart/2005/8/layout/cycle2"/>
    <dgm:cxn modelId="{308FA31F-586D-461E-82D2-EC22E2D51912}" type="presOf" srcId="{405A3351-D22C-4208-9CE6-9336D2640CB2}" destId="{1F7C3246-3000-45DC-B7CA-CF302A028B4B}" srcOrd="0" destOrd="0" presId="urn:microsoft.com/office/officeart/2005/8/layout/cycle2"/>
    <dgm:cxn modelId="{F1E0522D-F161-41DF-84C7-52DBD7A902DB}" type="presOf" srcId="{2A108092-90AA-4D56-A6D0-96EB1AB0F3F0}" destId="{D1449BEF-B065-4ADD-A493-206078F1905D}" srcOrd="0" destOrd="0" presId="urn:microsoft.com/office/officeart/2005/8/layout/cycle2"/>
    <dgm:cxn modelId="{C7CD483C-A818-4C03-9078-F862049522E7}" srcId="{BC13CB7D-C23A-44AC-8DBB-73F5CB632D2A}" destId="{1BDDD027-EC3D-438F-8052-C37EA85E19FA}" srcOrd="0" destOrd="0" parTransId="{AF406D5E-D3CE-47A2-8934-D8873F12FBE0}" sibTransId="{A5BFF2C7-8428-49A4-A5C2-FDE8FD807C6D}"/>
    <dgm:cxn modelId="{4F589963-8648-496A-A1C7-AD3C10C94D98}" srcId="{BC13CB7D-C23A-44AC-8DBB-73F5CB632D2A}" destId="{2A108092-90AA-4D56-A6D0-96EB1AB0F3F0}" srcOrd="2" destOrd="0" parTransId="{2ACEE096-51AF-42A4-9490-EB72D6B4DCD2}" sibTransId="{9A894626-04B9-4700-9DED-8DDEADD597DE}"/>
    <dgm:cxn modelId="{B15D6E66-BD3C-43EE-A119-6F94ADFE919A}" type="presOf" srcId="{A5BFF2C7-8428-49A4-A5C2-FDE8FD807C6D}" destId="{26BC528B-999B-4F84-A83F-82CE1CE8F5FA}" srcOrd="0" destOrd="0" presId="urn:microsoft.com/office/officeart/2005/8/layout/cycle2"/>
    <dgm:cxn modelId="{0E1F3673-7791-4B91-9F41-7E9F290A0151}" srcId="{BC13CB7D-C23A-44AC-8DBB-73F5CB632D2A}" destId="{405A3351-D22C-4208-9CE6-9336D2640CB2}" srcOrd="1" destOrd="0" parTransId="{3D3EBFE2-E9D5-4231-BA0A-2C165A378857}" sibTransId="{E7D0AA0A-1331-41DA-94E4-80C885B94EE6}"/>
    <dgm:cxn modelId="{F9EBE857-793C-44AC-B853-D44B4F4A5170}" type="presOf" srcId="{E7D0AA0A-1331-41DA-94E4-80C885B94EE6}" destId="{B753D765-0647-490B-94D6-327386BA8FA2}" srcOrd="0" destOrd="0" presId="urn:microsoft.com/office/officeart/2005/8/layout/cycle2"/>
    <dgm:cxn modelId="{D083058F-C8D1-41F3-8D48-DBD43201C68D}" type="presOf" srcId="{E7D0AA0A-1331-41DA-94E4-80C885B94EE6}" destId="{B518D235-8ADB-44F4-A767-3366B37B9CDB}" srcOrd="1" destOrd="0" presId="urn:microsoft.com/office/officeart/2005/8/layout/cycle2"/>
    <dgm:cxn modelId="{041F1FA7-35BC-4553-A7F6-8CC72E8514F1}" type="presOf" srcId="{BC13CB7D-C23A-44AC-8DBB-73F5CB632D2A}" destId="{27C22900-C818-4D56-8F28-5AAA2C77E3E7}" srcOrd="0" destOrd="0" presId="urn:microsoft.com/office/officeart/2005/8/layout/cycle2"/>
    <dgm:cxn modelId="{FA774EE6-372A-491A-8562-C1EEAF1B29A8}" type="presOf" srcId="{9A894626-04B9-4700-9DED-8DDEADD597DE}" destId="{904570A1-6BBC-45FB-A7B9-E04B9E2AC2A6}" srcOrd="1" destOrd="0" presId="urn:microsoft.com/office/officeart/2005/8/layout/cycle2"/>
    <dgm:cxn modelId="{C54352E7-5D81-413F-A7CF-E588577F1114}" type="presOf" srcId="{1BDDD027-EC3D-438F-8052-C37EA85E19FA}" destId="{2B1CB977-8D17-474B-BFBC-2F923AF90E29}" srcOrd="0" destOrd="0" presId="urn:microsoft.com/office/officeart/2005/8/layout/cycle2"/>
    <dgm:cxn modelId="{F4B8B2FE-20E4-49E2-B12E-6FD778C6E15C}" type="presOf" srcId="{A5BFF2C7-8428-49A4-A5C2-FDE8FD807C6D}" destId="{57BB6A53-6874-4C5B-B58C-6A9D368644CD}" srcOrd="1" destOrd="0" presId="urn:microsoft.com/office/officeart/2005/8/layout/cycle2"/>
    <dgm:cxn modelId="{EF91027F-979B-4B4C-957E-BA744356A732}" type="presParOf" srcId="{27C22900-C818-4D56-8F28-5AAA2C77E3E7}" destId="{2B1CB977-8D17-474B-BFBC-2F923AF90E29}" srcOrd="0" destOrd="0" presId="urn:microsoft.com/office/officeart/2005/8/layout/cycle2"/>
    <dgm:cxn modelId="{CD65BBE7-2694-4AD8-B8E1-6EC49974F3A2}" type="presParOf" srcId="{27C22900-C818-4D56-8F28-5AAA2C77E3E7}" destId="{26BC528B-999B-4F84-A83F-82CE1CE8F5FA}" srcOrd="1" destOrd="0" presId="urn:microsoft.com/office/officeart/2005/8/layout/cycle2"/>
    <dgm:cxn modelId="{E84B074C-6E54-4598-A6E2-27235C3E17DD}" type="presParOf" srcId="{26BC528B-999B-4F84-A83F-82CE1CE8F5FA}" destId="{57BB6A53-6874-4C5B-B58C-6A9D368644CD}" srcOrd="0" destOrd="0" presId="urn:microsoft.com/office/officeart/2005/8/layout/cycle2"/>
    <dgm:cxn modelId="{5FA9436A-07EB-4143-A5BB-4063284A06FE}" type="presParOf" srcId="{27C22900-C818-4D56-8F28-5AAA2C77E3E7}" destId="{1F7C3246-3000-45DC-B7CA-CF302A028B4B}" srcOrd="2" destOrd="0" presId="urn:microsoft.com/office/officeart/2005/8/layout/cycle2"/>
    <dgm:cxn modelId="{62EEECDC-C47A-4620-BD62-80D97D8EE416}" type="presParOf" srcId="{27C22900-C818-4D56-8F28-5AAA2C77E3E7}" destId="{B753D765-0647-490B-94D6-327386BA8FA2}" srcOrd="3" destOrd="0" presId="urn:microsoft.com/office/officeart/2005/8/layout/cycle2"/>
    <dgm:cxn modelId="{2FBBEF65-B446-4E88-A352-929CD6A0FF7B}" type="presParOf" srcId="{B753D765-0647-490B-94D6-327386BA8FA2}" destId="{B518D235-8ADB-44F4-A767-3366B37B9CDB}" srcOrd="0" destOrd="0" presId="urn:microsoft.com/office/officeart/2005/8/layout/cycle2"/>
    <dgm:cxn modelId="{2524E40B-9FC5-4969-8934-25AD43B9977A}" type="presParOf" srcId="{27C22900-C818-4D56-8F28-5AAA2C77E3E7}" destId="{D1449BEF-B065-4ADD-A493-206078F1905D}" srcOrd="4" destOrd="0" presId="urn:microsoft.com/office/officeart/2005/8/layout/cycle2"/>
    <dgm:cxn modelId="{181B5105-F71D-4B3C-B457-1F72DEC20819}" type="presParOf" srcId="{27C22900-C818-4D56-8F28-5AAA2C77E3E7}" destId="{BE7FEA98-F104-4BA4-8F75-319411CBC0B6}" srcOrd="5" destOrd="0" presId="urn:microsoft.com/office/officeart/2005/8/layout/cycle2"/>
    <dgm:cxn modelId="{1C3277D8-507C-429F-A4C7-7695798DA500}" type="presParOf" srcId="{BE7FEA98-F104-4BA4-8F75-319411CBC0B6}" destId="{904570A1-6BBC-45FB-A7B9-E04B9E2AC2A6}"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54BCBF-7761-428D-BA5D-9C2842438C77}">
      <dsp:nvSpPr>
        <dsp:cNvPr id="0" name=""/>
        <dsp:cNvSpPr/>
      </dsp:nvSpPr>
      <dsp:spPr>
        <a:xfrm rot="10800000">
          <a:off x="1388364" y="1571"/>
          <a:ext cx="4549105" cy="970148"/>
        </a:xfrm>
        <a:prstGeom prst="homePlat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7809" tIns="167640" rIns="312928" bIns="167640" numCol="1" spcCol="1270" anchor="ctr" anchorCtr="0">
          <a:noAutofit/>
        </a:bodyPr>
        <a:lstStyle/>
        <a:p>
          <a:pPr marL="0" lvl="0" indent="0" algn="ctr" defTabSz="1955800" rtl="0">
            <a:lnSpc>
              <a:spcPct val="90000"/>
            </a:lnSpc>
            <a:spcBef>
              <a:spcPct val="0"/>
            </a:spcBef>
            <a:spcAft>
              <a:spcPct val="35000"/>
            </a:spcAft>
            <a:buNone/>
          </a:pPr>
          <a:r>
            <a:rPr lang="en-US" sz="4400" kern="1200" dirty="0"/>
            <a:t>A problem</a:t>
          </a:r>
          <a:endParaRPr lang="en-GB" sz="4400" kern="1200" dirty="0"/>
        </a:p>
      </dsp:txBody>
      <dsp:txXfrm rot="10800000">
        <a:off x="1630901" y="1571"/>
        <a:ext cx="4306568" cy="970148"/>
      </dsp:txXfrm>
    </dsp:sp>
    <dsp:sp modelId="{2FE330F8-B1E5-40CD-8200-C3D0CD1679F6}">
      <dsp:nvSpPr>
        <dsp:cNvPr id="0" name=""/>
        <dsp:cNvSpPr/>
      </dsp:nvSpPr>
      <dsp:spPr>
        <a:xfrm>
          <a:off x="903290" y="1571"/>
          <a:ext cx="970148" cy="970148"/>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67000" b="-67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87A1E4F-963D-465F-BFAA-7081666C20A4}">
      <dsp:nvSpPr>
        <dsp:cNvPr id="0" name=""/>
        <dsp:cNvSpPr/>
      </dsp:nvSpPr>
      <dsp:spPr>
        <a:xfrm rot="10800000">
          <a:off x="1388364" y="1261316"/>
          <a:ext cx="4549105" cy="970148"/>
        </a:xfrm>
        <a:prstGeom prst="homePlate">
          <a:avLst/>
        </a:prstGeom>
        <a:solidFill>
          <a:schemeClr val="accent4">
            <a:hueOff val="-1488257"/>
            <a:satOff val="8966"/>
            <a:lumOff val="71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7809" tIns="167640" rIns="312928" bIns="167640" numCol="1" spcCol="1270" anchor="ctr" anchorCtr="0">
          <a:noAutofit/>
        </a:bodyPr>
        <a:lstStyle/>
        <a:p>
          <a:pPr marL="0" lvl="0" indent="0" algn="ctr" defTabSz="1955800" rtl="0">
            <a:lnSpc>
              <a:spcPct val="90000"/>
            </a:lnSpc>
            <a:spcBef>
              <a:spcPct val="0"/>
            </a:spcBef>
            <a:spcAft>
              <a:spcPct val="35000"/>
            </a:spcAft>
            <a:buNone/>
          </a:pPr>
          <a:r>
            <a:rPr lang="en-US" sz="4400" kern="1200" dirty="0"/>
            <a:t>A solution</a:t>
          </a:r>
          <a:endParaRPr lang="en-GB" sz="4400" kern="1200" dirty="0"/>
        </a:p>
      </dsp:txBody>
      <dsp:txXfrm rot="10800000">
        <a:off x="1630901" y="1261316"/>
        <a:ext cx="4306568" cy="970148"/>
      </dsp:txXfrm>
    </dsp:sp>
    <dsp:sp modelId="{E329DB42-A129-423A-9354-FEDC72055CEE}">
      <dsp:nvSpPr>
        <dsp:cNvPr id="0" name=""/>
        <dsp:cNvSpPr/>
      </dsp:nvSpPr>
      <dsp:spPr>
        <a:xfrm>
          <a:off x="903290" y="1261316"/>
          <a:ext cx="970148" cy="970148"/>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B62984E-1226-443C-81D5-48690B7B9FC6}">
      <dsp:nvSpPr>
        <dsp:cNvPr id="0" name=""/>
        <dsp:cNvSpPr/>
      </dsp:nvSpPr>
      <dsp:spPr>
        <a:xfrm rot="10800000">
          <a:off x="1388364" y="2521062"/>
          <a:ext cx="4549105" cy="970148"/>
        </a:xfrm>
        <a:prstGeom prst="homePlate">
          <a:avLst/>
        </a:prstGeom>
        <a:solidFill>
          <a:schemeClr val="accent4">
            <a:hueOff val="-2976513"/>
            <a:satOff val="17933"/>
            <a:lumOff val="143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7809" tIns="167640" rIns="312928" bIns="167640" numCol="1" spcCol="1270" anchor="ctr" anchorCtr="0">
          <a:noAutofit/>
        </a:bodyPr>
        <a:lstStyle/>
        <a:p>
          <a:pPr marL="0" lvl="0" indent="0" algn="ctr" defTabSz="1955800" rtl="0">
            <a:lnSpc>
              <a:spcPct val="90000"/>
            </a:lnSpc>
            <a:spcBef>
              <a:spcPct val="0"/>
            </a:spcBef>
            <a:spcAft>
              <a:spcPct val="35000"/>
            </a:spcAft>
            <a:buNone/>
          </a:pPr>
          <a:r>
            <a:rPr lang="en-US" sz="4400" kern="1200"/>
            <a:t>Demo</a:t>
          </a:r>
          <a:endParaRPr lang="en-GB" sz="4400" kern="1200"/>
        </a:p>
      </dsp:txBody>
      <dsp:txXfrm rot="10800000">
        <a:off x="1630901" y="2521062"/>
        <a:ext cx="4306568" cy="970148"/>
      </dsp:txXfrm>
    </dsp:sp>
    <dsp:sp modelId="{380AA0C0-7DDB-4A67-874A-F44520E1102F}">
      <dsp:nvSpPr>
        <dsp:cNvPr id="0" name=""/>
        <dsp:cNvSpPr/>
      </dsp:nvSpPr>
      <dsp:spPr>
        <a:xfrm>
          <a:off x="903290" y="2521062"/>
          <a:ext cx="970148" cy="970148"/>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39000" r="-39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AF01F8A-D03E-42BA-B1FB-35B6B1C9617E}">
      <dsp:nvSpPr>
        <dsp:cNvPr id="0" name=""/>
        <dsp:cNvSpPr/>
      </dsp:nvSpPr>
      <dsp:spPr>
        <a:xfrm rot="10800000">
          <a:off x="1388364" y="3780807"/>
          <a:ext cx="4549105" cy="970148"/>
        </a:xfrm>
        <a:prstGeom prst="homePlate">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7809" tIns="167640" rIns="312928" bIns="167640" numCol="1" spcCol="1270" anchor="ctr" anchorCtr="0">
          <a:noAutofit/>
        </a:bodyPr>
        <a:lstStyle/>
        <a:p>
          <a:pPr marL="0" lvl="0" indent="0" algn="ctr" defTabSz="1955800" rtl="0">
            <a:lnSpc>
              <a:spcPct val="90000"/>
            </a:lnSpc>
            <a:spcBef>
              <a:spcPct val="0"/>
            </a:spcBef>
            <a:spcAft>
              <a:spcPct val="35000"/>
            </a:spcAft>
            <a:buNone/>
          </a:pPr>
          <a:r>
            <a:rPr lang="en-US" sz="4400" kern="1200" dirty="0"/>
            <a:t>Other uses</a:t>
          </a:r>
          <a:endParaRPr lang="en-GB" sz="4400" kern="1200" dirty="0"/>
        </a:p>
      </dsp:txBody>
      <dsp:txXfrm rot="10800000">
        <a:off x="1630901" y="3780807"/>
        <a:ext cx="4306568" cy="970148"/>
      </dsp:txXfrm>
    </dsp:sp>
    <dsp:sp modelId="{1DA727F5-74CC-4DF6-97B4-B2B8519909CE}">
      <dsp:nvSpPr>
        <dsp:cNvPr id="0" name=""/>
        <dsp:cNvSpPr/>
      </dsp:nvSpPr>
      <dsp:spPr>
        <a:xfrm>
          <a:off x="903290" y="3780807"/>
          <a:ext cx="970148" cy="970148"/>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E68A32-52D6-46D7-AC7E-1026BE733F51}">
      <dsp:nvSpPr>
        <dsp:cNvPr id="0" name=""/>
        <dsp:cNvSpPr/>
      </dsp:nvSpPr>
      <dsp:spPr>
        <a:xfrm>
          <a:off x="0" y="2113965"/>
          <a:ext cx="8151751" cy="693850"/>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rtl="0">
            <a:lnSpc>
              <a:spcPct val="90000"/>
            </a:lnSpc>
            <a:spcBef>
              <a:spcPct val="0"/>
            </a:spcBef>
            <a:spcAft>
              <a:spcPct val="35000"/>
            </a:spcAft>
            <a:buNone/>
          </a:pPr>
          <a:r>
            <a:rPr lang="en-US" sz="1800" kern="1200"/>
            <a:t>Define expectations: set is empty, sets match, contains </a:t>
          </a:r>
          <a:endParaRPr lang="en-GB" sz="1800" kern="1200"/>
        </a:p>
      </dsp:txBody>
      <dsp:txXfrm>
        <a:off x="0" y="2113965"/>
        <a:ext cx="8151751" cy="693850"/>
      </dsp:txXfrm>
    </dsp:sp>
    <dsp:sp modelId="{70CC84CD-CB64-4727-BF6D-6959D84D6031}">
      <dsp:nvSpPr>
        <dsp:cNvPr id="0" name=""/>
        <dsp:cNvSpPr/>
      </dsp:nvSpPr>
      <dsp:spPr>
        <a:xfrm rot="10800000">
          <a:off x="0" y="1057230"/>
          <a:ext cx="8151751" cy="1067142"/>
        </a:xfrm>
        <a:prstGeom prst="upArrowCallout">
          <a:avLst/>
        </a:prstGeom>
        <a:solidFill>
          <a:schemeClr val="accent4">
            <a:hueOff val="-2232385"/>
            <a:satOff val="13449"/>
            <a:lumOff val="10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rtl="0">
            <a:lnSpc>
              <a:spcPct val="90000"/>
            </a:lnSpc>
            <a:spcBef>
              <a:spcPct val="0"/>
            </a:spcBef>
            <a:spcAft>
              <a:spcPct val="35000"/>
            </a:spcAft>
            <a:buNone/>
          </a:pPr>
          <a:r>
            <a:rPr lang="en-US" sz="1800" kern="1200"/>
            <a:t>Use different query languages: SQL, DAX</a:t>
          </a:r>
          <a:endParaRPr lang="en-GB" sz="1800" kern="1200"/>
        </a:p>
      </dsp:txBody>
      <dsp:txXfrm rot="10800000">
        <a:off x="0" y="1057230"/>
        <a:ext cx="8151751" cy="693397"/>
      </dsp:txXfrm>
    </dsp:sp>
    <dsp:sp modelId="{BEBBFBCD-998C-4FD6-827B-6E547AE7311A}">
      <dsp:nvSpPr>
        <dsp:cNvPr id="0" name=""/>
        <dsp:cNvSpPr/>
      </dsp:nvSpPr>
      <dsp:spPr>
        <a:xfrm rot="10800000">
          <a:off x="0" y="12981"/>
          <a:ext cx="8151751" cy="1067142"/>
        </a:xfrm>
        <a:prstGeom prst="upArrowCallout">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rtl="0">
            <a:lnSpc>
              <a:spcPct val="90000"/>
            </a:lnSpc>
            <a:spcBef>
              <a:spcPct val="0"/>
            </a:spcBef>
            <a:spcAft>
              <a:spcPct val="35000"/>
            </a:spcAft>
            <a:buNone/>
          </a:pPr>
          <a:r>
            <a:rPr lang="en-US" sz="1800" kern="1200" dirty="0"/>
            <a:t>Define a wide range of data sources: local files, SQL Server, Fabric, Semantic Models</a:t>
          </a:r>
          <a:endParaRPr lang="en-GB" sz="1800" kern="1200" dirty="0"/>
        </a:p>
      </dsp:txBody>
      <dsp:txXfrm rot="10800000">
        <a:off x="0" y="12981"/>
        <a:ext cx="8151751" cy="69339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F87A02-8958-40E4-A7C7-858731D91079}">
      <dsp:nvSpPr>
        <dsp:cNvPr id="0" name=""/>
        <dsp:cNvSpPr/>
      </dsp:nvSpPr>
      <dsp:spPr>
        <a:xfrm rot="5400000">
          <a:off x="-373098" y="373124"/>
          <a:ext cx="2487321" cy="1741125"/>
        </a:xfrm>
        <a:prstGeom prst="chevron">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rtl="0">
            <a:lnSpc>
              <a:spcPct val="90000"/>
            </a:lnSpc>
            <a:spcBef>
              <a:spcPct val="0"/>
            </a:spcBef>
            <a:spcAft>
              <a:spcPct val="35000"/>
            </a:spcAft>
            <a:buNone/>
          </a:pPr>
          <a:r>
            <a:rPr lang="en-US" sz="3600" kern="1200" dirty="0"/>
            <a:t>Code</a:t>
          </a:r>
          <a:endParaRPr lang="en-GB" sz="3600" kern="1200" dirty="0"/>
        </a:p>
      </dsp:txBody>
      <dsp:txXfrm rot="-5400000">
        <a:off x="1" y="870589"/>
        <a:ext cx="1741125" cy="746196"/>
      </dsp:txXfrm>
    </dsp:sp>
    <dsp:sp modelId="{5AC2A06F-E34D-4104-A2BC-172956976967}">
      <dsp:nvSpPr>
        <dsp:cNvPr id="0" name=""/>
        <dsp:cNvSpPr/>
      </dsp:nvSpPr>
      <dsp:spPr>
        <a:xfrm rot="5400000">
          <a:off x="3226169" y="-1489409"/>
          <a:ext cx="1616759" cy="4595578"/>
        </a:xfrm>
        <a:prstGeom prst="round2Same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rtl="0">
            <a:lnSpc>
              <a:spcPct val="90000"/>
            </a:lnSpc>
            <a:spcBef>
              <a:spcPct val="0"/>
            </a:spcBef>
            <a:spcAft>
              <a:spcPct val="15000"/>
            </a:spcAft>
            <a:buChar char="•"/>
          </a:pPr>
          <a:r>
            <a:rPr lang="en-US" sz="1500" kern="1200" dirty="0"/>
            <a:t>PowerShell</a:t>
          </a:r>
          <a:endParaRPr lang="en-GB" sz="1500" kern="1200" dirty="0"/>
        </a:p>
        <a:p>
          <a:pPr marL="114300" lvl="1" indent="-114300" algn="l" defTabSz="666750" rtl="0">
            <a:lnSpc>
              <a:spcPct val="90000"/>
            </a:lnSpc>
            <a:spcBef>
              <a:spcPct val="0"/>
            </a:spcBef>
            <a:spcAft>
              <a:spcPct val="15000"/>
            </a:spcAft>
            <a:buChar char="•"/>
          </a:pPr>
          <a:r>
            <a:rPr lang="en-US" sz="1500" kern="1200" dirty="0"/>
            <a:t>YAML</a:t>
          </a:r>
          <a:endParaRPr lang="en-GB" sz="1500" kern="1200" dirty="0"/>
        </a:p>
        <a:p>
          <a:pPr marL="114300" lvl="1" indent="-114300" algn="l" defTabSz="666750" rtl="0">
            <a:lnSpc>
              <a:spcPct val="90000"/>
            </a:lnSpc>
            <a:spcBef>
              <a:spcPct val="0"/>
            </a:spcBef>
            <a:spcAft>
              <a:spcPct val="15000"/>
            </a:spcAft>
            <a:buChar char="•"/>
          </a:pPr>
          <a:r>
            <a:rPr lang="en-US" sz="1500" kern="1200"/>
            <a:t>DAX</a:t>
          </a:r>
          <a:endParaRPr lang="en-GB" sz="1500" kern="1200"/>
        </a:p>
      </dsp:txBody>
      <dsp:txXfrm rot="-5400000">
        <a:off x="1736760" y="78924"/>
        <a:ext cx="4516654" cy="1458911"/>
      </dsp:txXfrm>
    </dsp:sp>
    <dsp:sp modelId="{F2BEB093-245D-4A36-AD4D-3F7BBEB5D86B}">
      <dsp:nvSpPr>
        <dsp:cNvPr id="0" name=""/>
        <dsp:cNvSpPr/>
      </dsp:nvSpPr>
      <dsp:spPr>
        <a:xfrm rot="5400000">
          <a:off x="-373098" y="2576389"/>
          <a:ext cx="2487321" cy="1741125"/>
        </a:xfrm>
        <a:prstGeom prst="chevron">
          <a:avLst/>
        </a:prstGeom>
        <a:solidFill>
          <a:schemeClr val="accent4">
            <a:hueOff val="-4464770"/>
            <a:satOff val="26899"/>
            <a:lumOff val="2156"/>
            <a:alphaOff val="0"/>
          </a:schemeClr>
        </a:solidFill>
        <a:ln w="25400" cap="flat" cmpd="sng" algn="ctr">
          <a:solidFill>
            <a:schemeClr val="accent4">
              <a:hueOff val="-4464770"/>
              <a:satOff val="26899"/>
              <a:lumOff val="215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rtl="0">
            <a:lnSpc>
              <a:spcPct val="90000"/>
            </a:lnSpc>
            <a:spcBef>
              <a:spcPct val="0"/>
            </a:spcBef>
            <a:spcAft>
              <a:spcPct val="35000"/>
            </a:spcAft>
            <a:buNone/>
          </a:pPr>
          <a:r>
            <a:rPr lang="en-US" sz="3600" kern="1200" dirty="0"/>
            <a:t>Tools</a:t>
          </a:r>
          <a:endParaRPr lang="en-GB" sz="3600" kern="1200" dirty="0"/>
        </a:p>
      </dsp:txBody>
      <dsp:txXfrm rot="-5400000">
        <a:off x="1" y="3073854"/>
        <a:ext cx="1741125" cy="746196"/>
      </dsp:txXfrm>
    </dsp:sp>
    <dsp:sp modelId="{0A9B4182-7519-4942-92A3-12C422F9C279}">
      <dsp:nvSpPr>
        <dsp:cNvPr id="0" name=""/>
        <dsp:cNvSpPr/>
      </dsp:nvSpPr>
      <dsp:spPr>
        <a:xfrm rot="5400000">
          <a:off x="3230535" y="713881"/>
          <a:ext cx="1616759" cy="4595578"/>
        </a:xfrm>
        <a:prstGeom prst="round2SameRect">
          <a:avLst/>
        </a:prstGeom>
        <a:solidFill>
          <a:schemeClr val="lt1">
            <a:alpha val="90000"/>
            <a:hueOff val="0"/>
            <a:satOff val="0"/>
            <a:lumOff val="0"/>
            <a:alphaOff val="0"/>
          </a:schemeClr>
        </a:solidFill>
        <a:ln w="25400" cap="flat" cmpd="sng" algn="ctr">
          <a:solidFill>
            <a:schemeClr val="accent4">
              <a:hueOff val="-4464770"/>
              <a:satOff val="26899"/>
              <a:lumOff val="215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rtl="0">
            <a:lnSpc>
              <a:spcPct val="90000"/>
            </a:lnSpc>
            <a:spcBef>
              <a:spcPct val="0"/>
            </a:spcBef>
            <a:spcAft>
              <a:spcPct val="15000"/>
            </a:spcAft>
            <a:buChar char="•"/>
          </a:pPr>
          <a:r>
            <a:rPr lang="en-US" sz="1500" kern="1200"/>
            <a:t>Power BI</a:t>
          </a:r>
          <a:endParaRPr lang="en-GB" sz="1500" kern="1200"/>
        </a:p>
        <a:p>
          <a:pPr marL="114300" lvl="1" indent="-114300" algn="l" defTabSz="666750" rtl="0">
            <a:lnSpc>
              <a:spcPct val="90000"/>
            </a:lnSpc>
            <a:spcBef>
              <a:spcPct val="0"/>
            </a:spcBef>
            <a:spcAft>
              <a:spcPct val="15000"/>
            </a:spcAft>
            <a:buChar char="•"/>
          </a:pPr>
          <a:r>
            <a:rPr lang="en-US" sz="1500" kern="1200"/>
            <a:t>Fabric</a:t>
          </a:r>
          <a:endParaRPr lang="en-GB" sz="1500" kern="1200"/>
        </a:p>
        <a:p>
          <a:pPr marL="114300" lvl="1" indent="-114300" algn="l" defTabSz="666750" rtl="0">
            <a:lnSpc>
              <a:spcPct val="90000"/>
            </a:lnSpc>
            <a:spcBef>
              <a:spcPct val="0"/>
            </a:spcBef>
            <a:spcAft>
              <a:spcPct val="15000"/>
            </a:spcAft>
            <a:buChar char="•"/>
          </a:pPr>
          <a:r>
            <a:rPr lang="en-US" sz="1500" kern="1200"/>
            <a:t>Azure DevOps</a:t>
          </a:r>
          <a:endParaRPr lang="en-GB" sz="1500" kern="1200"/>
        </a:p>
        <a:p>
          <a:pPr marL="114300" lvl="1" indent="-114300" algn="l" defTabSz="666750" rtl="0">
            <a:lnSpc>
              <a:spcPct val="90000"/>
            </a:lnSpc>
            <a:spcBef>
              <a:spcPct val="0"/>
            </a:spcBef>
            <a:spcAft>
              <a:spcPct val="15000"/>
            </a:spcAft>
            <a:buChar char="•"/>
          </a:pPr>
          <a:r>
            <a:rPr lang="en-US" sz="1500" kern="1200"/>
            <a:t>VS Code</a:t>
          </a:r>
          <a:endParaRPr lang="en-GB" sz="1500" kern="1200"/>
        </a:p>
        <a:p>
          <a:pPr marL="114300" lvl="1" indent="-114300" algn="l" defTabSz="666750" rtl="0">
            <a:lnSpc>
              <a:spcPct val="90000"/>
            </a:lnSpc>
            <a:spcBef>
              <a:spcPct val="0"/>
            </a:spcBef>
            <a:spcAft>
              <a:spcPct val="15000"/>
            </a:spcAft>
            <a:buChar char="•"/>
          </a:pPr>
          <a:r>
            <a:rPr lang="en-US" sz="1500" kern="1200" dirty="0" err="1"/>
            <a:t>Github</a:t>
          </a:r>
          <a:endParaRPr lang="en-GB" sz="1500" kern="1200" dirty="0"/>
        </a:p>
        <a:p>
          <a:pPr marL="114300" lvl="1" indent="-114300" algn="l" defTabSz="666750" rtl="0">
            <a:lnSpc>
              <a:spcPct val="90000"/>
            </a:lnSpc>
            <a:spcBef>
              <a:spcPct val="0"/>
            </a:spcBef>
            <a:spcAft>
              <a:spcPct val="15000"/>
            </a:spcAft>
            <a:buChar char="•"/>
          </a:pPr>
          <a:r>
            <a:rPr lang="en-US" sz="1500" kern="1200" dirty="0"/>
            <a:t>CAT</a:t>
          </a:r>
          <a:endParaRPr lang="en-GB" sz="1500" kern="1200" dirty="0"/>
        </a:p>
      </dsp:txBody>
      <dsp:txXfrm rot="-5400000">
        <a:off x="1741126" y="2282214"/>
        <a:ext cx="4516654" cy="145891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7BB589-D661-45ED-B10C-8151E362B37F}">
      <dsp:nvSpPr>
        <dsp:cNvPr id="0" name=""/>
        <dsp:cNvSpPr/>
      </dsp:nvSpPr>
      <dsp:spPr>
        <a:xfrm>
          <a:off x="1227248" y="1241191"/>
          <a:ext cx="1293027" cy="1284090"/>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kern="1200" dirty="0"/>
            <a:t>Set up a service principal (SP)</a:t>
          </a:r>
          <a:endParaRPr lang="en-GB" sz="1300" kern="1200" dirty="0"/>
        </a:p>
      </dsp:txBody>
      <dsp:txXfrm>
        <a:off x="1264858" y="1278801"/>
        <a:ext cx="1217807" cy="1208870"/>
      </dsp:txXfrm>
    </dsp:sp>
    <dsp:sp modelId="{5ED86E14-49E4-440A-9A7E-7B46381CA951}">
      <dsp:nvSpPr>
        <dsp:cNvPr id="0" name=""/>
        <dsp:cNvSpPr/>
      </dsp:nvSpPr>
      <dsp:spPr>
        <a:xfrm rot="21522781">
          <a:off x="2678751" y="1749559"/>
          <a:ext cx="336143" cy="223633"/>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GB" sz="1300" kern="1200"/>
        </a:p>
      </dsp:txBody>
      <dsp:txXfrm>
        <a:off x="2678759" y="1795039"/>
        <a:ext cx="269053" cy="134179"/>
      </dsp:txXfrm>
    </dsp:sp>
    <dsp:sp modelId="{8B55913F-337C-42DF-8823-D0F9F94D1D06}">
      <dsp:nvSpPr>
        <dsp:cNvPr id="0" name=""/>
        <dsp:cNvSpPr/>
      </dsp:nvSpPr>
      <dsp:spPr>
        <a:xfrm>
          <a:off x="3154348" y="1227726"/>
          <a:ext cx="1184754" cy="1226863"/>
        </a:xfrm>
        <a:prstGeom prst="roundRect">
          <a:avLst>
            <a:gd name="adj" fmla="val 10000"/>
          </a:avLst>
        </a:prstGeom>
        <a:solidFill>
          <a:schemeClr val="accent4">
            <a:hueOff val="-892954"/>
            <a:satOff val="5380"/>
            <a:lumOff val="43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kern="1200" dirty="0"/>
            <a:t>Store SP credentials in Environment variables</a:t>
          </a:r>
          <a:endParaRPr lang="en-GB" sz="1300" kern="1200" dirty="0"/>
        </a:p>
      </dsp:txBody>
      <dsp:txXfrm>
        <a:off x="3189048" y="1262426"/>
        <a:ext cx="1115354" cy="1157463"/>
      </dsp:txXfrm>
    </dsp:sp>
    <dsp:sp modelId="{7F2D062F-B5A5-4F5E-BE84-6AF77CB2B3FB}">
      <dsp:nvSpPr>
        <dsp:cNvPr id="0" name=""/>
        <dsp:cNvSpPr/>
      </dsp:nvSpPr>
      <dsp:spPr>
        <a:xfrm rot="21535019">
          <a:off x="4471763" y="1712976"/>
          <a:ext cx="281344" cy="223633"/>
        </a:xfrm>
        <a:prstGeom prst="rightArrow">
          <a:avLst>
            <a:gd name="adj1" fmla="val 60000"/>
            <a:gd name="adj2" fmla="val 50000"/>
          </a:avLst>
        </a:prstGeom>
        <a:solidFill>
          <a:schemeClr val="accent4">
            <a:hueOff val="-1116192"/>
            <a:satOff val="6725"/>
            <a:lumOff val="53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GB" sz="1300" kern="1200"/>
        </a:p>
      </dsp:txBody>
      <dsp:txXfrm>
        <a:off x="4471769" y="1758337"/>
        <a:ext cx="214254" cy="134179"/>
      </dsp:txXfrm>
    </dsp:sp>
    <dsp:sp modelId="{13664141-498C-4FD2-B3EF-FC1E3CA6FDFD}">
      <dsp:nvSpPr>
        <dsp:cNvPr id="0" name=""/>
        <dsp:cNvSpPr/>
      </dsp:nvSpPr>
      <dsp:spPr>
        <a:xfrm>
          <a:off x="4869845" y="1182076"/>
          <a:ext cx="1156267" cy="1253842"/>
        </a:xfrm>
        <a:prstGeom prst="roundRect">
          <a:avLst>
            <a:gd name="adj" fmla="val 10000"/>
          </a:avLst>
        </a:prstGeom>
        <a:solidFill>
          <a:schemeClr val="accent4">
            <a:hueOff val="-1785908"/>
            <a:satOff val="10760"/>
            <a:lumOff val="86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kern="1200" dirty="0"/>
            <a:t>Install PowerShell 7 and CAT</a:t>
          </a:r>
          <a:endParaRPr lang="en-GB" sz="1300" kern="1200" dirty="0"/>
        </a:p>
      </dsp:txBody>
      <dsp:txXfrm>
        <a:off x="4903711" y="1215942"/>
        <a:ext cx="1088535" cy="1186110"/>
      </dsp:txXfrm>
    </dsp:sp>
    <dsp:sp modelId="{36D15456-0F65-4581-A4D5-856FBA3FA710}">
      <dsp:nvSpPr>
        <dsp:cNvPr id="0" name=""/>
        <dsp:cNvSpPr/>
      </dsp:nvSpPr>
      <dsp:spPr>
        <a:xfrm rot="12623948" flipV="1">
          <a:off x="5870421" y="1594033"/>
          <a:ext cx="832628" cy="125049"/>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GB" sz="1300" kern="1200"/>
        </a:p>
      </dsp:txBody>
      <dsp:txXfrm rot="10800000">
        <a:off x="5905357" y="1628535"/>
        <a:ext cx="795113" cy="75029"/>
      </dsp:txXfrm>
    </dsp:sp>
    <dsp:sp modelId="{C239E1F3-BC79-480F-8AB5-C548309E6293}">
      <dsp:nvSpPr>
        <dsp:cNvPr id="0" name=""/>
        <dsp:cNvSpPr/>
      </dsp:nvSpPr>
      <dsp:spPr>
        <a:xfrm>
          <a:off x="2160239" y="2734382"/>
          <a:ext cx="1287192" cy="1251743"/>
        </a:xfrm>
        <a:prstGeom prst="roundRect">
          <a:avLst>
            <a:gd name="adj" fmla="val 10000"/>
          </a:avLst>
        </a:prstGeom>
        <a:solidFill>
          <a:schemeClr val="accent4">
            <a:hueOff val="-2678862"/>
            <a:satOff val="16139"/>
            <a:lumOff val="129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kern="1200" dirty="0"/>
            <a:t>Create a CAT project</a:t>
          </a:r>
          <a:endParaRPr lang="en-GB" sz="1300" kern="1200" dirty="0"/>
        </a:p>
      </dsp:txBody>
      <dsp:txXfrm>
        <a:off x="2196901" y="2771044"/>
        <a:ext cx="1213868" cy="1178419"/>
      </dsp:txXfrm>
    </dsp:sp>
    <dsp:sp modelId="{BA0DAA79-5CF4-4675-B2AF-1C9B947AC759}">
      <dsp:nvSpPr>
        <dsp:cNvPr id="0" name=""/>
        <dsp:cNvSpPr/>
      </dsp:nvSpPr>
      <dsp:spPr>
        <a:xfrm>
          <a:off x="3575685" y="3248437"/>
          <a:ext cx="271894" cy="223633"/>
        </a:xfrm>
        <a:prstGeom prst="rightArrow">
          <a:avLst>
            <a:gd name="adj1" fmla="val 60000"/>
            <a:gd name="adj2" fmla="val 50000"/>
          </a:avLst>
        </a:prstGeom>
        <a:solidFill>
          <a:schemeClr val="accent4">
            <a:hueOff val="-3348577"/>
            <a:satOff val="20174"/>
            <a:lumOff val="161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GB" sz="1300" kern="1200"/>
        </a:p>
      </dsp:txBody>
      <dsp:txXfrm>
        <a:off x="3575685" y="3293164"/>
        <a:ext cx="204804" cy="134179"/>
      </dsp:txXfrm>
    </dsp:sp>
    <dsp:sp modelId="{A896844F-A633-458A-8BCB-3D149A75CCB6}">
      <dsp:nvSpPr>
        <dsp:cNvPr id="0" name=""/>
        <dsp:cNvSpPr/>
      </dsp:nvSpPr>
      <dsp:spPr>
        <a:xfrm>
          <a:off x="3960441" y="2711854"/>
          <a:ext cx="1222330" cy="1296798"/>
        </a:xfrm>
        <a:prstGeom prst="roundRect">
          <a:avLst>
            <a:gd name="adj" fmla="val 10000"/>
          </a:avLst>
        </a:prstGeom>
        <a:solidFill>
          <a:schemeClr val="accent4">
            <a:hueOff val="-3571816"/>
            <a:satOff val="21519"/>
            <a:lumOff val="172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kern="1200" dirty="0"/>
            <a:t>Write tests</a:t>
          </a:r>
          <a:endParaRPr lang="en-GB" sz="1300" kern="1200" dirty="0"/>
        </a:p>
      </dsp:txBody>
      <dsp:txXfrm>
        <a:off x="3996242" y="2747655"/>
        <a:ext cx="1150728" cy="1225196"/>
      </dsp:txXfrm>
    </dsp:sp>
    <dsp:sp modelId="{883A4B69-1C29-462E-A051-C6D5E28735A5}">
      <dsp:nvSpPr>
        <dsp:cNvPr id="0" name=""/>
        <dsp:cNvSpPr/>
      </dsp:nvSpPr>
      <dsp:spPr>
        <a:xfrm>
          <a:off x="5300179" y="3248437"/>
          <a:ext cx="248904" cy="223633"/>
        </a:xfrm>
        <a:prstGeom prst="rightArrow">
          <a:avLst>
            <a:gd name="adj1" fmla="val 60000"/>
            <a:gd name="adj2" fmla="val 50000"/>
          </a:avLst>
        </a:prstGeom>
        <a:solidFill>
          <a:schemeClr val="accent4">
            <a:hueOff val="-4464770"/>
            <a:satOff val="26899"/>
            <a:lumOff val="215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GB" sz="1300" kern="1200"/>
        </a:p>
      </dsp:txBody>
      <dsp:txXfrm>
        <a:off x="5300179" y="3293164"/>
        <a:ext cx="181814" cy="134179"/>
      </dsp:txXfrm>
    </dsp:sp>
    <dsp:sp modelId="{99FCE566-F84C-4D1D-B11B-C575E55770C7}">
      <dsp:nvSpPr>
        <dsp:cNvPr id="0" name=""/>
        <dsp:cNvSpPr/>
      </dsp:nvSpPr>
      <dsp:spPr>
        <a:xfrm>
          <a:off x="5652402" y="2735050"/>
          <a:ext cx="1363832" cy="1250406"/>
        </a:xfrm>
        <a:prstGeom prst="roundRect">
          <a:avLst>
            <a:gd name="adj" fmla="val 10000"/>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kern="1200" dirty="0"/>
            <a:t>Run</a:t>
          </a:r>
          <a:endParaRPr lang="en-GB" sz="1300" kern="1200" dirty="0"/>
        </a:p>
      </dsp:txBody>
      <dsp:txXfrm>
        <a:off x="5689025" y="2771673"/>
        <a:ext cx="1290586" cy="11771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FA26B3-6FDF-4775-A760-544687E65C81}">
      <dsp:nvSpPr>
        <dsp:cNvPr id="0" name=""/>
        <dsp:cNvSpPr/>
      </dsp:nvSpPr>
      <dsp:spPr>
        <a:xfrm>
          <a:off x="1010" y="541670"/>
          <a:ext cx="2365399" cy="1182699"/>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rtl="0">
            <a:lnSpc>
              <a:spcPct val="90000"/>
            </a:lnSpc>
            <a:spcBef>
              <a:spcPct val="0"/>
            </a:spcBef>
            <a:spcAft>
              <a:spcPct val="35000"/>
            </a:spcAft>
            <a:buNone/>
          </a:pPr>
          <a:r>
            <a:rPr lang="en-US" sz="1900" kern="1200"/>
            <a:t>Go to: Azure Portal &gt; Microsoft Entra ID &gt; App Registrations </a:t>
          </a:r>
          <a:endParaRPr lang="en-GB" sz="1900" kern="1200"/>
        </a:p>
      </dsp:txBody>
      <dsp:txXfrm>
        <a:off x="35650" y="576310"/>
        <a:ext cx="2296119" cy="1113419"/>
      </dsp:txXfrm>
    </dsp:sp>
    <dsp:sp modelId="{B39D53A2-68E3-41AE-B750-843721DA4893}">
      <dsp:nvSpPr>
        <dsp:cNvPr id="0" name=""/>
        <dsp:cNvSpPr/>
      </dsp:nvSpPr>
      <dsp:spPr>
        <a:xfrm>
          <a:off x="237550" y="1724370"/>
          <a:ext cx="236539" cy="887024"/>
        </a:xfrm>
        <a:custGeom>
          <a:avLst/>
          <a:gdLst/>
          <a:ahLst/>
          <a:cxnLst/>
          <a:rect l="0" t="0" r="0" b="0"/>
          <a:pathLst>
            <a:path>
              <a:moveTo>
                <a:pt x="0" y="0"/>
              </a:moveTo>
              <a:lnTo>
                <a:pt x="0" y="887024"/>
              </a:lnTo>
              <a:lnTo>
                <a:pt x="236539" y="8870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BB3A8E9-1924-4000-B255-AE4293DDF13C}">
      <dsp:nvSpPr>
        <dsp:cNvPr id="0" name=""/>
        <dsp:cNvSpPr/>
      </dsp:nvSpPr>
      <dsp:spPr>
        <a:xfrm>
          <a:off x="474090" y="2020045"/>
          <a:ext cx="1892319" cy="1182699"/>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rtl="0">
            <a:lnSpc>
              <a:spcPct val="90000"/>
            </a:lnSpc>
            <a:spcBef>
              <a:spcPct val="0"/>
            </a:spcBef>
            <a:spcAft>
              <a:spcPct val="35000"/>
            </a:spcAft>
            <a:buNone/>
          </a:pPr>
          <a:r>
            <a:rPr lang="en-US" sz="1900" kern="1200"/>
            <a:t>Create new App Registration</a:t>
          </a:r>
          <a:endParaRPr lang="en-GB" sz="1900" kern="1200"/>
        </a:p>
      </dsp:txBody>
      <dsp:txXfrm>
        <a:off x="508730" y="2054685"/>
        <a:ext cx="1823039" cy="1113419"/>
      </dsp:txXfrm>
    </dsp:sp>
    <dsp:sp modelId="{282D180B-6FA6-44A8-8D8B-481CF373325C}">
      <dsp:nvSpPr>
        <dsp:cNvPr id="0" name=""/>
        <dsp:cNvSpPr/>
      </dsp:nvSpPr>
      <dsp:spPr>
        <a:xfrm>
          <a:off x="2957759" y="541670"/>
          <a:ext cx="2365399" cy="1182699"/>
        </a:xfrm>
        <a:prstGeom prst="roundRect">
          <a:avLst>
            <a:gd name="adj" fmla="val 10000"/>
          </a:avLst>
        </a:prstGeom>
        <a:solidFill>
          <a:schemeClr val="accent4">
            <a:hueOff val="-2232385"/>
            <a:satOff val="13449"/>
            <a:lumOff val="10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rtl="0">
            <a:lnSpc>
              <a:spcPct val="90000"/>
            </a:lnSpc>
            <a:spcBef>
              <a:spcPct val="0"/>
            </a:spcBef>
            <a:spcAft>
              <a:spcPct val="35000"/>
            </a:spcAft>
            <a:buNone/>
          </a:pPr>
          <a:r>
            <a:rPr lang="en-US" sz="1900" kern="1200" dirty="0"/>
            <a:t>Go to: Power BI Admin Portal &gt; Tenant Settings &gt; Developer Settings </a:t>
          </a:r>
          <a:endParaRPr lang="en-GB" sz="1900" kern="1200" dirty="0"/>
        </a:p>
      </dsp:txBody>
      <dsp:txXfrm>
        <a:off x="2992399" y="576310"/>
        <a:ext cx="2296119" cy="1113419"/>
      </dsp:txXfrm>
    </dsp:sp>
    <dsp:sp modelId="{BFFC1986-9A39-4955-92A0-84AE9E2801EB}">
      <dsp:nvSpPr>
        <dsp:cNvPr id="0" name=""/>
        <dsp:cNvSpPr/>
      </dsp:nvSpPr>
      <dsp:spPr>
        <a:xfrm>
          <a:off x="3194299" y="1724370"/>
          <a:ext cx="236539" cy="887024"/>
        </a:xfrm>
        <a:custGeom>
          <a:avLst/>
          <a:gdLst/>
          <a:ahLst/>
          <a:cxnLst/>
          <a:rect l="0" t="0" r="0" b="0"/>
          <a:pathLst>
            <a:path>
              <a:moveTo>
                <a:pt x="0" y="0"/>
              </a:moveTo>
              <a:lnTo>
                <a:pt x="0" y="887024"/>
              </a:lnTo>
              <a:lnTo>
                <a:pt x="236539" y="8870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76E6175-6324-460C-9CC0-01E55E8004C8}">
      <dsp:nvSpPr>
        <dsp:cNvPr id="0" name=""/>
        <dsp:cNvSpPr/>
      </dsp:nvSpPr>
      <dsp:spPr>
        <a:xfrm>
          <a:off x="3430839" y="2020045"/>
          <a:ext cx="1892319" cy="1182699"/>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2232385"/>
              <a:satOff val="13449"/>
              <a:lumOff val="107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rtl="0">
            <a:lnSpc>
              <a:spcPct val="90000"/>
            </a:lnSpc>
            <a:spcBef>
              <a:spcPct val="0"/>
            </a:spcBef>
            <a:spcAft>
              <a:spcPct val="35000"/>
            </a:spcAft>
            <a:buNone/>
          </a:pPr>
          <a:r>
            <a:rPr lang="en-US" sz="1900" kern="1200" dirty="0"/>
            <a:t>Enable the setting: </a:t>
          </a:r>
          <a:r>
            <a:rPr lang="en-US" sz="1900" b="1" kern="1200" dirty="0"/>
            <a:t>Service principals can use Fabric APIs</a:t>
          </a:r>
          <a:r>
            <a:rPr lang="en-US" sz="1900" kern="1200" dirty="0"/>
            <a:t>.</a:t>
          </a:r>
          <a:endParaRPr lang="en-GB" sz="1900" kern="1200" dirty="0"/>
        </a:p>
      </dsp:txBody>
      <dsp:txXfrm>
        <a:off x="3465479" y="2054685"/>
        <a:ext cx="1823039" cy="1113419"/>
      </dsp:txXfrm>
    </dsp:sp>
    <dsp:sp modelId="{879EBFBB-F157-4E9D-88AF-47588C5B274B}">
      <dsp:nvSpPr>
        <dsp:cNvPr id="0" name=""/>
        <dsp:cNvSpPr/>
      </dsp:nvSpPr>
      <dsp:spPr>
        <a:xfrm>
          <a:off x="5914508" y="541670"/>
          <a:ext cx="2365399" cy="1182699"/>
        </a:xfrm>
        <a:prstGeom prst="roundRect">
          <a:avLst>
            <a:gd name="adj" fmla="val 10000"/>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rtl="0">
            <a:lnSpc>
              <a:spcPct val="90000"/>
            </a:lnSpc>
            <a:spcBef>
              <a:spcPct val="0"/>
            </a:spcBef>
            <a:spcAft>
              <a:spcPct val="35000"/>
            </a:spcAft>
            <a:buNone/>
          </a:pPr>
          <a:r>
            <a:rPr lang="en-US" sz="1900" kern="1200" dirty="0"/>
            <a:t>Go to the target workspace &gt; Manage access &gt; add service principal as admin </a:t>
          </a:r>
          <a:endParaRPr lang="en-GB" sz="1900" kern="1200" dirty="0"/>
        </a:p>
      </dsp:txBody>
      <dsp:txXfrm>
        <a:off x="5949148" y="576310"/>
        <a:ext cx="2296119" cy="1113419"/>
      </dsp:txXfrm>
    </dsp:sp>
    <dsp:sp modelId="{C275F03F-0553-4FE8-8D67-DFDED0EAD14D}">
      <dsp:nvSpPr>
        <dsp:cNvPr id="0" name=""/>
        <dsp:cNvSpPr/>
      </dsp:nvSpPr>
      <dsp:spPr>
        <a:xfrm>
          <a:off x="6151048" y="1724370"/>
          <a:ext cx="236539" cy="887024"/>
        </a:xfrm>
        <a:custGeom>
          <a:avLst/>
          <a:gdLst/>
          <a:ahLst/>
          <a:cxnLst/>
          <a:rect l="0" t="0" r="0" b="0"/>
          <a:pathLst>
            <a:path>
              <a:moveTo>
                <a:pt x="0" y="0"/>
              </a:moveTo>
              <a:lnTo>
                <a:pt x="0" y="887024"/>
              </a:lnTo>
              <a:lnTo>
                <a:pt x="236539" y="8870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E776F6-9BA2-412A-9BB4-D5BB0A62B137}">
      <dsp:nvSpPr>
        <dsp:cNvPr id="0" name=""/>
        <dsp:cNvSpPr/>
      </dsp:nvSpPr>
      <dsp:spPr>
        <a:xfrm>
          <a:off x="6387588" y="2020045"/>
          <a:ext cx="1892319" cy="1182699"/>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4464770"/>
              <a:satOff val="26899"/>
              <a:lumOff val="215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rtl="0">
            <a:lnSpc>
              <a:spcPct val="90000"/>
            </a:lnSpc>
            <a:spcBef>
              <a:spcPct val="0"/>
            </a:spcBef>
            <a:spcAft>
              <a:spcPct val="35000"/>
            </a:spcAft>
            <a:buNone/>
          </a:pPr>
          <a:r>
            <a:rPr lang="en-US" sz="1900" kern="1200" dirty="0"/>
            <a:t>Grant the Service Principal access to the workspace</a:t>
          </a:r>
          <a:br>
            <a:rPr lang="en-US" sz="1900" kern="1200" dirty="0"/>
          </a:br>
          <a:endParaRPr lang="en-GB" sz="1900" kern="1200" dirty="0"/>
        </a:p>
      </dsp:txBody>
      <dsp:txXfrm>
        <a:off x="6422228" y="2054685"/>
        <a:ext cx="1823039" cy="111341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163749-6BA5-4022-B541-2DFF3C357125}">
      <dsp:nvSpPr>
        <dsp:cNvPr id="0" name=""/>
        <dsp:cNvSpPr/>
      </dsp:nvSpPr>
      <dsp:spPr>
        <a:xfrm rot="5400000">
          <a:off x="1017599" y="1085982"/>
          <a:ext cx="953729" cy="1085786"/>
        </a:xfrm>
        <a:prstGeom prst="bentUpArrow">
          <a:avLst>
            <a:gd name="adj1" fmla="val 32840"/>
            <a:gd name="adj2" fmla="val 25000"/>
            <a:gd name="adj3" fmla="val 35780"/>
          </a:avLst>
        </a:prstGeom>
        <a:solidFill>
          <a:schemeClr val="accent4">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C301C50-7385-4D64-909A-9B5AB0E347DA}">
      <dsp:nvSpPr>
        <dsp:cNvPr id="0" name=""/>
        <dsp:cNvSpPr/>
      </dsp:nvSpPr>
      <dsp:spPr>
        <a:xfrm>
          <a:off x="764918" y="28755"/>
          <a:ext cx="1605518" cy="1123810"/>
        </a:xfrm>
        <a:prstGeom prst="roundRect">
          <a:avLst>
            <a:gd name="adj" fmla="val 1667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kern="1200" dirty="0"/>
            <a:t>Create or change a Power BI report that uses a shared semantic model</a:t>
          </a:r>
          <a:endParaRPr lang="en-GB" sz="1300" kern="1200" dirty="0"/>
        </a:p>
      </dsp:txBody>
      <dsp:txXfrm>
        <a:off x="819788" y="83625"/>
        <a:ext cx="1495778" cy="1014070"/>
      </dsp:txXfrm>
    </dsp:sp>
    <dsp:sp modelId="{D46B0F6B-4F50-46FE-BE59-374DC8D95E9C}">
      <dsp:nvSpPr>
        <dsp:cNvPr id="0" name=""/>
        <dsp:cNvSpPr/>
      </dsp:nvSpPr>
      <dsp:spPr>
        <a:xfrm>
          <a:off x="2370437" y="135936"/>
          <a:ext cx="1167701" cy="908313"/>
        </a:xfrm>
        <a:prstGeom prst="rect">
          <a:avLst/>
        </a:prstGeom>
        <a:noFill/>
        <a:ln>
          <a:noFill/>
        </a:ln>
        <a:effectLst/>
      </dsp:spPr>
      <dsp:style>
        <a:lnRef idx="0">
          <a:scrgbClr r="0" g="0" b="0"/>
        </a:lnRef>
        <a:fillRef idx="0">
          <a:scrgbClr r="0" g="0" b="0"/>
        </a:fillRef>
        <a:effectRef idx="0">
          <a:scrgbClr r="0" g="0" b="0"/>
        </a:effectRef>
        <a:fontRef idx="minor"/>
      </dsp:style>
    </dsp:sp>
    <dsp:sp modelId="{687AC0B9-82DC-4D87-BA4C-DD2F422E6ACC}">
      <dsp:nvSpPr>
        <dsp:cNvPr id="0" name=""/>
        <dsp:cNvSpPr/>
      </dsp:nvSpPr>
      <dsp:spPr>
        <a:xfrm rot="5400000">
          <a:off x="2348744" y="2348393"/>
          <a:ext cx="953729" cy="1085786"/>
        </a:xfrm>
        <a:prstGeom prst="bentUpArrow">
          <a:avLst>
            <a:gd name="adj1" fmla="val 32840"/>
            <a:gd name="adj2" fmla="val 25000"/>
            <a:gd name="adj3" fmla="val 35780"/>
          </a:avLst>
        </a:prstGeom>
        <a:solidFill>
          <a:schemeClr val="accent4">
            <a:tint val="50000"/>
            <a:hueOff val="-1962696"/>
            <a:satOff val="9881"/>
            <a:lumOff val="636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C45B61D-D364-4675-8FB6-D5ACA4E893EF}">
      <dsp:nvSpPr>
        <dsp:cNvPr id="0" name=""/>
        <dsp:cNvSpPr/>
      </dsp:nvSpPr>
      <dsp:spPr>
        <a:xfrm>
          <a:off x="2096064" y="1291165"/>
          <a:ext cx="1605518" cy="1123810"/>
        </a:xfrm>
        <a:prstGeom prst="roundRect">
          <a:avLst>
            <a:gd name="adj" fmla="val 16670"/>
          </a:avLst>
        </a:prstGeom>
        <a:solidFill>
          <a:schemeClr val="accent4">
            <a:hueOff val="-1488257"/>
            <a:satOff val="8966"/>
            <a:lumOff val="71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kern="1200"/>
            <a:t>When the report is ready for release save the file as a pbip</a:t>
          </a:r>
          <a:endParaRPr lang="en-GB" sz="1300" kern="1200"/>
        </a:p>
      </dsp:txBody>
      <dsp:txXfrm>
        <a:off x="2150934" y="1346035"/>
        <a:ext cx="1495778" cy="1014070"/>
      </dsp:txXfrm>
    </dsp:sp>
    <dsp:sp modelId="{56DD0807-E088-44E1-BB8D-95CFD49233B9}">
      <dsp:nvSpPr>
        <dsp:cNvPr id="0" name=""/>
        <dsp:cNvSpPr/>
      </dsp:nvSpPr>
      <dsp:spPr>
        <a:xfrm>
          <a:off x="3701582" y="1398346"/>
          <a:ext cx="1167701" cy="908313"/>
        </a:xfrm>
        <a:prstGeom prst="rect">
          <a:avLst/>
        </a:prstGeom>
        <a:noFill/>
        <a:ln>
          <a:noFill/>
        </a:ln>
        <a:effectLst/>
      </dsp:spPr>
      <dsp:style>
        <a:lnRef idx="0">
          <a:scrgbClr r="0" g="0" b="0"/>
        </a:lnRef>
        <a:fillRef idx="0">
          <a:scrgbClr r="0" g="0" b="0"/>
        </a:fillRef>
        <a:effectRef idx="0">
          <a:scrgbClr r="0" g="0" b="0"/>
        </a:effectRef>
        <a:fontRef idx="minor"/>
      </dsp:style>
    </dsp:sp>
    <dsp:sp modelId="{95892E1C-C678-4EBD-BAE9-C3C6F0CE4AC3}">
      <dsp:nvSpPr>
        <dsp:cNvPr id="0" name=""/>
        <dsp:cNvSpPr/>
      </dsp:nvSpPr>
      <dsp:spPr>
        <a:xfrm rot="5400000">
          <a:off x="3679889" y="3610803"/>
          <a:ext cx="953729" cy="1085786"/>
        </a:xfrm>
        <a:prstGeom prst="bentUpArrow">
          <a:avLst>
            <a:gd name="adj1" fmla="val 32840"/>
            <a:gd name="adj2" fmla="val 25000"/>
            <a:gd name="adj3" fmla="val 35780"/>
          </a:avLst>
        </a:prstGeom>
        <a:solidFill>
          <a:schemeClr val="accent4">
            <a:tint val="50000"/>
            <a:hueOff val="-3925392"/>
            <a:satOff val="19763"/>
            <a:lumOff val="1272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06FBD0D-B281-4D6C-BC2F-6A88D5045ACD}">
      <dsp:nvSpPr>
        <dsp:cNvPr id="0" name=""/>
        <dsp:cNvSpPr/>
      </dsp:nvSpPr>
      <dsp:spPr>
        <a:xfrm>
          <a:off x="3427209" y="2553575"/>
          <a:ext cx="1605518" cy="1123810"/>
        </a:xfrm>
        <a:prstGeom prst="roundRect">
          <a:avLst>
            <a:gd name="adj" fmla="val 16670"/>
          </a:avLst>
        </a:prstGeom>
        <a:solidFill>
          <a:schemeClr val="accent4">
            <a:hueOff val="-2976513"/>
            <a:satOff val="17933"/>
            <a:lumOff val="143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kern="1200"/>
            <a:t>Extract all measures and columns referenced in the report.json file</a:t>
          </a:r>
          <a:endParaRPr lang="en-GB" sz="1300" kern="1200"/>
        </a:p>
      </dsp:txBody>
      <dsp:txXfrm>
        <a:off x="3482079" y="2608445"/>
        <a:ext cx="1495778" cy="1014070"/>
      </dsp:txXfrm>
    </dsp:sp>
    <dsp:sp modelId="{15596B46-0892-4E85-A584-26E2D2F4F757}">
      <dsp:nvSpPr>
        <dsp:cNvPr id="0" name=""/>
        <dsp:cNvSpPr/>
      </dsp:nvSpPr>
      <dsp:spPr>
        <a:xfrm>
          <a:off x="5032727" y="2660756"/>
          <a:ext cx="1167701" cy="908313"/>
        </a:xfrm>
        <a:prstGeom prst="rect">
          <a:avLst/>
        </a:prstGeom>
        <a:noFill/>
        <a:ln>
          <a:noFill/>
        </a:ln>
        <a:effectLst/>
      </dsp:spPr>
      <dsp:style>
        <a:lnRef idx="0">
          <a:scrgbClr r="0" g="0" b="0"/>
        </a:lnRef>
        <a:fillRef idx="0">
          <a:scrgbClr r="0" g="0" b="0"/>
        </a:fillRef>
        <a:effectRef idx="0">
          <a:scrgbClr r="0" g="0" b="0"/>
        </a:effectRef>
        <a:fontRef idx="minor"/>
      </dsp:style>
    </dsp:sp>
    <dsp:sp modelId="{7BD4AF5D-3C1C-4FD4-8658-3A402D852D08}">
      <dsp:nvSpPr>
        <dsp:cNvPr id="0" name=""/>
        <dsp:cNvSpPr/>
      </dsp:nvSpPr>
      <dsp:spPr>
        <a:xfrm>
          <a:off x="4758354" y="3815986"/>
          <a:ext cx="1605518" cy="1123810"/>
        </a:xfrm>
        <a:prstGeom prst="roundRect">
          <a:avLst>
            <a:gd name="adj" fmla="val 16670"/>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kern="1200"/>
            <a:t>Generate a bank of CAT tests</a:t>
          </a:r>
          <a:endParaRPr lang="en-GB" sz="1300" kern="1200"/>
        </a:p>
      </dsp:txBody>
      <dsp:txXfrm>
        <a:off x="4813224" y="3870856"/>
        <a:ext cx="1495778" cy="101407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153FA8-5C4B-4A02-A2A4-CD308F910E34}">
      <dsp:nvSpPr>
        <dsp:cNvPr id="0" name=""/>
        <dsp:cNvSpPr/>
      </dsp:nvSpPr>
      <dsp:spPr>
        <a:xfrm>
          <a:off x="3139102" y="0"/>
          <a:ext cx="4708653" cy="1482445"/>
        </a:xfrm>
        <a:prstGeom prst="rightArrow">
          <a:avLst>
            <a:gd name="adj1" fmla="val 75000"/>
            <a:gd name="adj2" fmla="val 50000"/>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t" anchorCtr="0">
          <a:noAutofit/>
        </a:bodyPr>
        <a:lstStyle/>
        <a:p>
          <a:pPr marL="57150" lvl="1" indent="-57150" algn="l" defTabSz="488950" rtl="0">
            <a:lnSpc>
              <a:spcPct val="90000"/>
            </a:lnSpc>
            <a:spcBef>
              <a:spcPct val="0"/>
            </a:spcBef>
            <a:spcAft>
              <a:spcPct val="15000"/>
            </a:spcAft>
            <a:buChar char="•"/>
          </a:pPr>
          <a:r>
            <a:rPr lang="en-US" sz="1100" kern="1200"/>
            <a:t>Create a variable group</a:t>
          </a:r>
          <a:endParaRPr lang="en-GB" sz="1100" kern="1200"/>
        </a:p>
        <a:p>
          <a:pPr marL="57150" lvl="1" indent="-57150" algn="l" defTabSz="488950" rtl="0">
            <a:lnSpc>
              <a:spcPct val="90000"/>
            </a:lnSpc>
            <a:spcBef>
              <a:spcPct val="0"/>
            </a:spcBef>
            <a:spcAft>
              <a:spcPct val="15000"/>
            </a:spcAft>
            <a:buChar char="•"/>
          </a:pPr>
          <a:r>
            <a:rPr lang="en-US" sz="1100" kern="1200" dirty="0"/>
            <a:t>Add your Service Principal name and secret</a:t>
          </a:r>
          <a:endParaRPr lang="en-GB" sz="1100" kern="1200" dirty="0"/>
        </a:p>
        <a:p>
          <a:pPr marL="57150" lvl="1" indent="-57150" algn="l" defTabSz="488950" rtl="0">
            <a:lnSpc>
              <a:spcPct val="90000"/>
            </a:lnSpc>
            <a:spcBef>
              <a:spcPct val="0"/>
            </a:spcBef>
            <a:spcAft>
              <a:spcPct val="15000"/>
            </a:spcAft>
            <a:buChar char="•"/>
          </a:pPr>
          <a:r>
            <a:rPr lang="en-US" sz="1100" kern="1200"/>
            <a:t>Add the license key for CAT</a:t>
          </a:r>
          <a:endParaRPr lang="en-GB" sz="1100" kern="1200"/>
        </a:p>
      </dsp:txBody>
      <dsp:txXfrm>
        <a:off x="3139102" y="185306"/>
        <a:ext cx="4152736" cy="1111833"/>
      </dsp:txXfrm>
    </dsp:sp>
    <dsp:sp modelId="{F04A53CF-344E-467C-A86F-63B3B9F627D7}">
      <dsp:nvSpPr>
        <dsp:cNvPr id="0" name=""/>
        <dsp:cNvSpPr/>
      </dsp:nvSpPr>
      <dsp:spPr>
        <a:xfrm>
          <a:off x="0" y="0"/>
          <a:ext cx="3139102" cy="1482445"/>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rtl="0">
            <a:lnSpc>
              <a:spcPct val="90000"/>
            </a:lnSpc>
            <a:spcBef>
              <a:spcPct val="0"/>
            </a:spcBef>
            <a:spcAft>
              <a:spcPct val="35000"/>
            </a:spcAft>
            <a:buNone/>
          </a:pPr>
          <a:r>
            <a:rPr lang="en-US" sz="3600" kern="1200" dirty="0"/>
            <a:t>Azure DevOps</a:t>
          </a:r>
          <a:endParaRPr lang="en-GB" sz="3600" kern="1200" dirty="0"/>
        </a:p>
      </dsp:txBody>
      <dsp:txXfrm>
        <a:off x="72367" y="72367"/>
        <a:ext cx="2994368" cy="1337711"/>
      </dsp:txXfrm>
    </dsp:sp>
    <dsp:sp modelId="{2C720004-6204-4009-976F-1A60C75E50B4}">
      <dsp:nvSpPr>
        <dsp:cNvPr id="0" name=""/>
        <dsp:cNvSpPr/>
      </dsp:nvSpPr>
      <dsp:spPr>
        <a:xfrm>
          <a:off x="3139102" y="1630689"/>
          <a:ext cx="4708653" cy="1482445"/>
        </a:xfrm>
        <a:prstGeom prst="rightArrow">
          <a:avLst>
            <a:gd name="adj1" fmla="val 75000"/>
            <a:gd name="adj2" fmla="val 50000"/>
          </a:avLst>
        </a:prstGeom>
        <a:solidFill>
          <a:schemeClr val="accent4">
            <a:tint val="40000"/>
            <a:alpha val="90000"/>
            <a:hueOff val="-1972855"/>
            <a:satOff val="11079"/>
            <a:lumOff val="704"/>
            <a:alphaOff val="0"/>
          </a:schemeClr>
        </a:solidFill>
        <a:ln w="25400" cap="flat" cmpd="sng" algn="ctr">
          <a:solidFill>
            <a:schemeClr val="accent4">
              <a:tint val="40000"/>
              <a:alpha val="90000"/>
              <a:hueOff val="-1972855"/>
              <a:satOff val="11079"/>
              <a:lumOff val="70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t" anchorCtr="0">
          <a:noAutofit/>
        </a:bodyPr>
        <a:lstStyle/>
        <a:p>
          <a:pPr marL="57150" lvl="1" indent="-57150" algn="l" defTabSz="488950" rtl="0">
            <a:lnSpc>
              <a:spcPct val="90000"/>
            </a:lnSpc>
            <a:spcBef>
              <a:spcPct val="0"/>
            </a:spcBef>
            <a:spcAft>
              <a:spcPct val="15000"/>
            </a:spcAft>
            <a:buChar char="•"/>
          </a:pPr>
          <a:r>
            <a:rPr lang="en-US" sz="1100" kern="1200"/>
            <a:t>Define the pool (machine) that executes the tasks</a:t>
          </a:r>
          <a:endParaRPr lang="en-GB" sz="1100" kern="1200"/>
        </a:p>
        <a:p>
          <a:pPr marL="57150" lvl="1" indent="-57150" algn="l" defTabSz="488950" rtl="0">
            <a:lnSpc>
              <a:spcPct val="90000"/>
            </a:lnSpc>
            <a:spcBef>
              <a:spcPct val="0"/>
            </a:spcBef>
            <a:spcAft>
              <a:spcPct val="15000"/>
            </a:spcAft>
            <a:buChar char="•"/>
          </a:pPr>
          <a:r>
            <a:rPr lang="en-US" sz="1100" kern="1200"/>
            <a:t>Define Environment Variables using your DevOps variables</a:t>
          </a:r>
          <a:endParaRPr lang="en-GB" sz="1100" kern="1200"/>
        </a:p>
        <a:p>
          <a:pPr marL="57150" lvl="1" indent="-57150" algn="l" defTabSz="488950" rtl="0">
            <a:lnSpc>
              <a:spcPct val="90000"/>
            </a:lnSpc>
            <a:spcBef>
              <a:spcPct val="0"/>
            </a:spcBef>
            <a:spcAft>
              <a:spcPct val="15000"/>
            </a:spcAft>
            <a:buChar char="•"/>
          </a:pPr>
          <a:r>
            <a:rPr lang="en-US" sz="1100" kern="1200"/>
            <a:t>Install MSOLAP</a:t>
          </a:r>
          <a:endParaRPr lang="en-GB" sz="1100" kern="1200"/>
        </a:p>
        <a:p>
          <a:pPr marL="57150" lvl="1" indent="-57150" algn="l" defTabSz="488950" rtl="0">
            <a:lnSpc>
              <a:spcPct val="90000"/>
            </a:lnSpc>
            <a:spcBef>
              <a:spcPct val="0"/>
            </a:spcBef>
            <a:spcAft>
              <a:spcPct val="15000"/>
            </a:spcAft>
            <a:buChar char="•"/>
          </a:pPr>
          <a:r>
            <a:rPr lang="en-US" sz="1100" kern="1200"/>
            <a:t>Install CAT</a:t>
          </a:r>
          <a:endParaRPr lang="en-GB" sz="1100" kern="1200"/>
        </a:p>
        <a:p>
          <a:pPr marL="57150" lvl="1" indent="-57150" algn="l" defTabSz="488950" rtl="0">
            <a:lnSpc>
              <a:spcPct val="90000"/>
            </a:lnSpc>
            <a:spcBef>
              <a:spcPct val="0"/>
            </a:spcBef>
            <a:spcAft>
              <a:spcPct val="15000"/>
            </a:spcAft>
            <a:buChar char="•"/>
          </a:pPr>
          <a:r>
            <a:rPr lang="en-US" sz="1100" kern="1200"/>
            <a:t>Invoke CAT</a:t>
          </a:r>
          <a:endParaRPr lang="en-GB" sz="1100" kern="1200"/>
        </a:p>
        <a:p>
          <a:pPr marL="57150" lvl="1" indent="-57150" algn="l" defTabSz="488950" rtl="0">
            <a:lnSpc>
              <a:spcPct val="90000"/>
            </a:lnSpc>
            <a:spcBef>
              <a:spcPct val="0"/>
            </a:spcBef>
            <a:spcAft>
              <a:spcPct val="15000"/>
            </a:spcAft>
            <a:buChar char="•"/>
          </a:pPr>
          <a:r>
            <a:rPr lang="en-US" sz="1100" kern="1200"/>
            <a:t>Publish test results</a:t>
          </a:r>
          <a:endParaRPr lang="en-GB" sz="1100" kern="1200"/>
        </a:p>
      </dsp:txBody>
      <dsp:txXfrm>
        <a:off x="3139102" y="1815995"/>
        <a:ext cx="4152736" cy="1111833"/>
      </dsp:txXfrm>
    </dsp:sp>
    <dsp:sp modelId="{F4134C96-FD35-44E0-A2E9-C1CB3EDB861E}">
      <dsp:nvSpPr>
        <dsp:cNvPr id="0" name=""/>
        <dsp:cNvSpPr/>
      </dsp:nvSpPr>
      <dsp:spPr>
        <a:xfrm>
          <a:off x="0" y="1630689"/>
          <a:ext cx="3139102" cy="1482445"/>
        </a:xfrm>
        <a:prstGeom prst="roundRect">
          <a:avLst/>
        </a:prstGeom>
        <a:solidFill>
          <a:schemeClr val="accent4">
            <a:hueOff val="-2232385"/>
            <a:satOff val="13449"/>
            <a:lumOff val="10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rtl="0">
            <a:lnSpc>
              <a:spcPct val="90000"/>
            </a:lnSpc>
            <a:spcBef>
              <a:spcPct val="0"/>
            </a:spcBef>
            <a:spcAft>
              <a:spcPct val="35000"/>
            </a:spcAft>
            <a:buNone/>
          </a:pPr>
          <a:r>
            <a:rPr lang="en-US" sz="3600" kern="1200" dirty="0"/>
            <a:t>Create </a:t>
          </a:r>
          <a:r>
            <a:rPr lang="en-US" sz="3600" kern="1200" dirty="0" err="1"/>
            <a:t>runtests.yaml</a:t>
          </a:r>
          <a:endParaRPr lang="en-GB" sz="3600" kern="1200" dirty="0"/>
        </a:p>
      </dsp:txBody>
      <dsp:txXfrm>
        <a:off x="72367" y="1703056"/>
        <a:ext cx="2994368" cy="1337711"/>
      </dsp:txXfrm>
    </dsp:sp>
    <dsp:sp modelId="{C0A786DB-156D-4A67-ADCB-462F82FDD6EF}">
      <dsp:nvSpPr>
        <dsp:cNvPr id="0" name=""/>
        <dsp:cNvSpPr/>
      </dsp:nvSpPr>
      <dsp:spPr>
        <a:xfrm>
          <a:off x="3139102" y="3261379"/>
          <a:ext cx="4708653" cy="1482445"/>
        </a:xfrm>
        <a:prstGeom prst="rightArrow">
          <a:avLst>
            <a:gd name="adj1" fmla="val 75000"/>
            <a:gd name="adj2" fmla="val 50000"/>
          </a:avLst>
        </a:prstGeom>
        <a:solidFill>
          <a:schemeClr val="accent4">
            <a:tint val="40000"/>
            <a:alpha val="90000"/>
            <a:hueOff val="-3945710"/>
            <a:satOff val="22157"/>
            <a:lumOff val="1408"/>
            <a:alphaOff val="0"/>
          </a:schemeClr>
        </a:solidFill>
        <a:ln w="25400" cap="flat" cmpd="sng" algn="ctr">
          <a:solidFill>
            <a:schemeClr val="accent4">
              <a:tint val="40000"/>
              <a:alpha val="90000"/>
              <a:hueOff val="-3945710"/>
              <a:satOff val="22157"/>
              <a:lumOff val="140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t" anchorCtr="0">
          <a:noAutofit/>
        </a:bodyPr>
        <a:lstStyle/>
        <a:p>
          <a:pPr marL="57150" lvl="1" indent="-57150" algn="l" defTabSz="488950" rtl="0">
            <a:lnSpc>
              <a:spcPct val="90000"/>
            </a:lnSpc>
            <a:spcBef>
              <a:spcPct val="0"/>
            </a:spcBef>
            <a:spcAft>
              <a:spcPct val="15000"/>
            </a:spcAft>
            <a:buChar char="•"/>
          </a:pPr>
          <a:r>
            <a:rPr lang="en-US" sz="1100" kern="1200"/>
            <a:t>Grant pipeline access to the variable library</a:t>
          </a:r>
          <a:endParaRPr lang="en-GB" sz="1100" kern="1200"/>
        </a:p>
        <a:p>
          <a:pPr marL="57150" lvl="1" indent="-57150" algn="l" defTabSz="488950" rtl="0">
            <a:lnSpc>
              <a:spcPct val="90000"/>
            </a:lnSpc>
            <a:spcBef>
              <a:spcPct val="0"/>
            </a:spcBef>
            <a:spcAft>
              <a:spcPct val="15000"/>
            </a:spcAft>
            <a:buChar char="•"/>
          </a:pPr>
          <a:r>
            <a:rPr lang="en-US" sz="1100" kern="1200"/>
            <a:t>Run the pipeline</a:t>
          </a:r>
          <a:endParaRPr lang="en-GB" sz="1100" kern="1200"/>
        </a:p>
      </dsp:txBody>
      <dsp:txXfrm>
        <a:off x="3139102" y="3446685"/>
        <a:ext cx="4152736" cy="1111833"/>
      </dsp:txXfrm>
    </dsp:sp>
    <dsp:sp modelId="{7A6A0D43-0597-4154-A85B-71EA5E8623D6}">
      <dsp:nvSpPr>
        <dsp:cNvPr id="0" name=""/>
        <dsp:cNvSpPr/>
      </dsp:nvSpPr>
      <dsp:spPr>
        <a:xfrm>
          <a:off x="0" y="3261379"/>
          <a:ext cx="3139102" cy="1482445"/>
        </a:xfrm>
        <a:prstGeom prst="roundRect">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rtl="0">
            <a:lnSpc>
              <a:spcPct val="90000"/>
            </a:lnSpc>
            <a:spcBef>
              <a:spcPct val="0"/>
            </a:spcBef>
            <a:spcAft>
              <a:spcPct val="35000"/>
            </a:spcAft>
            <a:buNone/>
          </a:pPr>
          <a:r>
            <a:rPr lang="en-US" sz="3600" kern="1200" dirty="0"/>
            <a:t>Create pipeline</a:t>
          </a:r>
          <a:endParaRPr lang="en-GB" sz="3600" kern="1200" dirty="0"/>
        </a:p>
      </dsp:txBody>
      <dsp:txXfrm>
        <a:off x="72367" y="3333746"/>
        <a:ext cx="2994368" cy="133771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1CB977-8D17-474B-BFBC-2F923AF90E29}">
      <dsp:nvSpPr>
        <dsp:cNvPr id="0" name=""/>
        <dsp:cNvSpPr/>
      </dsp:nvSpPr>
      <dsp:spPr>
        <a:xfrm>
          <a:off x="2974197" y="90"/>
          <a:ext cx="1972484" cy="1972484"/>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rtl="0">
            <a:lnSpc>
              <a:spcPct val="90000"/>
            </a:lnSpc>
            <a:spcBef>
              <a:spcPct val="0"/>
            </a:spcBef>
            <a:spcAft>
              <a:spcPct val="35000"/>
            </a:spcAft>
            <a:buNone/>
          </a:pPr>
          <a:r>
            <a:rPr lang="en-US" sz="1300" kern="1200" dirty="0"/>
            <a:t>Migration projects: check your new platform matches your old platform</a:t>
          </a:r>
          <a:endParaRPr lang="en-GB" sz="1300" kern="1200" dirty="0"/>
        </a:p>
      </dsp:txBody>
      <dsp:txXfrm>
        <a:off x="3263061" y="288954"/>
        <a:ext cx="1394756" cy="1394756"/>
      </dsp:txXfrm>
    </dsp:sp>
    <dsp:sp modelId="{26BC528B-999B-4F84-A83F-82CE1CE8F5FA}">
      <dsp:nvSpPr>
        <dsp:cNvPr id="0" name=""/>
        <dsp:cNvSpPr/>
      </dsp:nvSpPr>
      <dsp:spPr>
        <a:xfrm rot="3600000">
          <a:off x="4431331" y="1922560"/>
          <a:ext cx="523629" cy="665713"/>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GB" sz="1100" kern="1200"/>
        </a:p>
      </dsp:txBody>
      <dsp:txXfrm>
        <a:off x="4470603" y="1987681"/>
        <a:ext cx="366540" cy="399427"/>
      </dsp:txXfrm>
    </dsp:sp>
    <dsp:sp modelId="{1F7C3246-3000-45DC-B7CA-CF302A028B4B}">
      <dsp:nvSpPr>
        <dsp:cNvPr id="0" name=""/>
        <dsp:cNvSpPr/>
      </dsp:nvSpPr>
      <dsp:spPr>
        <a:xfrm>
          <a:off x="4454430" y="2563928"/>
          <a:ext cx="1972484" cy="1972484"/>
        </a:xfrm>
        <a:prstGeom prst="ellipse">
          <a:avLst/>
        </a:prstGeom>
        <a:solidFill>
          <a:schemeClr val="accent4">
            <a:hueOff val="-2232385"/>
            <a:satOff val="13449"/>
            <a:lumOff val="10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rtl="0">
            <a:lnSpc>
              <a:spcPct val="90000"/>
            </a:lnSpc>
            <a:spcBef>
              <a:spcPct val="0"/>
            </a:spcBef>
            <a:spcAft>
              <a:spcPct val="35000"/>
            </a:spcAft>
            <a:buNone/>
          </a:pPr>
          <a:r>
            <a:rPr lang="en-US" sz="1300" kern="1200"/>
            <a:t>Test driven development:  write a test that catches a bug, it should fail until your fix has been released</a:t>
          </a:r>
          <a:endParaRPr lang="en-GB" sz="1300" kern="1200"/>
        </a:p>
      </dsp:txBody>
      <dsp:txXfrm>
        <a:off x="4743294" y="2852792"/>
        <a:ext cx="1394756" cy="1394756"/>
      </dsp:txXfrm>
    </dsp:sp>
    <dsp:sp modelId="{B753D765-0647-490B-94D6-327386BA8FA2}">
      <dsp:nvSpPr>
        <dsp:cNvPr id="0" name=""/>
        <dsp:cNvSpPr/>
      </dsp:nvSpPr>
      <dsp:spPr>
        <a:xfrm rot="10800000">
          <a:off x="3713444" y="3217314"/>
          <a:ext cx="523629" cy="665713"/>
        </a:xfrm>
        <a:prstGeom prst="rightArrow">
          <a:avLst>
            <a:gd name="adj1" fmla="val 60000"/>
            <a:gd name="adj2" fmla="val 50000"/>
          </a:avLst>
        </a:prstGeom>
        <a:solidFill>
          <a:schemeClr val="accent4">
            <a:hueOff val="-2232385"/>
            <a:satOff val="13449"/>
            <a:lumOff val="107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GB" sz="1100" kern="1200"/>
        </a:p>
      </dsp:txBody>
      <dsp:txXfrm rot="10800000">
        <a:off x="3870533" y="3350457"/>
        <a:ext cx="366540" cy="399427"/>
      </dsp:txXfrm>
    </dsp:sp>
    <dsp:sp modelId="{D1449BEF-B065-4ADD-A493-206078F1905D}">
      <dsp:nvSpPr>
        <dsp:cNvPr id="0" name=""/>
        <dsp:cNvSpPr/>
      </dsp:nvSpPr>
      <dsp:spPr>
        <a:xfrm>
          <a:off x="1493964" y="2563928"/>
          <a:ext cx="1972484" cy="1972484"/>
        </a:xfrm>
        <a:prstGeom prst="ellipse">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rtl="0">
            <a:lnSpc>
              <a:spcPct val="90000"/>
            </a:lnSpc>
            <a:spcBef>
              <a:spcPct val="0"/>
            </a:spcBef>
            <a:spcAft>
              <a:spcPct val="35000"/>
            </a:spcAft>
            <a:buNone/>
          </a:pPr>
          <a:r>
            <a:rPr lang="en-US" sz="1300" kern="1200"/>
            <a:t>Any issues reported by users: create tests to ensure you catch these first</a:t>
          </a:r>
          <a:endParaRPr lang="en-GB" sz="1300" kern="1200"/>
        </a:p>
      </dsp:txBody>
      <dsp:txXfrm>
        <a:off x="1782828" y="2852792"/>
        <a:ext cx="1394756" cy="1394756"/>
      </dsp:txXfrm>
    </dsp:sp>
    <dsp:sp modelId="{BE7FEA98-F104-4BA4-8F75-319411CBC0B6}">
      <dsp:nvSpPr>
        <dsp:cNvPr id="0" name=""/>
        <dsp:cNvSpPr/>
      </dsp:nvSpPr>
      <dsp:spPr>
        <a:xfrm rot="18000000">
          <a:off x="2951098" y="1948229"/>
          <a:ext cx="523629" cy="665713"/>
        </a:xfrm>
        <a:prstGeom prst="rightArrow">
          <a:avLst>
            <a:gd name="adj1" fmla="val 60000"/>
            <a:gd name="adj2" fmla="val 50000"/>
          </a:avLst>
        </a:prstGeom>
        <a:solidFill>
          <a:schemeClr val="accent4">
            <a:hueOff val="-4464770"/>
            <a:satOff val="26899"/>
            <a:lumOff val="215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GB" sz="1100" kern="1200"/>
        </a:p>
      </dsp:txBody>
      <dsp:txXfrm>
        <a:off x="2990370" y="2149394"/>
        <a:ext cx="366540" cy="399427"/>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50C4E1-7070-4780-8E07-6B1A9448961E}" type="datetimeFigureOut">
              <a:rPr lang="en-GB" smtClean="0"/>
              <a:t>13/09/2025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A5B5F4-8D81-49D2-AF6C-B8DE12F54F02}" type="slidenum">
              <a:rPr lang="en-GB" smtClean="0"/>
              <a:t>‹#›</a:t>
            </a:fld>
            <a:endParaRPr lang="en-GB"/>
          </a:p>
        </p:txBody>
      </p:sp>
    </p:spTree>
    <p:extLst>
      <p:ext uri="{BB962C8B-B14F-4D97-AF65-F5344CB8AC3E}">
        <p14:creationId xmlns:p14="http://schemas.microsoft.com/office/powerpoint/2010/main" val="38835428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3A5B5F4-8D81-49D2-AF6C-B8DE12F54F02}" type="slidenum">
              <a:rPr lang="en-GB" smtClean="0"/>
              <a:t>1</a:t>
            </a:fld>
            <a:endParaRPr lang="en-GB"/>
          </a:p>
        </p:txBody>
      </p:sp>
    </p:spTree>
    <p:extLst>
      <p:ext uri="{BB962C8B-B14F-4D97-AF65-F5344CB8AC3E}">
        <p14:creationId xmlns:p14="http://schemas.microsoft.com/office/powerpoint/2010/main" val="41005615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YAML – what is YAML?</a:t>
            </a:r>
          </a:p>
          <a:p>
            <a:r>
              <a:rPr lang="en-US" dirty="0"/>
              <a:t>  - Used for configuration</a:t>
            </a:r>
          </a:p>
          <a:p>
            <a:r>
              <a:rPr lang="en-US" dirty="0"/>
              <a:t>  - Human readable</a:t>
            </a:r>
          </a:p>
          <a:p>
            <a:r>
              <a:rPr lang="en-US" dirty="0"/>
              <a:t>  - might stand for ‘Yet another mark up language’</a:t>
            </a:r>
          </a:p>
          <a:p>
            <a:endParaRPr lang="en-US" dirty="0"/>
          </a:p>
          <a:p>
            <a:r>
              <a:rPr lang="en-US" dirty="0" err="1"/>
              <a:t>Powershell</a:t>
            </a:r>
            <a:r>
              <a:rPr lang="en-US" dirty="0"/>
              <a:t> – what is </a:t>
            </a:r>
            <a:r>
              <a:rPr lang="en-US" dirty="0" err="1"/>
              <a:t>powershell</a:t>
            </a:r>
            <a:r>
              <a:rPr lang="en-US" dirty="0"/>
              <a:t>?</a:t>
            </a:r>
          </a:p>
          <a:p>
            <a:r>
              <a:rPr lang="en-US" dirty="0"/>
              <a:t> - used for automation and configuration management</a:t>
            </a:r>
          </a:p>
          <a:p>
            <a:r>
              <a:rPr lang="en-US" dirty="0"/>
              <a:t> - consists of </a:t>
            </a:r>
          </a:p>
          <a:p>
            <a:r>
              <a:rPr lang="en-US" dirty="0"/>
              <a:t>    - a command line shell </a:t>
            </a:r>
          </a:p>
          <a:p>
            <a:r>
              <a:rPr lang="en-US" dirty="0"/>
              <a:t>    - and scripting language</a:t>
            </a:r>
            <a:endParaRPr lang="en-GB" dirty="0"/>
          </a:p>
        </p:txBody>
      </p:sp>
      <p:sp>
        <p:nvSpPr>
          <p:cNvPr id="4" name="Slide Number Placeholder 3"/>
          <p:cNvSpPr>
            <a:spLocks noGrp="1"/>
          </p:cNvSpPr>
          <p:nvPr>
            <p:ph type="sldNum" sz="quarter" idx="10"/>
          </p:nvPr>
        </p:nvSpPr>
        <p:spPr/>
        <p:txBody>
          <a:bodyPr/>
          <a:lstStyle/>
          <a:p>
            <a:fld id="{73A5B5F4-8D81-49D2-AF6C-B8DE12F54F02}" type="slidenum">
              <a:rPr lang="en-GB" smtClean="0"/>
              <a:t>11</a:t>
            </a:fld>
            <a:endParaRPr lang="en-GB"/>
          </a:p>
        </p:txBody>
      </p:sp>
    </p:spTree>
    <p:extLst>
      <p:ext uri="{BB962C8B-B14F-4D97-AF65-F5344CB8AC3E}">
        <p14:creationId xmlns:p14="http://schemas.microsoft.com/office/powerpoint/2010/main" val="14274709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3A5B5F4-8D81-49D2-AF6C-B8DE12F54F02}" type="slidenum">
              <a:rPr lang="en-GB" smtClean="0"/>
              <a:t>12</a:t>
            </a:fld>
            <a:endParaRPr lang="en-GB"/>
          </a:p>
        </p:txBody>
      </p:sp>
    </p:spTree>
    <p:extLst>
      <p:ext uri="{BB962C8B-B14F-4D97-AF65-F5344CB8AC3E}">
        <p14:creationId xmlns:p14="http://schemas.microsoft.com/office/powerpoint/2010/main" val="17821383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 we want a service principal??</a:t>
            </a:r>
            <a:endParaRPr lang="en-GB" dirty="0"/>
          </a:p>
        </p:txBody>
      </p:sp>
      <p:sp>
        <p:nvSpPr>
          <p:cNvPr id="4" name="Slide Number Placeholder 3"/>
          <p:cNvSpPr>
            <a:spLocks noGrp="1"/>
          </p:cNvSpPr>
          <p:nvPr>
            <p:ph type="sldNum" sz="quarter" idx="10"/>
          </p:nvPr>
        </p:nvSpPr>
        <p:spPr/>
        <p:txBody>
          <a:bodyPr/>
          <a:lstStyle/>
          <a:p>
            <a:fld id="{73A5B5F4-8D81-49D2-AF6C-B8DE12F54F02}" type="slidenum">
              <a:rPr lang="en-GB" smtClean="0"/>
              <a:t>13</a:t>
            </a:fld>
            <a:endParaRPr lang="en-GB"/>
          </a:p>
        </p:txBody>
      </p:sp>
    </p:spTree>
    <p:extLst>
      <p:ext uri="{BB962C8B-B14F-4D97-AF65-F5344CB8AC3E}">
        <p14:creationId xmlns:p14="http://schemas.microsoft.com/office/powerpoint/2010/main" val="9469117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AN ENVIRONMENT VARIABLE?</a:t>
            </a:r>
            <a:br>
              <a:rPr lang="en-US" dirty="0"/>
            </a:br>
            <a:r>
              <a:rPr lang="en-US" dirty="0"/>
              <a:t>Using this process</a:t>
            </a:r>
            <a:r>
              <a:rPr lang="en-US" baseline="0" dirty="0"/>
              <a:t> for environment variables will set them for the machine and make them available for any terminal. </a:t>
            </a:r>
          </a:p>
          <a:p>
            <a:r>
              <a:rPr lang="en-US" baseline="0" dirty="0"/>
              <a:t>Alternatively you could create them temporarily per session</a:t>
            </a:r>
            <a:endParaRPr lang="en-GB" dirty="0"/>
          </a:p>
        </p:txBody>
      </p:sp>
      <p:sp>
        <p:nvSpPr>
          <p:cNvPr id="4" name="Slide Number Placeholder 3"/>
          <p:cNvSpPr>
            <a:spLocks noGrp="1"/>
          </p:cNvSpPr>
          <p:nvPr>
            <p:ph type="sldNum" sz="quarter" idx="10"/>
          </p:nvPr>
        </p:nvSpPr>
        <p:spPr/>
        <p:txBody>
          <a:bodyPr/>
          <a:lstStyle/>
          <a:p>
            <a:fld id="{73A5B5F4-8D81-49D2-AF6C-B8DE12F54F02}" type="slidenum">
              <a:rPr lang="en-GB" smtClean="0"/>
              <a:t>14</a:t>
            </a:fld>
            <a:endParaRPr lang="en-GB"/>
          </a:p>
        </p:txBody>
      </p:sp>
    </p:spTree>
    <p:extLst>
      <p:ext uri="{BB962C8B-B14F-4D97-AF65-F5344CB8AC3E}">
        <p14:creationId xmlns:p14="http://schemas.microsoft.com/office/powerpoint/2010/main" val="10527088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3A5B5F4-8D81-49D2-AF6C-B8DE12F54F02}" type="slidenum">
              <a:rPr lang="en-GB" smtClean="0"/>
              <a:t>15</a:t>
            </a:fld>
            <a:endParaRPr lang="en-GB"/>
          </a:p>
        </p:txBody>
      </p:sp>
    </p:spTree>
    <p:extLst>
      <p:ext uri="{BB962C8B-B14F-4D97-AF65-F5344CB8AC3E}">
        <p14:creationId xmlns:p14="http://schemas.microsoft.com/office/powerpoint/2010/main" val="41764374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DEVOPS?</a:t>
            </a:r>
          </a:p>
          <a:p>
            <a:r>
              <a:rPr lang="en-US" dirty="0"/>
              <a:t> Make a point about this being a full automation – no manual interaction</a:t>
            </a:r>
          </a:p>
        </p:txBody>
      </p:sp>
      <p:sp>
        <p:nvSpPr>
          <p:cNvPr id="4" name="Slide Number Placeholder 3"/>
          <p:cNvSpPr>
            <a:spLocks noGrp="1"/>
          </p:cNvSpPr>
          <p:nvPr>
            <p:ph type="sldNum" sz="quarter" idx="10"/>
          </p:nvPr>
        </p:nvSpPr>
        <p:spPr/>
        <p:txBody>
          <a:bodyPr/>
          <a:lstStyle/>
          <a:p>
            <a:fld id="{73A5B5F4-8D81-49D2-AF6C-B8DE12F54F02}" type="slidenum">
              <a:rPr lang="en-GB" smtClean="0"/>
              <a:t>16</a:t>
            </a:fld>
            <a:endParaRPr lang="en-GB"/>
          </a:p>
        </p:txBody>
      </p:sp>
    </p:spTree>
    <p:extLst>
      <p:ext uri="{BB962C8B-B14F-4D97-AF65-F5344CB8AC3E}">
        <p14:creationId xmlns:p14="http://schemas.microsoft.com/office/powerpoint/2010/main" val="12291462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3A5B5F4-8D81-49D2-AF6C-B8DE12F54F02}" type="slidenum">
              <a:rPr lang="en-GB" smtClean="0"/>
              <a:t>17</a:t>
            </a:fld>
            <a:endParaRPr lang="en-GB"/>
          </a:p>
        </p:txBody>
      </p:sp>
    </p:spTree>
    <p:extLst>
      <p:ext uri="{BB962C8B-B14F-4D97-AF65-F5344CB8AC3E}">
        <p14:creationId xmlns:p14="http://schemas.microsoft.com/office/powerpoint/2010/main" val="27154335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3A5B5F4-8D81-49D2-AF6C-B8DE12F54F02}" type="slidenum">
              <a:rPr lang="en-GB" smtClean="0"/>
              <a:t>18</a:t>
            </a:fld>
            <a:endParaRPr lang="en-GB"/>
          </a:p>
        </p:txBody>
      </p:sp>
    </p:spTree>
    <p:extLst>
      <p:ext uri="{BB962C8B-B14F-4D97-AF65-F5344CB8AC3E}">
        <p14:creationId xmlns:p14="http://schemas.microsoft.com/office/powerpoint/2010/main" val="27154335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3A5B5F4-8D81-49D2-AF6C-B8DE12F54F02}" type="slidenum">
              <a:rPr lang="en-GB" smtClean="0"/>
              <a:t>19</a:t>
            </a:fld>
            <a:endParaRPr lang="en-GB"/>
          </a:p>
        </p:txBody>
      </p:sp>
    </p:spTree>
    <p:extLst>
      <p:ext uri="{BB962C8B-B14F-4D97-AF65-F5344CB8AC3E}">
        <p14:creationId xmlns:p14="http://schemas.microsoft.com/office/powerpoint/2010/main" val="959584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 to me</a:t>
            </a:r>
          </a:p>
          <a:p>
            <a:r>
              <a:rPr lang="en-US" dirty="0"/>
              <a:t>I’m from Birmingham</a:t>
            </a:r>
          </a:p>
          <a:p>
            <a:r>
              <a:rPr lang="en-US" dirty="0"/>
              <a:t>Went to </a:t>
            </a:r>
            <a:r>
              <a:rPr lang="en-US" dirty="0" err="1"/>
              <a:t>uni</a:t>
            </a:r>
            <a:endParaRPr lang="en-US" dirty="0"/>
          </a:p>
          <a:p>
            <a:r>
              <a:rPr lang="en-US" dirty="0"/>
              <a:t>Worked at places</a:t>
            </a:r>
          </a:p>
          <a:p>
            <a:r>
              <a:rPr lang="en-US" dirty="0"/>
              <a:t>I am NOT a consultant, I’m a normal Dev of many names: SQL, ETL, BI</a:t>
            </a:r>
          </a:p>
          <a:p>
            <a:r>
              <a:rPr lang="en-US" dirty="0"/>
              <a:t>I’m very interested in DevOps and </a:t>
            </a:r>
            <a:r>
              <a:rPr lang="en-US" dirty="0" err="1"/>
              <a:t>DataOps</a:t>
            </a:r>
            <a:endParaRPr lang="en-GB" dirty="0"/>
          </a:p>
        </p:txBody>
      </p:sp>
      <p:sp>
        <p:nvSpPr>
          <p:cNvPr id="4" name="Slide Number Placeholder 3"/>
          <p:cNvSpPr>
            <a:spLocks noGrp="1"/>
          </p:cNvSpPr>
          <p:nvPr>
            <p:ph type="sldNum" sz="quarter" idx="10"/>
          </p:nvPr>
        </p:nvSpPr>
        <p:spPr/>
        <p:txBody>
          <a:bodyPr/>
          <a:lstStyle/>
          <a:p>
            <a:fld id="{73A5B5F4-8D81-49D2-AF6C-B8DE12F54F02}" type="slidenum">
              <a:rPr lang="en-GB" smtClean="0"/>
              <a:t>3</a:t>
            </a:fld>
            <a:endParaRPr lang="en-GB"/>
          </a:p>
        </p:txBody>
      </p:sp>
    </p:spTree>
    <p:extLst>
      <p:ext uri="{BB962C8B-B14F-4D97-AF65-F5344CB8AC3E}">
        <p14:creationId xmlns:p14="http://schemas.microsoft.com/office/powerpoint/2010/main" val="1562739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3A5B5F4-8D81-49D2-AF6C-B8DE12F54F02}" type="slidenum">
              <a:rPr lang="en-GB" smtClean="0"/>
              <a:t>4</a:t>
            </a:fld>
            <a:endParaRPr lang="en-GB"/>
          </a:p>
        </p:txBody>
      </p:sp>
    </p:spTree>
    <p:extLst>
      <p:ext uri="{BB962C8B-B14F-4D97-AF65-F5344CB8AC3E}">
        <p14:creationId xmlns:p14="http://schemas.microsoft.com/office/powerpoint/2010/main" val="1672282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a:t>
            </a:r>
          </a:p>
          <a:p>
            <a:r>
              <a:rPr lang="en-US" dirty="0"/>
              <a:t>A</a:t>
            </a:r>
            <a:r>
              <a:rPr lang="en-US" baseline="0" dirty="0"/>
              <a:t> user contacts you. </a:t>
            </a:r>
            <a:br>
              <a:rPr lang="en-US" baseline="0" dirty="0"/>
            </a:br>
            <a:r>
              <a:rPr lang="en-US" baseline="0" dirty="0"/>
              <a:t>There is a problem with one of your reports.</a:t>
            </a:r>
          </a:p>
          <a:p>
            <a:r>
              <a:rPr lang="en-US" baseline="0" dirty="0"/>
              <a:t>You want to say: it is probably a user error – have you tried clearing filters? Hit that reset button!</a:t>
            </a:r>
          </a:p>
          <a:p>
            <a:r>
              <a:rPr lang="en-US" baseline="0" dirty="0"/>
              <a:t>But no, it IS broken</a:t>
            </a:r>
          </a:p>
          <a:p>
            <a:r>
              <a:rPr lang="en-US" baseline="0" dirty="0"/>
              <a:t>A visual is greyed out with this error message</a:t>
            </a:r>
            <a:endParaRPr lang="en-GB" dirty="0"/>
          </a:p>
        </p:txBody>
      </p:sp>
      <p:sp>
        <p:nvSpPr>
          <p:cNvPr id="4" name="Slide Number Placeholder 3"/>
          <p:cNvSpPr>
            <a:spLocks noGrp="1"/>
          </p:cNvSpPr>
          <p:nvPr>
            <p:ph type="sldNum" sz="quarter" idx="10"/>
          </p:nvPr>
        </p:nvSpPr>
        <p:spPr/>
        <p:txBody>
          <a:bodyPr/>
          <a:lstStyle/>
          <a:p>
            <a:fld id="{73A5B5F4-8D81-49D2-AF6C-B8DE12F54F02}" type="slidenum">
              <a:rPr lang="en-GB" smtClean="0"/>
              <a:t>5</a:t>
            </a:fld>
            <a:endParaRPr lang="en-GB"/>
          </a:p>
        </p:txBody>
      </p:sp>
    </p:spTree>
    <p:extLst>
      <p:ext uri="{BB962C8B-B14F-4D97-AF65-F5344CB8AC3E}">
        <p14:creationId xmlns:p14="http://schemas.microsoft.com/office/powerpoint/2010/main" val="1931405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a:t>
            </a:r>
            <a:r>
              <a:rPr lang="en-US" baseline="0" dirty="0"/>
              <a:t> report should look like this, BUT….</a:t>
            </a:r>
            <a:endParaRPr lang="en-GB" dirty="0"/>
          </a:p>
        </p:txBody>
      </p:sp>
      <p:sp>
        <p:nvSpPr>
          <p:cNvPr id="4" name="Slide Number Placeholder 3"/>
          <p:cNvSpPr>
            <a:spLocks noGrp="1"/>
          </p:cNvSpPr>
          <p:nvPr>
            <p:ph type="sldNum" sz="quarter" idx="10"/>
          </p:nvPr>
        </p:nvSpPr>
        <p:spPr/>
        <p:txBody>
          <a:bodyPr/>
          <a:lstStyle/>
          <a:p>
            <a:fld id="{73A5B5F4-8D81-49D2-AF6C-B8DE12F54F02}" type="slidenum">
              <a:rPr lang="en-GB" smtClean="0"/>
              <a:t>6</a:t>
            </a:fld>
            <a:endParaRPr lang="en-GB"/>
          </a:p>
        </p:txBody>
      </p:sp>
    </p:spTree>
    <p:extLst>
      <p:ext uri="{BB962C8B-B14F-4D97-AF65-F5344CB8AC3E}">
        <p14:creationId xmlns:p14="http://schemas.microsoft.com/office/powerpoint/2010/main" val="2922141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now my report</a:t>
            </a:r>
            <a:r>
              <a:rPr lang="en-US" baseline="0" dirty="0"/>
              <a:t> looks like this – a broken visual</a:t>
            </a:r>
            <a:endParaRPr lang="en-GB" dirty="0"/>
          </a:p>
        </p:txBody>
      </p:sp>
      <p:sp>
        <p:nvSpPr>
          <p:cNvPr id="4" name="Slide Number Placeholder 3"/>
          <p:cNvSpPr>
            <a:spLocks noGrp="1"/>
          </p:cNvSpPr>
          <p:nvPr>
            <p:ph type="sldNum" sz="quarter" idx="10"/>
          </p:nvPr>
        </p:nvSpPr>
        <p:spPr/>
        <p:txBody>
          <a:bodyPr/>
          <a:lstStyle/>
          <a:p>
            <a:fld id="{73A5B5F4-8D81-49D2-AF6C-B8DE12F54F02}" type="slidenum">
              <a:rPr lang="en-GB" smtClean="0"/>
              <a:t>7</a:t>
            </a:fld>
            <a:endParaRPr lang="en-GB"/>
          </a:p>
        </p:txBody>
      </p:sp>
    </p:spTree>
    <p:extLst>
      <p:ext uri="{BB962C8B-B14F-4D97-AF65-F5344CB8AC3E}">
        <p14:creationId xmlns:p14="http://schemas.microsoft.com/office/powerpoint/2010/main" val="2922141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cause is – a change has been made to the model and a field ore measure has been removed or renamed but it was being used by a visual.</a:t>
            </a:r>
            <a:endParaRPr lang="en-GB" dirty="0"/>
          </a:p>
          <a:p>
            <a:endParaRPr lang="en-US" dirty="0"/>
          </a:p>
          <a:p>
            <a:r>
              <a:rPr lang="en-US" dirty="0"/>
              <a:t>Here I’m trying to show the different ways you might set up your semantic models and reports.</a:t>
            </a:r>
          </a:p>
          <a:p>
            <a:r>
              <a:rPr lang="en-US" dirty="0"/>
              <a:t>Beginner level, or for smaller data sets and smaller teams you may be correct to stay working with ‘thick files’ where the data is wrapped in to the same file as your report.</a:t>
            </a:r>
          </a:p>
          <a:p>
            <a:endParaRPr lang="en-US" dirty="0"/>
          </a:p>
          <a:p>
            <a:r>
              <a:rPr lang="en-US" dirty="0"/>
              <a:t>For larger teams and larger data sets it makes more sense to move away from this way of working, to have bigger, more complex models that are maintained by a dedicated team. </a:t>
            </a:r>
          </a:p>
          <a:p>
            <a:r>
              <a:rPr lang="en-US" dirty="0"/>
              <a:t>It makes sense to invest more time in to refining your semantic models to make them very useful and to link more than one report up to that model. You may end up with many </a:t>
            </a:r>
            <a:r>
              <a:rPr lang="en-US" dirty="0" err="1"/>
              <a:t>many</a:t>
            </a:r>
            <a:r>
              <a:rPr lang="en-US" dirty="0"/>
              <a:t> reports reading from one model and it will be difficult to check every downstream report page when making changes to the model.</a:t>
            </a:r>
          </a:p>
          <a:p>
            <a:endParaRPr lang="en-US" dirty="0"/>
          </a:p>
        </p:txBody>
      </p:sp>
      <p:sp>
        <p:nvSpPr>
          <p:cNvPr id="4" name="Slide Number Placeholder 3"/>
          <p:cNvSpPr>
            <a:spLocks noGrp="1"/>
          </p:cNvSpPr>
          <p:nvPr>
            <p:ph type="sldNum" sz="quarter" idx="10"/>
          </p:nvPr>
        </p:nvSpPr>
        <p:spPr/>
        <p:txBody>
          <a:bodyPr/>
          <a:lstStyle/>
          <a:p>
            <a:fld id="{73A5B5F4-8D81-49D2-AF6C-B8DE12F54F02}" type="slidenum">
              <a:rPr lang="en-GB" smtClean="0"/>
              <a:t>8</a:t>
            </a:fld>
            <a:endParaRPr lang="en-GB"/>
          </a:p>
        </p:txBody>
      </p:sp>
    </p:spTree>
    <p:extLst>
      <p:ext uri="{BB962C8B-B14F-4D97-AF65-F5344CB8AC3E}">
        <p14:creationId xmlns:p14="http://schemas.microsoft.com/office/powerpoint/2010/main" val="35436496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CAT</a:t>
            </a:r>
          </a:p>
          <a:p>
            <a:r>
              <a:rPr lang="en-US" dirty="0"/>
              <a:t>Has a free usage level</a:t>
            </a:r>
          </a:p>
          <a:p>
            <a:r>
              <a:rPr lang="en-US" dirty="0"/>
              <a:t>Costs for enterprise level use </a:t>
            </a:r>
          </a:p>
          <a:p>
            <a:r>
              <a:rPr lang="en-US" dirty="0"/>
              <a:t>Simple, lightweight</a:t>
            </a:r>
          </a:p>
          <a:p>
            <a:endParaRPr lang="en-US" dirty="0"/>
          </a:p>
        </p:txBody>
      </p:sp>
      <p:sp>
        <p:nvSpPr>
          <p:cNvPr id="4" name="Slide Number Placeholder 3"/>
          <p:cNvSpPr>
            <a:spLocks noGrp="1"/>
          </p:cNvSpPr>
          <p:nvPr>
            <p:ph type="sldNum" sz="quarter" idx="10"/>
          </p:nvPr>
        </p:nvSpPr>
        <p:spPr/>
        <p:txBody>
          <a:bodyPr/>
          <a:lstStyle/>
          <a:p>
            <a:fld id="{73A5B5F4-8D81-49D2-AF6C-B8DE12F54F02}" type="slidenum">
              <a:rPr lang="en-GB" smtClean="0"/>
              <a:t>9</a:t>
            </a:fld>
            <a:endParaRPr lang="en-GB"/>
          </a:p>
        </p:txBody>
      </p:sp>
    </p:spTree>
    <p:extLst>
      <p:ext uri="{BB962C8B-B14F-4D97-AF65-F5344CB8AC3E}">
        <p14:creationId xmlns:p14="http://schemas.microsoft.com/office/powerpoint/2010/main" val="35436496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CAT</a:t>
            </a:r>
          </a:p>
          <a:p>
            <a:r>
              <a:rPr lang="en-US" dirty="0"/>
              <a:t>Has a free usage level</a:t>
            </a:r>
          </a:p>
          <a:p>
            <a:r>
              <a:rPr lang="en-US" dirty="0"/>
              <a:t>Costs for enterprise level use </a:t>
            </a:r>
          </a:p>
          <a:p>
            <a:r>
              <a:rPr lang="en-US" dirty="0"/>
              <a:t>Simple, lightweight</a:t>
            </a:r>
          </a:p>
          <a:p>
            <a:r>
              <a:rPr lang="en-US" dirty="0"/>
              <a:t>Can be used as part of the CI/CD pipelines but in this scenario I suggest we run this regularly  as a independent process that runs every day, hour or x minutes.</a:t>
            </a:r>
          </a:p>
          <a:p>
            <a:endParaRPr lang="en-US" dirty="0"/>
          </a:p>
        </p:txBody>
      </p:sp>
      <p:sp>
        <p:nvSpPr>
          <p:cNvPr id="4" name="Slide Number Placeholder 3"/>
          <p:cNvSpPr>
            <a:spLocks noGrp="1"/>
          </p:cNvSpPr>
          <p:nvPr>
            <p:ph type="sldNum" sz="quarter" idx="10"/>
          </p:nvPr>
        </p:nvSpPr>
        <p:spPr/>
        <p:txBody>
          <a:bodyPr/>
          <a:lstStyle/>
          <a:p>
            <a:fld id="{73A5B5F4-8D81-49D2-AF6C-B8DE12F54F02}" type="slidenum">
              <a:rPr lang="en-GB" smtClean="0"/>
              <a:t>10</a:t>
            </a:fld>
            <a:endParaRPr lang="en-GB"/>
          </a:p>
        </p:txBody>
      </p:sp>
    </p:spTree>
    <p:extLst>
      <p:ext uri="{BB962C8B-B14F-4D97-AF65-F5344CB8AC3E}">
        <p14:creationId xmlns:p14="http://schemas.microsoft.com/office/powerpoint/2010/main" val="3543649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E26C24F-FD7F-4A50-A894-7E0FE5634E00}" type="datetimeFigureOut">
              <a:rPr lang="en-GB" smtClean="0"/>
              <a:t>13/09/2025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747A051-E101-4253-A180-F02F1E7A4B65}" type="slidenum">
              <a:rPr lang="en-GB" smtClean="0"/>
              <a:t>‹#›</a:t>
            </a:fld>
            <a:endParaRPr lang="en-GB"/>
          </a:p>
        </p:txBody>
      </p:sp>
    </p:spTree>
    <p:extLst>
      <p:ext uri="{BB962C8B-B14F-4D97-AF65-F5344CB8AC3E}">
        <p14:creationId xmlns:p14="http://schemas.microsoft.com/office/powerpoint/2010/main" val="716547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E26C24F-FD7F-4A50-A894-7E0FE5634E00}" type="datetimeFigureOut">
              <a:rPr lang="en-GB" smtClean="0"/>
              <a:t>13/09/2025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747A051-E101-4253-A180-F02F1E7A4B65}" type="slidenum">
              <a:rPr lang="en-GB" smtClean="0"/>
              <a:t>‹#›</a:t>
            </a:fld>
            <a:endParaRPr lang="en-GB"/>
          </a:p>
        </p:txBody>
      </p:sp>
    </p:spTree>
    <p:extLst>
      <p:ext uri="{BB962C8B-B14F-4D97-AF65-F5344CB8AC3E}">
        <p14:creationId xmlns:p14="http://schemas.microsoft.com/office/powerpoint/2010/main" val="2353877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E26C24F-FD7F-4A50-A894-7E0FE5634E00}" type="datetimeFigureOut">
              <a:rPr lang="en-GB" smtClean="0"/>
              <a:t>13/09/2025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747A051-E101-4253-A180-F02F1E7A4B65}" type="slidenum">
              <a:rPr lang="en-GB" smtClean="0"/>
              <a:t>‹#›</a:t>
            </a:fld>
            <a:endParaRPr lang="en-GB"/>
          </a:p>
        </p:txBody>
      </p:sp>
    </p:spTree>
    <p:extLst>
      <p:ext uri="{BB962C8B-B14F-4D97-AF65-F5344CB8AC3E}">
        <p14:creationId xmlns:p14="http://schemas.microsoft.com/office/powerpoint/2010/main" val="1836734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E26C24F-FD7F-4A50-A894-7E0FE5634E00}" type="datetimeFigureOut">
              <a:rPr lang="en-GB" smtClean="0"/>
              <a:t>13/09/2025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747A051-E101-4253-A180-F02F1E7A4B65}" type="slidenum">
              <a:rPr lang="en-GB" smtClean="0"/>
              <a:t>‹#›</a:t>
            </a:fld>
            <a:endParaRPr lang="en-GB"/>
          </a:p>
        </p:txBody>
      </p:sp>
    </p:spTree>
    <p:extLst>
      <p:ext uri="{BB962C8B-B14F-4D97-AF65-F5344CB8AC3E}">
        <p14:creationId xmlns:p14="http://schemas.microsoft.com/office/powerpoint/2010/main" val="1098330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26C24F-FD7F-4A50-A894-7E0FE5634E00}" type="datetimeFigureOut">
              <a:rPr lang="en-GB" smtClean="0"/>
              <a:t>13/09/2025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747A051-E101-4253-A180-F02F1E7A4B65}" type="slidenum">
              <a:rPr lang="en-GB" smtClean="0"/>
              <a:t>‹#›</a:t>
            </a:fld>
            <a:endParaRPr lang="en-GB"/>
          </a:p>
        </p:txBody>
      </p:sp>
    </p:spTree>
    <p:extLst>
      <p:ext uri="{BB962C8B-B14F-4D97-AF65-F5344CB8AC3E}">
        <p14:creationId xmlns:p14="http://schemas.microsoft.com/office/powerpoint/2010/main" val="3020691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0E26C24F-FD7F-4A50-A894-7E0FE5634E00}" type="datetimeFigureOut">
              <a:rPr lang="en-GB" smtClean="0"/>
              <a:t>13/09/2025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747A051-E101-4253-A180-F02F1E7A4B65}" type="slidenum">
              <a:rPr lang="en-GB" smtClean="0"/>
              <a:t>‹#›</a:t>
            </a:fld>
            <a:endParaRPr lang="en-GB"/>
          </a:p>
        </p:txBody>
      </p:sp>
    </p:spTree>
    <p:extLst>
      <p:ext uri="{BB962C8B-B14F-4D97-AF65-F5344CB8AC3E}">
        <p14:creationId xmlns:p14="http://schemas.microsoft.com/office/powerpoint/2010/main" val="967975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0E26C24F-FD7F-4A50-A894-7E0FE5634E00}" type="datetimeFigureOut">
              <a:rPr lang="en-GB" smtClean="0"/>
              <a:t>13/09/2025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747A051-E101-4253-A180-F02F1E7A4B65}" type="slidenum">
              <a:rPr lang="en-GB" smtClean="0"/>
              <a:t>‹#›</a:t>
            </a:fld>
            <a:endParaRPr lang="en-GB"/>
          </a:p>
        </p:txBody>
      </p:sp>
    </p:spTree>
    <p:extLst>
      <p:ext uri="{BB962C8B-B14F-4D97-AF65-F5344CB8AC3E}">
        <p14:creationId xmlns:p14="http://schemas.microsoft.com/office/powerpoint/2010/main" val="2916198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E26C24F-FD7F-4A50-A894-7E0FE5634E00}" type="datetimeFigureOut">
              <a:rPr lang="en-GB" smtClean="0"/>
              <a:t>13/09/2025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747A051-E101-4253-A180-F02F1E7A4B65}" type="slidenum">
              <a:rPr lang="en-GB" smtClean="0"/>
              <a:t>‹#›</a:t>
            </a:fld>
            <a:endParaRPr lang="en-GB"/>
          </a:p>
        </p:txBody>
      </p:sp>
    </p:spTree>
    <p:extLst>
      <p:ext uri="{BB962C8B-B14F-4D97-AF65-F5344CB8AC3E}">
        <p14:creationId xmlns:p14="http://schemas.microsoft.com/office/powerpoint/2010/main" val="2332816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26C24F-FD7F-4A50-A894-7E0FE5634E00}" type="datetimeFigureOut">
              <a:rPr lang="en-GB" smtClean="0"/>
              <a:t>13/09/2025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747A051-E101-4253-A180-F02F1E7A4B65}" type="slidenum">
              <a:rPr lang="en-GB" smtClean="0"/>
              <a:t>‹#›</a:t>
            </a:fld>
            <a:endParaRPr lang="en-GB"/>
          </a:p>
        </p:txBody>
      </p:sp>
    </p:spTree>
    <p:extLst>
      <p:ext uri="{BB962C8B-B14F-4D97-AF65-F5344CB8AC3E}">
        <p14:creationId xmlns:p14="http://schemas.microsoft.com/office/powerpoint/2010/main" val="2430412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26C24F-FD7F-4A50-A894-7E0FE5634E00}" type="datetimeFigureOut">
              <a:rPr lang="en-GB" smtClean="0"/>
              <a:t>13/09/2025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747A051-E101-4253-A180-F02F1E7A4B65}" type="slidenum">
              <a:rPr lang="en-GB" smtClean="0"/>
              <a:t>‹#›</a:t>
            </a:fld>
            <a:endParaRPr lang="en-GB"/>
          </a:p>
        </p:txBody>
      </p:sp>
    </p:spTree>
    <p:extLst>
      <p:ext uri="{BB962C8B-B14F-4D97-AF65-F5344CB8AC3E}">
        <p14:creationId xmlns:p14="http://schemas.microsoft.com/office/powerpoint/2010/main" val="2425907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26C24F-FD7F-4A50-A894-7E0FE5634E00}" type="datetimeFigureOut">
              <a:rPr lang="en-GB" smtClean="0"/>
              <a:t>13/09/2025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747A051-E101-4253-A180-F02F1E7A4B65}" type="slidenum">
              <a:rPr lang="en-GB" smtClean="0"/>
              <a:t>‹#›</a:t>
            </a:fld>
            <a:endParaRPr lang="en-GB"/>
          </a:p>
        </p:txBody>
      </p:sp>
    </p:spTree>
    <p:extLst>
      <p:ext uri="{BB962C8B-B14F-4D97-AF65-F5344CB8AC3E}">
        <p14:creationId xmlns:p14="http://schemas.microsoft.com/office/powerpoint/2010/main" val="94500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26C24F-FD7F-4A50-A894-7E0FE5634E00}" type="datetimeFigureOut">
              <a:rPr lang="en-GB" smtClean="0"/>
              <a:t>13/09/2025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47A051-E101-4253-A180-F02F1E7A4B65}" type="slidenum">
              <a:rPr lang="en-GB" smtClean="0"/>
              <a:t>‹#›</a:t>
            </a:fld>
            <a:endParaRPr lang="en-GB"/>
          </a:p>
        </p:txBody>
      </p:sp>
      <p:sp>
        <p:nvSpPr>
          <p:cNvPr id="8" name="TextBox 7">
            <a:extLst>
              <a:ext uri="{FF2B5EF4-FFF2-40B4-BE49-F238E27FC236}">
                <a16:creationId xmlns:a16="http://schemas.microsoft.com/office/drawing/2014/main" id="{398CBE81-86E6-BEC8-88C1-71D37B2EA9E4}"/>
              </a:ext>
            </a:extLst>
          </p:cNvPr>
          <p:cNvSpPr txBox="1"/>
          <p:nvPr userDrawn="1">
            <p:extLst>
              <p:ext uri="{1162E1C5-73C7-4A58-AE30-91384D911F3F}">
                <p184:classification xmlns:p184="http://schemas.microsoft.com/office/powerpoint/2018/4/main" val="ftr"/>
              </p:ext>
            </p:extLst>
          </p:nvPr>
        </p:nvSpPr>
        <p:spPr>
          <a:xfrm>
            <a:off x="3748850" y="6642100"/>
            <a:ext cx="1674812" cy="152400"/>
          </a:xfrm>
          <a:prstGeom prst="rect">
            <a:avLst/>
          </a:prstGeom>
        </p:spPr>
        <p:txBody>
          <a:bodyPr horzOverflow="overflow" lIns="0" tIns="0" rIns="0" bIns="0">
            <a:spAutoFit/>
          </a:bodyPr>
          <a:lstStyle/>
          <a:p>
            <a:pPr algn="l"/>
            <a:r>
              <a:rPr lang="en-GB" sz="1000">
                <a:solidFill>
                  <a:srgbClr val="000000"/>
                </a:solidFill>
                <a:latin typeface="Calibri" panose="020F0502020204030204" pitchFamily="34" charset="0"/>
                <a:ea typeface="Calibri" panose="020F0502020204030204" pitchFamily="34" charset="0"/>
                <a:cs typeface="Calibri" panose="020F0502020204030204" pitchFamily="34" charset="0"/>
              </a:rPr>
              <a:t>Mondelez International Internal</a:t>
            </a:r>
          </a:p>
        </p:txBody>
      </p:sp>
    </p:spTree>
    <p:extLst>
      <p:ext uri="{BB962C8B-B14F-4D97-AF65-F5344CB8AC3E}">
        <p14:creationId xmlns:p14="http://schemas.microsoft.com/office/powerpoint/2010/main" val="39761369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4.png"/><Relationship Id="rId21" Type="http://schemas.openxmlformats.org/officeDocument/2006/relationships/image" Target="../media/image22.jpg"/><Relationship Id="rId7" Type="http://schemas.openxmlformats.org/officeDocument/2006/relationships/image" Target="../media/image8.jpeg"/><Relationship Id="rId12" Type="http://schemas.openxmlformats.org/officeDocument/2006/relationships/image" Target="../media/image13.jfif"/><Relationship Id="rId17" Type="http://schemas.openxmlformats.org/officeDocument/2006/relationships/image" Target="../media/image18.png"/><Relationship Id="rId2" Type="http://schemas.openxmlformats.org/officeDocument/2006/relationships/notesSlide" Target="../notesSlides/notesSlide2.xml"/><Relationship Id="rId16" Type="http://schemas.openxmlformats.org/officeDocument/2006/relationships/image" Target="../media/image17.jfif"/><Relationship Id="rId20"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jpe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jfif"/><Relationship Id="rId14" Type="http://schemas.openxmlformats.org/officeDocument/2006/relationships/image" Target="../media/image15.png"/><Relationship Id="rId22" Type="http://schemas.openxmlformats.org/officeDocument/2006/relationships/image" Target="../media/image23.jfif"/></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35.png"/><Relationship Id="rId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476672"/>
            <a:ext cx="7920880" cy="2664296"/>
          </a:xfrm>
        </p:spPr>
        <p:txBody>
          <a:bodyPr>
            <a:normAutofit/>
          </a:bodyPr>
          <a:lstStyle/>
          <a:p>
            <a:pPr algn="l"/>
            <a:r>
              <a:rPr lang="en-US" b="1" dirty="0">
                <a:solidFill>
                  <a:schemeClr val="tx2">
                    <a:lumMod val="75000"/>
                  </a:schemeClr>
                </a:solidFill>
                <a:latin typeface="Arial" panose="020B0604020202020204" pitchFamily="34" charset="0"/>
                <a:ea typeface="Yu Gothic UI Semilight" panose="020B0400000000000000" pitchFamily="34" charset="-128"/>
                <a:cs typeface="Arial" panose="020B0604020202020204" pitchFamily="34" charset="0"/>
              </a:rPr>
              <a:t>Elevate User Confidence </a:t>
            </a:r>
            <a:br>
              <a:rPr lang="en-US" sz="2800" b="1" dirty="0">
                <a:solidFill>
                  <a:schemeClr val="tx2">
                    <a:lumMod val="75000"/>
                  </a:schemeClr>
                </a:solidFill>
                <a:latin typeface="Calibri Light" panose="020F0302020204030204" pitchFamily="34" charset="0"/>
                <a:ea typeface="Calibri Light" panose="020F0302020204030204" pitchFamily="34" charset="0"/>
                <a:cs typeface="Calibri Light" panose="020F0302020204030204" pitchFamily="34" charset="0"/>
              </a:rPr>
            </a:br>
            <a:r>
              <a:rPr lang="en-US" sz="2800" b="1" dirty="0">
                <a:solidFill>
                  <a:schemeClr val="tx2">
                    <a:lumMod val="75000"/>
                  </a:schemeClr>
                </a:solidFill>
                <a:latin typeface="Calibri Light" panose="020F0302020204030204" pitchFamily="34" charset="0"/>
                <a:ea typeface="Calibri Light" panose="020F0302020204030204" pitchFamily="34" charset="0"/>
                <a:cs typeface="Calibri Light" panose="020F0302020204030204" pitchFamily="34" charset="0"/>
              </a:rPr>
              <a:t>with</a:t>
            </a:r>
            <a:r>
              <a:rPr lang="en-US" sz="4000" b="1" dirty="0">
                <a:solidFill>
                  <a:schemeClr val="tx2">
                    <a:lumMod val="75000"/>
                  </a:schemeClr>
                </a:solidFill>
                <a:latin typeface="Calibri Light" panose="020F0302020204030204" pitchFamily="34" charset="0"/>
                <a:ea typeface="Calibri Light" panose="020F0302020204030204" pitchFamily="34" charset="0"/>
                <a:cs typeface="Calibri Light" panose="020F0302020204030204" pitchFamily="34" charset="0"/>
              </a:rPr>
              <a:t> </a:t>
            </a:r>
            <a:r>
              <a:rPr lang="en-US" sz="2800" b="1" dirty="0">
                <a:solidFill>
                  <a:schemeClr val="tx2">
                    <a:lumMod val="75000"/>
                  </a:schemeClr>
                </a:solidFill>
                <a:latin typeface="Calibri Light" panose="020F0302020204030204" pitchFamily="34" charset="0"/>
                <a:ea typeface="Calibri Light" panose="020F0302020204030204" pitchFamily="34" charset="0"/>
                <a:cs typeface="Calibri Light" panose="020F0302020204030204" pitchFamily="34" charset="0"/>
              </a:rPr>
              <a:t>Automated Testing in Power BI</a:t>
            </a:r>
            <a:br>
              <a:rPr lang="en-US" sz="2800" b="1" dirty="0">
                <a:solidFill>
                  <a:schemeClr val="tx2">
                    <a:lumMod val="75000"/>
                  </a:schemeClr>
                </a:solidFill>
                <a:latin typeface="Calibri Light" panose="020F0302020204030204" pitchFamily="34" charset="0"/>
                <a:ea typeface="Calibri Light" panose="020F0302020204030204" pitchFamily="34" charset="0"/>
                <a:cs typeface="Calibri Light" panose="020F0302020204030204" pitchFamily="34" charset="0"/>
              </a:rPr>
            </a:br>
            <a:br>
              <a:rPr lang="en-US" sz="2800" b="1" dirty="0">
                <a:solidFill>
                  <a:schemeClr val="tx2">
                    <a:lumMod val="75000"/>
                  </a:schemeClr>
                </a:solidFill>
                <a:latin typeface="Calibri Light" panose="020F0302020204030204" pitchFamily="34" charset="0"/>
                <a:ea typeface="Calibri Light" panose="020F0302020204030204" pitchFamily="34" charset="0"/>
                <a:cs typeface="Calibri Light" panose="020F0302020204030204" pitchFamily="34" charset="0"/>
              </a:rPr>
            </a:br>
            <a:r>
              <a:rPr lang="en-US" sz="4000" b="1" dirty="0">
                <a:solidFill>
                  <a:srgbClr val="C3508B"/>
                </a:solidFill>
                <a:latin typeface="Brush Script MT" panose="03060802040406070304" pitchFamily="66" charset="0"/>
                <a:ea typeface="Calibri Light" panose="020F0302020204030204" pitchFamily="34" charset="0"/>
                <a:cs typeface="Calibri Light" panose="020F0302020204030204" pitchFamily="34" charset="0"/>
              </a:rPr>
              <a:t>and cats!</a:t>
            </a:r>
            <a:endParaRPr lang="en-GB" sz="4000" dirty="0">
              <a:solidFill>
                <a:srgbClr val="C3508B"/>
              </a:solidFill>
              <a:latin typeface="Brush Script MT" panose="03060802040406070304" pitchFamily="66" charset="0"/>
              <a:ea typeface="Calibri Light" panose="020F0302020204030204" pitchFamily="34" charset="0"/>
              <a:cs typeface="Calibri Light" panose="020F0302020204030204" pitchFamily="34" charset="0"/>
            </a:endParaRPr>
          </a:p>
        </p:txBody>
      </p:sp>
      <p:pic>
        <p:nvPicPr>
          <p:cNvPr id="2050" name="Picture 2" descr="Stressed Cat Meme Generator - Imgfli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3934174"/>
            <a:ext cx="2520280" cy="172481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 cat raising both hands raw photo cute hooray happy cat | Premium  AI-gener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96136" y="3933303"/>
            <a:ext cx="2218234" cy="1725687"/>
          </a:xfrm>
          <a:prstGeom prst="rect">
            <a:avLst/>
          </a:prstGeom>
          <a:noFill/>
          <a:extLst>
            <a:ext uri="{909E8E84-426E-40DD-AFC4-6F175D3DCCD1}">
              <a14:hiddenFill xmlns:a14="http://schemas.microsoft.com/office/drawing/2010/main">
                <a:solidFill>
                  <a:srgbClr val="FFFFFF"/>
                </a:solidFill>
              </a14:hiddenFill>
            </a:ext>
          </a:extLst>
        </p:spPr>
      </p:pic>
      <p:sp>
        <p:nvSpPr>
          <p:cNvPr id="3" name="Right Arrow 2"/>
          <p:cNvSpPr/>
          <p:nvPr/>
        </p:nvSpPr>
        <p:spPr>
          <a:xfrm>
            <a:off x="3218700" y="4553830"/>
            <a:ext cx="489204" cy="484632"/>
          </a:xfrm>
          <a:prstGeom prst="rightArrow">
            <a:avLst/>
          </a:prstGeom>
          <a:solidFill>
            <a:srgbClr val="C350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38488" y="4077072"/>
            <a:ext cx="1337568" cy="1337568"/>
          </a:xfrm>
          <a:prstGeom prst="rect">
            <a:avLst/>
          </a:prstGeom>
        </p:spPr>
      </p:pic>
      <p:sp>
        <p:nvSpPr>
          <p:cNvPr id="7" name="Right Arrow 6"/>
          <p:cNvSpPr/>
          <p:nvPr/>
        </p:nvSpPr>
        <p:spPr>
          <a:xfrm>
            <a:off x="5162916" y="4503540"/>
            <a:ext cx="489204" cy="484632"/>
          </a:xfrm>
          <a:prstGeom prst="rightArrow">
            <a:avLst/>
          </a:prstGeom>
          <a:solidFill>
            <a:srgbClr val="C350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99721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67544" y="332656"/>
            <a:ext cx="8280920" cy="1142008"/>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3600" dirty="0">
                <a:solidFill>
                  <a:schemeClr val="tx2">
                    <a:lumMod val="75000"/>
                  </a:schemeClr>
                </a:solidFill>
                <a:latin typeface="Arial" panose="020B0604020202020204" pitchFamily="34" charset="0"/>
                <a:cs typeface="Arial" panose="020B0604020202020204" pitchFamily="34" charset="0"/>
              </a:rPr>
              <a:t>The Solution</a:t>
            </a:r>
          </a:p>
        </p:txBody>
      </p:sp>
      <p:cxnSp>
        <p:nvCxnSpPr>
          <p:cNvPr id="3" name="Straight Connector 2"/>
          <p:cNvCxnSpPr/>
          <p:nvPr/>
        </p:nvCxnSpPr>
        <p:spPr>
          <a:xfrm>
            <a:off x="467544" y="1052736"/>
            <a:ext cx="8064896" cy="0"/>
          </a:xfrm>
          <a:prstGeom prst="line">
            <a:avLst/>
          </a:prstGeom>
          <a:ln w="38100">
            <a:solidFill>
              <a:schemeClr val="tx2">
                <a:lumMod val="75000"/>
              </a:schemeClr>
            </a:solidFill>
          </a:ln>
        </p:spPr>
        <p:style>
          <a:lnRef idx="1">
            <a:schemeClr val="dk1"/>
          </a:lnRef>
          <a:fillRef idx="0">
            <a:schemeClr val="dk1"/>
          </a:fillRef>
          <a:effectRef idx="0">
            <a:schemeClr val="dk1"/>
          </a:effectRef>
          <a:fontRef idx="minor">
            <a:schemeClr val="tx1"/>
          </a:fontRef>
        </p:style>
      </p:cxnSp>
      <p:graphicFrame>
        <p:nvGraphicFramePr>
          <p:cNvPr id="5" name="Diagram 4"/>
          <p:cNvGraphicFramePr/>
          <p:nvPr>
            <p:extLst>
              <p:ext uri="{D42A27DB-BD31-4B8C-83A1-F6EECF244321}">
                <p14:modId xmlns:p14="http://schemas.microsoft.com/office/powerpoint/2010/main" val="3973714234"/>
              </p:ext>
            </p:extLst>
          </p:nvPr>
        </p:nvGraphicFramePr>
        <p:xfrm>
          <a:off x="467544" y="2780928"/>
          <a:ext cx="8151751" cy="2808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Rectangle 1"/>
          <p:cNvSpPr/>
          <p:nvPr/>
        </p:nvSpPr>
        <p:spPr>
          <a:xfrm>
            <a:off x="2275119" y="1628800"/>
            <a:ext cx="4241097" cy="584775"/>
          </a:xfrm>
          <a:prstGeom prst="rect">
            <a:avLst/>
          </a:prstGeom>
        </p:spPr>
        <p:txBody>
          <a:bodyPr wrap="none">
            <a:spAutoFit/>
          </a:bodyPr>
          <a:lstStyle/>
          <a:p>
            <a:r>
              <a:rPr lang="en-US" sz="3200" dirty="0"/>
              <a:t>What can I do with CAT?</a:t>
            </a:r>
            <a:endParaRPr lang="en-GB" sz="3200" dirty="0"/>
          </a:p>
        </p:txBody>
      </p:sp>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16216" y="1155328"/>
            <a:ext cx="1337568" cy="1337568"/>
          </a:xfrm>
          <a:prstGeom prst="rect">
            <a:avLst/>
          </a:prstGeom>
        </p:spPr>
      </p:pic>
    </p:spTree>
    <p:extLst>
      <p:ext uri="{BB962C8B-B14F-4D97-AF65-F5344CB8AC3E}">
        <p14:creationId xmlns:p14="http://schemas.microsoft.com/office/powerpoint/2010/main" val="610306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67544" y="332656"/>
            <a:ext cx="8280920" cy="1142008"/>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dirty="0">
                <a:solidFill>
                  <a:schemeClr val="tx2">
                    <a:lumMod val="75000"/>
                  </a:schemeClr>
                </a:solidFill>
                <a:latin typeface="Arial" panose="020B0604020202020204" pitchFamily="34" charset="0"/>
                <a:cs typeface="Arial" panose="020B0604020202020204" pitchFamily="34" charset="0"/>
              </a:rPr>
              <a:t>Pre-requisites</a:t>
            </a:r>
            <a:endParaRPr lang="en-GB" sz="3600" dirty="0">
              <a:solidFill>
                <a:schemeClr val="tx2">
                  <a:lumMod val="75000"/>
                </a:schemeClr>
              </a:solidFill>
              <a:latin typeface="Arial" panose="020B0604020202020204" pitchFamily="34" charset="0"/>
              <a:cs typeface="Arial" panose="020B0604020202020204" pitchFamily="34" charset="0"/>
            </a:endParaRPr>
          </a:p>
        </p:txBody>
      </p:sp>
      <p:cxnSp>
        <p:nvCxnSpPr>
          <p:cNvPr id="4" name="Straight Connector 3"/>
          <p:cNvCxnSpPr/>
          <p:nvPr/>
        </p:nvCxnSpPr>
        <p:spPr>
          <a:xfrm>
            <a:off x="467544" y="1052736"/>
            <a:ext cx="8064896" cy="0"/>
          </a:xfrm>
          <a:prstGeom prst="line">
            <a:avLst/>
          </a:prstGeom>
          <a:ln w="38100">
            <a:solidFill>
              <a:schemeClr val="tx2">
                <a:lumMod val="75000"/>
              </a:schemeClr>
            </a:solidFill>
          </a:ln>
        </p:spPr>
        <p:style>
          <a:lnRef idx="1">
            <a:schemeClr val="dk1"/>
          </a:lnRef>
          <a:fillRef idx="0">
            <a:schemeClr val="dk1"/>
          </a:fillRef>
          <a:effectRef idx="0">
            <a:schemeClr val="dk1"/>
          </a:effectRef>
          <a:fontRef idx="minor">
            <a:schemeClr val="tx1"/>
          </a:fontRef>
        </p:style>
      </p:cxnSp>
      <p:graphicFrame>
        <p:nvGraphicFramePr>
          <p:cNvPr id="6" name="Diagram 5"/>
          <p:cNvGraphicFramePr/>
          <p:nvPr>
            <p:extLst>
              <p:ext uri="{D42A27DB-BD31-4B8C-83A1-F6EECF244321}">
                <p14:modId xmlns:p14="http://schemas.microsoft.com/office/powerpoint/2010/main" val="4262359199"/>
              </p:ext>
            </p:extLst>
          </p:nvPr>
        </p:nvGraphicFramePr>
        <p:xfrm>
          <a:off x="1547664" y="1474664"/>
          <a:ext cx="6336704" cy="4690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84175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67544" y="332656"/>
            <a:ext cx="8280920" cy="1142008"/>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3600" dirty="0">
                <a:solidFill>
                  <a:schemeClr val="tx2">
                    <a:lumMod val="75000"/>
                  </a:schemeClr>
                </a:solidFill>
                <a:latin typeface="Arial" panose="020B0604020202020204" pitchFamily="34" charset="0"/>
                <a:cs typeface="Arial" panose="020B0604020202020204" pitchFamily="34" charset="0"/>
              </a:rPr>
              <a:t>Demo Overview</a:t>
            </a:r>
          </a:p>
        </p:txBody>
      </p:sp>
      <p:graphicFrame>
        <p:nvGraphicFramePr>
          <p:cNvPr id="5" name="Diagram 4"/>
          <p:cNvGraphicFramePr/>
          <p:nvPr>
            <p:extLst>
              <p:ext uri="{D42A27DB-BD31-4B8C-83A1-F6EECF244321}">
                <p14:modId xmlns:p14="http://schemas.microsoft.com/office/powerpoint/2010/main" val="1577051577"/>
              </p:ext>
            </p:extLst>
          </p:nvPr>
        </p:nvGraphicFramePr>
        <p:xfrm>
          <a:off x="-180528" y="1268760"/>
          <a:ext cx="9324528" cy="55892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p:cNvSpPr/>
          <p:nvPr/>
        </p:nvSpPr>
        <p:spPr>
          <a:xfrm>
            <a:off x="683568" y="1556792"/>
            <a:ext cx="7056784" cy="646331"/>
          </a:xfrm>
          <a:prstGeom prst="rect">
            <a:avLst/>
          </a:prstGeom>
        </p:spPr>
        <p:txBody>
          <a:bodyPr wrap="square">
            <a:spAutoFit/>
          </a:bodyPr>
          <a:lstStyle/>
          <a:p>
            <a:r>
              <a:rPr lang="en-US" dirty="0"/>
              <a:t>Let’s create a script that can run many checks against a semantic model in one execution.</a:t>
            </a:r>
          </a:p>
        </p:txBody>
      </p:sp>
      <p:cxnSp>
        <p:nvCxnSpPr>
          <p:cNvPr id="6" name="Straight Connector 5"/>
          <p:cNvCxnSpPr/>
          <p:nvPr/>
        </p:nvCxnSpPr>
        <p:spPr>
          <a:xfrm>
            <a:off x="467544" y="1052736"/>
            <a:ext cx="8064896" cy="0"/>
          </a:xfrm>
          <a:prstGeom prst="line">
            <a:avLst/>
          </a:prstGeom>
          <a:ln w="381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7" name="Group 6"/>
          <p:cNvGrpSpPr/>
          <p:nvPr/>
        </p:nvGrpSpPr>
        <p:grpSpPr>
          <a:xfrm>
            <a:off x="6084168" y="2924944"/>
            <a:ext cx="373983" cy="249886"/>
            <a:chOff x="4158714" y="1234338"/>
            <a:chExt cx="229967" cy="249886"/>
          </a:xfrm>
          <a:solidFill>
            <a:srgbClr val="666699"/>
          </a:solidFill>
        </p:grpSpPr>
        <p:sp>
          <p:nvSpPr>
            <p:cNvPr id="8" name="Right Arrow 7"/>
            <p:cNvSpPr/>
            <p:nvPr/>
          </p:nvSpPr>
          <p:spPr>
            <a:xfrm>
              <a:off x="4158714" y="1234338"/>
              <a:ext cx="229967" cy="249886"/>
            </a:xfrm>
            <a:prstGeom prst="rightArrow">
              <a:avLst>
                <a:gd name="adj1" fmla="val 60000"/>
                <a:gd name="adj2" fmla="val 50000"/>
              </a:avLst>
            </a:prstGeom>
            <a:grpFill/>
          </p:spPr>
          <p:style>
            <a:lnRef idx="0">
              <a:schemeClr val="lt1">
                <a:hueOff val="0"/>
                <a:satOff val="0"/>
                <a:lumOff val="0"/>
                <a:alphaOff val="0"/>
              </a:schemeClr>
            </a:lnRef>
            <a:fillRef idx="1">
              <a:schemeClr val="accent5">
                <a:hueOff val="-2483469"/>
                <a:satOff val="9953"/>
                <a:lumOff val="2157"/>
                <a:alphaOff val="0"/>
              </a:schemeClr>
            </a:fillRef>
            <a:effectRef idx="0">
              <a:schemeClr val="accent5">
                <a:hueOff val="-2483469"/>
                <a:satOff val="9953"/>
                <a:lumOff val="2157"/>
                <a:alphaOff val="0"/>
              </a:schemeClr>
            </a:effectRef>
            <a:fontRef idx="minor">
              <a:schemeClr val="lt1"/>
            </a:fontRef>
          </p:style>
          <p:txBody>
            <a:bodyPr/>
            <a:lstStyle/>
            <a:p>
              <a:endParaRPr lang="en-GB"/>
            </a:p>
          </p:txBody>
        </p:sp>
        <p:sp>
          <p:nvSpPr>
            <p:cNvPr id="9" name="Right Arrow 4"/>
            <p:cNvSpPr/>
            <p:nvPr/>
          </p:nvSpPr>
          <p:spPr>
            <a:xfrm>
              <a:off x="4158714" y="1284315"/>
              <a:ext cx="160977" cy="149932"/>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GB" sz="1300" kern="1200"/>
            </a:p>
          </p:txBody>
        </p:sp>
      </p:grpSp>
    </p:spTree>
    <p:extLst>
      <p:ext uri="{BB962C8B-B14F-4D97-AF65-F5344CB8AC3E}">
        <p14:creationId xmlns:p14="http://schemas.microsoft.com/office/powerpoint/2010/main" val="193679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67544" y="430599"/>
            <a:ext cx="8208912" cy="885482"/>
            <a:chOff x="0" y="601374"/>
            <a:chExt cx="1053116" cy="885482"/>
          </a:xfrm>
        </p:grpSpPr>
        <p:sp>
          <p:nvSpPr>
            <p:cNvPr id="3" name="Rounded Rectangle 2"/>
            <p:cNvSpPr/>
            <p:nvPr/>
          </p:nvSpPr>
          <p:spPr>
            <a:xfrm>
              <a:off x="0" y="601374"/>
              <a:ext cx="1053116" cy="885482"/>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GB"/>
            </a:p>
          </p:txBody>
        </p:sp>
        <p:sp>
          <p:nvSpPr>
            <p:cNvPr id="4" name="Rounded Rectangle 4"/>
            <p:cNvSpPr/>
            <p:nvPr/>
          </p:nvSpPr>
          <p:spPr>
            <a:xfrm>
              <a:off x="25935" y="627309"/>
              <a:ext cx="1001246" cy="8336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9530" tIns="49530" rIns="49530" bIns="49530" numCol="1" spcCol="1270" anchor="ctr" anchorCtr="0">
              <a:noAutofit/>
            </a:bodyPr>
            <a:lstStyle/>
            <a:p>
              <a:pPr lvl="0" defTabSz="577850" rtl="0">
                <a:lnSpc>
                  <a:spcPct val="90000"/>
                </a:lnSpc>
                <a:spcBef>
                  <a:spcPct val="0"/>
                </a:spcBef>
                <a:spcAft>
                  <a:spcPct val="35000"/>
                </a:spcAft>
              </a:pPr>
              <a:r>
                <a:rPr lang="en-US" sz="3600" kern="1200" dirty="0"/>
                <a:t>Set up a service principal</a:t>
              </a:r>
              <a:endParaRPr lang="en-GB" sz="3600" kern="1200" dirty="0"/>
            </a:p>
          </p:txBody>
        </p:sp>
      </p:grpSp>
      <p:graphicFrame>
        <p:nvGraphicFramePr>
          <p:cNvPr id="6" name="Diagram 5"/>
          <p:cNvGraphicFramePr/>
          <p:nvPr>
            <p:extLst>
              <p:ext uri="{D42A27DB-BD31-4B8C-83A1-F6EECF244321}">
                <p14:modId xmlns:p14="http://schemas.microsoft.com/office/powerpoint/2010/main" val="1026162166"/>
              </p:ext>
            </p:extLst>
          </p:nvPr>
        </p:nvGraphicFramePr>
        <p:xfrm>
          <a:off x="467544" y="1772816"/>
          <a:ext cx="8280919" cy="37444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12649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67544" y="430599"/>
            <a:ext cx="8352928" cy="885482"/>
            <a:chOff x="0" y="601374"/>
            <a:chExt cx="1053116" cy="885482"/>
          </a:xfrm>
        </p:grpSpPr>
        <p:sp>
          <p:nvSpPr>
            <p:cNvPr id="3" name="Rounded Rectangle 2"/>
            <p:cNvSpPr/>
            <p:nvPr/>
          </p:nvSpPr>
          <p:spPr>
            <a:xfrm>
              <a:off x="0" y="601374"/>
              <a:ext cx="1053116" cy="885482"/>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GB"/>
            </a:p>
          </p:txBody>
        </p:sp>
        <p:sp>
          <p:nvSpPr>
            <p:cNvPr id="4" name="Rounded Rectangle 4"/>
            <p:cNvSpPr/>
            <p:nvPr/>
          </p:nvSpPr>
          <p:spPr>
            <a:xfrm>
              <a:off x="18476" y="627309"/>
              <a:ext cx="1008705" cy="8336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9530" tIns="49530" rIns="49530" bIns="49530" numCol="1" spcCol="1270" anchor="ctr" anchorCtr="0">
              <a:noAutofit/>
            </a:bodyPr>
            <a:lstStyle/>
            <a:p>
              <a:pPr defTabSz="577850">
                <a:lnSpc>
                  <a:spcPct val="90000"/>
                </a:lnSpc>
                <a:spcBef>
                  <a:spcPct val="0"/>
                </a:spcBef>
                <a:spcAft>
                  <a:spcPct val="35000"/>
                </a:spcAft>
              </a:pPr>
              <a:r>
                <a:rPr lang="en-US" sz="3600" dirty="0"/>
                <a:t>Store credentials in Environment variables</a:t>
              </a:r>
              <a:endParaRPr lang="en-GB" sz="3600" dirty="0"/>
            </a:p>
          </p:txBody>
        </p:sp>
      </p:grpSp>
      <p:sp>
        <p:nvSpPr>
          <p:cNvPr id="5" name="TextBox 4"/>
          <p:cNvSpPr txBox="1"/>
          <p:nvPr/>
        </p:nvSpPr>
        <p:spPr>
          <a:xfrm>
            <a:off x="576820" y="1700808"/>
            <a:ext cx="8134375" cy="4739759"/>
          </a:xfrm>
          <a:prstGeom prst="rect">
            <a:avLst/>
          </a:prstGeom>
          <a:noFill/>
        </p:spPr>
        <p:txBody>
          <a:bodyPr wrap="square" rtlCol="0">
            <a:spAutoFit/>
          </a:bodyPr>
          <a:lstStyle/>
          <a:p>
            <a:pPr marL="342900" indent="-342900">
              <a:buFont typeface="+mj-lt"/>
              <a:buAutoNum type="arabicPeriod"/>
            </a:pPr>
            <a:r>
              <a:rPr lang="en-US" dirty="0"/>
              <a:t>Create environment variables using command prompt and this syntax. </a:t>
            </a:r>
            <a:br>
              <a:rPr lang="en-US" dirty="0"/>
            </a:br>
            <a:br>
              <a:rPr lang="en-US" dirty="0"/>
            </a:br>
            <a:r>
              <a:rPr lang="en-US" sz="1600" dirty="0" err="1">
                <a:solidFill>
                  <a:schemeClr val="tx1">
                    <a:lumMod val="65000"/>
                    <a:lumOff val="35000"/>
                  </a:schemeClr>
                </a:solidFill>
                <a:latin typeface="Lucida Console" panose="020B0609040504020204" pitchFamily="49" charset="0"/>
              </a:rPr>
              <a:t>setx</a:t>
            </a:r>
            <a:r>
              <a:rPr lang="en-US" sz="1600" dirty="0">
                <a:solidFill>
                  <a:schemeClr val="tx1">
                    <a:lumMod val="65000"/>
                    <a:lumOff val="35000"/>
                  </a:schemeClr>
                </a:solidFill>
                <a:latin typeface="Lucida Console" panose="020B0609040504020204" pitchFamily="49" charset="0"/>
              </a:rPr>
              <a:t> </a:t>
            </a:r>
            <a:r>
              <a:rPr lang="en-GB" sz="1600" dirty="0">
                <a:solidFill>
                  <a:schemeClr val="tx1">
                    <a:lumMod val="65000"/>
                    <a:lumOff val="35000"/>
                  </a:schemeClr>
                </a:solidFill>
                <a:latin typeface="Lucida Console" panose="020B0609040504020204" pitchFamily="49" charset="0"/>
              </a:rPr>
              <a:t>[</a:t>
            </a:r>
            <a:r>
              <a:rPr lang="en-GB" sz="1600" dirty="0" err="1">
                <a:solidFill>
                  <a:schemeClr val="tx1">
                    <a:lumMod val="65000"/>
                    <a:lumOff val="35000"/>
                  </a:schemeClr>
                </a:solidFill>
                <a:latin typeface="Lucida Console" panose="020B0609040504020204" pitchFamily="49" charset="0"/>
              </a:rPr>
              <a:t>Variable_Name</a:t>
            </a:r>
            <a:r>
              <a:rPr lang="en-GB" sz="1600" dirty="0">
                <a:solidFill>
                  <a:schemeClr val="tx1">
                    <a:lumMod val="65000"/>
                    <a:lumOff val="35000"/>
                  </a:schemeClr>
                </a:solidFill>
                <a:latin typeface="Lucida Console" panose="020B0609040504020204" pitchFamily="49" charset="0"/>
              </a:rPr>
              <a:t>] [</a:t>
            </a:r>
            <a:r>
              <a:rPr lang="en-GB" sz="1600" dirty="0" err="1">
                <a:solidFill>
                  <a:schemeClr val="tx1">
                    <a:lumMod val="65000"/>
                    <a:lumOff val="35000"/>
                  </a:schemeClr>
                </a:solidFill>
                <a:latin typeface="Lucida Console" panose="020B0609040504020204" pitchFamily="49" charset="0"/>
              </a:rPr>
              <a:t>Variable_Value</a:t>
            </a:r>
            <a:r>
              <a:rPr lang="en-GB" sz="1600" dirty="0">
                <a:solidFill>
                  <a:schemeClr val="tx1">
                    <a:lumMod val="65000"/>
                    <a:lumOff val="35000"/>
                  </a:schemeClr>
                </a:solidFill>
                <a:latin typeface="Lucida Console" panose="020B0609040504020204" pitchFamily="49" charset="0"/>
              </a:rPr>
              <a:t>]</a:t>
            </a:r>
          </a:p>
          <a:p>
            <a:pPr marL="342900" indent="-342900">
              <a:buFont typeface="+mj-lt"/>
              <a:buAutoNum type="arabicPeriod"/>
            </a:pPr>
            <a:endParaRPr lang="en-US" dirty="0"/>
          </a:p>
          <a:p>
            <a:pPr marL="342900" indent="-342900">
              <a:buFont typeface="+mj-lt"/>
              <a:buAutoNum type="arabicPeriod"/>
            </a:pPr>
            <a:r>
              <a:rPr lang="en-US" dirty="0"/>
              <a:t>The Service Principal Application ID should have this format</a:t>
            </a:r>
            <a:br>
              <a:rPr lang="en-US" dirty="0"/>
            </a:br>
            <a:br>
              <a:rPr lang="en-US" dirty="0"/>
            </a:br>
            <a:r>
              <a:rPr lang="en-GB" sz="1400" dirty="0">
                <a:solidFill>
                  <a:schemeClr val="tx1">
                    <a:lumMod val="65000"/>
                    <a:lumOff val="35000"/>
                  </a:schemeClr>
                </a:solidFill>
                <a:latin typeface="Lucida Console" panose="020B0609040504020204" pitchFamily="49" charset="0"/>
              </a:rPr>
              <a:t>app:[Application ID]@[Tenant ID]</a:t>
            </a:r>
            <a:br>
              <a:rPr lang="en-GB" sz="1400" dirty="0">
                <a:solidFill>
                  <a:schemeClr val="tx1">
                    <a:lumMod val="65000"/>
                    <a:lumOff val="35000"/>
                  </a:schemeClr>
                </a:solidFill>
                <a:latin typeface="Lucida Console" panose="020B0609040504020204" pitchFamily="49" charset="0"/>
              </a:rPr>
            </a:br>
            <a:endParaRPr lang="en-US" dirty="0"/>
          </a:p>
          <a:p>
            <a:pPr marL="342900" indent="-342900">
              <a:buFont typeface="+mj-lt"/>
              <a:buAutoNum type="arabicPeriod"/>
            </a:pPr>
            <a:r>
              <a:rPr lang="en-US" dirty="0"/>
              <a:t>It should look like this:</a:t>
            </a:r>
            <a:br>
              <a:rPr lang="en-US" dirty="0"/>
            </a:br>
            <a:br>
              <a:rPr lang="en-US" dirty="0"/>
            </a:br>
            <a:r>
              <a:rPr lang="en-US" sz="1400" dirty="0" err="1">
                <a:solidFill>
                  <a:schemeClr val="tx1">
                    <a:lumMod val="65000"/>
                    <a:lumOff val="35000"/>
                  </a:schemeClr>
                </a:solidFill>
                <a:latin typeface="Lucida Console" panose="020B0609040504020204" pitchFamily="49" charset="0"/>
              </a:rPr>
              <a:t>setx</a:t>
            </a:r>
            <a:r>
              <a:rPr lang="en-US" sz="1400" dirty="0">
                <a:solidFill>
                  <a:schemeClr val="tx1">
                    <a:lumMod val="65000"/>
                    <a:lumOff val="35000"/>
                  </a:schemeClr>
                </a:solidFill>
                <a:latin typeface="Lucida Console" panose="020B0609040504020204" pitchFamily="49" charset="0"/>
              </a:rPr>
              <a:t> </a:t>
            </a:r>
            <a:r>
              <a:rPr lang="en-GB" sz="1400" dirty="0" err="1">
                <a:solidFill>
                  <a:schemeClr val="tx1">
                    <a:lumMod val="65000"/>
                    <a:lumOff val="35000"/>
                  </a:schemeClr>
                </a:solidFill>
                <a:latin typeface="Lucida Console" panose="020B0609040504020204" pitchFamily="49" charset="0"/>
              </a:rPr>
              <a:t>ServicePrincipal_ApplicationID</a:t>
            </a:r>
            <a:r>
              <a:rPr lang="en-GB" sz="1400" dirty="0">
                <a:solidFill>
                  <a:schemeClr val="tx1">
                    <a:lumMod val="65000"/>
                    <a:lumOff val="35000"/>
                  </a:schemeClr>
                </a:solidFill>
                <a:latin typeface="Lucida Console" panose="020B0609040504020204" pitchFamily="49" charset="0"/>
              </a:rPr>
              <a:t> app:808c5b28-3117-48bc-a76e-cd33bf9e8011@40345a11-354c-49f5-90e2-991899b6XXXX</a:t>
            </a:r>
            <a:br>
              <a:rPr lang="en-GB" sz="1400" dirty="0">
                <a:solidFill>
                  <a:schemeClr val="tx1">
                    <a:lumMod val="65000"/>
                    <a:lumOff val="35000"/>
                  </a:schemeClr>
                </a:solidFill>
                <a:latin typeface="Lucida Console" panose="020B0609040504020204" pitchFamily="49" charset="0"/>
              </a:rPr>
            </a:br>
            <a:r>
              <a:rPr lang="en-GB" sz="1400" dirty="0" err="1">
                <a:solidFill>
                  <a:schemeClr val="tx1">
                    <a:lumMod val="65000"/>
                    <a:lumOff val="35000"/>
                  </a:schemeClr>
                </a:solidFill>
                <a:latin typeface="Lucida Console" panose="020B0609040504020204" pitchFamily="49" charset="0"/>
              </a:rPr>
              <a:t>setx</a:t>
            </a:r>
            <a:r>
              <a:rPr lang="en-GB" sz="1400" dirty="0">
                <a:solidFill>
                  <a:schemeClr val="tx1">
                    <a:lumMod val="65000"/>
                    <a:lumOff val="35000"/>
                  </a:schemeClr>
                </a:solidFill>
                <a:latin typeface="Lucida Console" panose="020B0609040504020204" pitchFamily="49" charset="0"/>
              </a:rPr>
              <a:t> </a:t>
            </a:r>
            <a:r>
              <a:rPr lang="en-GB" sz="1400" dirty="0" err="1">
                <a:solidFill>
                  <a:schemeClr val="tx1">
                    <a:lumMod val="65000"/>
                    <a:lumOff val="35000"/>
                  </a:schemeClr>
                </a:solidFill>
                <a:latin typeface="Lucida Console" panose="020B0609040504020204" pitchFamily="49" charset="0"/>
              </a:rPr>
              <a:t>ServicePrincipal_Secret</a:t>
            </a:r>
            <a:r>
              <a:rPr lang="en-GB" sz="1400" dirty="0">
                <a:solidFill>
                  <a:schemeClr val="tx1">
                    <a:lumMod val="65000"/>
                    <a:lumOff val="35000"/>
                  </a:schemeClr>
                </a:solidFill>
                <a:latin typeface="Lucida Console" panose="020B0609040504020204" pitchFamily="49" charset="0"/>
              </a:rPr>
              <a:t> </a:t>
            </a:r>
            <a:r>
              <a:rPr lang="en-GB" sz="1400" dirty="0" err="1">
                <a:solidFill>
                  <a:schemeClr val="tx1">
                    <a:lumMod val="65000"/>
                    <a:lumOff val="35000"/>
                  </a:schemeClr>
                </a:solidFill>
                <a:latin typeface="Lucida Console" panose="020B0609040504020204" pitchFamily="49" charset="0"/>
              </a:rPr>
              <a:t>xxxxx</a:t>
            </a:r>
            <a:br>
              <a:rPr lang="en-GB" sz="1400" dirty="0">
                <a:latin typeface="Lucida Console" panose="020B0609040504020204" pitchFamily="49" charset="0"/>
              </a:rPr>
            </a:br>
            <a:endParaRPr lang="en-GB" sz="1400" dirty="0">
              <a:latin typeface="Lucida Console" panose="020B0609040504020204" pitchFamily="49" charset="0"/>
            </a:endParaRPr>
          </a:p>
          <a:p>
            <a:pPr marL="342900" indent="-342900">
              <a:buFont typeface="+mj-lt"/>
              <a:buAutoNum type="arabicPeriod"/>
            </a:pPr>
            <a:r>
              <a:rPr lang="en-US" dirty="0"/>
              <a:t>To check your environment variable values use the command </a:t>
            </a:r>
            <a:r>
              <a:rPr lang="en-US" sz="1400" dirty="0">
                <a:solidFill>
                  <a:schemeClr val="tx1">
                    <a:lumMod val="65000"/>
                    <a:lumOff val="35000"/>
                  </a:schemeClr>
                </a:solidFill>
                <a:latin typeface="Lucida Console" panose="020B0609040504020204" pitchFamily="49" charset="0"/>
              </a:rPr>
              <a:t>set</a:t>
            </a:r>
            <a:br>
              <a:rPr lang="en-US" dirty="0"/>
            </a:br>
            <a:r>
              <a:rPr lang="en-US" dirty="0"/>
              <a:t>or in </a:t>
            </a:r>
            <a:r>
              <a:rPr lang="en-US" dirty="0" err="1"/>
              <a:t>powershell</a:t>
            </a:r>
            <a:br>
              <a:rPr lang="en-US" dirty="0"/>
            </a:br>
            <a:r>
              <a:rPr lang="en-US" sz="1400" dirty="0" err="1">
                <a:solidFill>
                  <a:schemeClr val="tx1">
                    <a:lumMod val="65000"/>
                    <a:lumOff val="35000"/>
                  </a:schemeClr>
                </a:solidFill>
                <a:latin typeface="Lucida Console" panose="020B0609040504020204" pitchFamily="49" charset="0"/>
              </a:rPr>
              <a:t>dir</a:t>
            </a:r>
            <a:r>
              <a:rPr lang="en-US" sz="1400" dirty="0">
                <a:solidFill>
                  <a:schemeClr val="tx1">
                    <a:lumMod val="65000"/>
                    <a:lumOff val="35000"/>
                  </a:schemeClr>
                </a:solidFill>
                <a:latin typeface="Lucida Console" panose="020B0609040504020204" pitchFamily="49" charset="0"/>
              </a:rPr>
              <a:t> </a:t>
            </a:r>
            <a:r>
              <a:rPr lang="en-US" sz="1400" dirty="0" err="1">
                <a:solidFill>
                  <a:schemeClr val="tx1">
                    <a:lumMod val="65000"/>
                    <a:lumOff val="35000"/>
                  </a:schemeClr>
                </a:solidFill>
                <a:latin typeface="Lucida Console" panose="020B0609040504020204" pitchFamily="49" charset="0"/>
              </a:rPr>
              <a:t>env</a:t>
            </a:r>
            <a:r>
              <a:rPr lang="en-US" sz="1400" dirty="0">
                <a:solidFill>
                  <a:schemeClr val="tx1">
                    <a:lumMod val="65000"/>
                    <a:lumOff val="35000"/>
                  </a:schemeClr>
                </a:solidFill>
                <a:latin typeface="Lucida Console" panose="020B0609040504020204" pitchFamily="49" charset="0"/>
              </a:rPr>
              <a:t>:</a:t>
            </a:r>
            <a:br>
              <a:rPr lang="en-US" dirty="0"/>
            </a:br>
            <a:endParaRPr lang="en-GB" dirty="0"/>
          </a:p>
        </p:txBody>
      </p:sp>
    </p:spTree>
    <p:extLst>
      <p:ext uri="{BB962C8B-B14F-4D97-AF65-F5344CB8AC3E}">
        <p14:creationId xmlns:p14="http://schemas.microsoft.com/office/powerpoint/2010/main" val="1330872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67544" y="430599"/>
            <a:ext cx="8352928" cy="885482"/>
            <a:chOff x="0" y="601374"/>
            <a:chExt cx="1053116" cy="885482"/>
          </a:xfrm>
        </p:grpSpPr>
        <p:sp>
          <p:nvSpPr>
            <p:cNvPr id="3" name="Rounded Rectangle 2"/>
            <p:cNvSpPr/>
            <p:nvPr/>
          </p:nvSpPr>
          <p:spPr>
            <a:xfrm>
              <a:off x="0" y="601374"/>
              <a:ext cx="1053116" cy="885482"/>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GB"/>
            </a:p>
          </p:txBody>
        </p:sp>
        <p:sp>
          <p:nvSpPr>
            <p:cNvPr id="4" name="Rounded Rectangle 4"/>
            <p:cNvSpPr/>
            <p:nvPr/>
          </p:nvSpPr>
          <p:spPr>
            <a:xfrm>
              <a:off x="18476" y="627309"/>
              <a:ext cx="1008705" cy="8336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9530" tIns="49530" rIns="49530" bIns="49530" numCol="1" spcCol="1270" anchor="ctr" anchorCtr="0">
              <a:noAutofit/>
            </a:bodyPr>
            <a:lstStyle/>
            <a:p>
              <a:pPr defTabSz="577850">
                <a:lnSpc>
                  <a:spcPct val="90000"/>
                </a:lnSpc>
                <a:spcBef>
                  <a:spcPct val="0"/>
                </a:spcBef>
                <a:spcAft>
                  <a:spcPct val="35000"/>
                </a:spcAft>
              </a:pPr>
              <a:r>
                <a:rPr lang="en-US" sz="3600" dirty="0"/>
                <a:t>Generate tests from </a:t>
              </a:r>
              <a:r>
                <a:rPr lang="en-US" sz="3600" dirty="0" err="1"/>
                <a:t>pbix</a:t>
              </a:r>
              <a:r>
                <a:rPr lang="en-US" sz="3600" dirty="0"/>
                <a:t> file</a:t>
              </a:r>
              <a:endParaRPr lang="en-GB" sz="3600" dirty="0"/>
            </a:p>
          </p:txBody>
        </p:sp>
      </p:grpSp>
      <p:graphicFrame>
        <p:nvGraphicFramePr>
          <p:cNvPr id="10" name="Diagram 9"/>
          <p:cNvGraphicFramePr/>
          <p:nvPr>
            <p:extLst>
              <p:ext uri="{D42A27DB-BD31-4B8C-83A1-F6EECF244321}">
                <p14:modId xmlns:p14="http://schemas.microsoft.com/office/powerpoint/2010/main" val="626859729"/>
              </p:ext>
            </p:extLst>
          </p:nvPr>
        </p:nvGraphicFramePr>
        <p:xfrm>
          <a:off x="1043608" y="1484784"/>
          <a:ext cx="7128792" cy="49685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2713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67544" y="430599"/>
            <a:ext cx="8352928" cy="885482"/>
            <a:chOff x="0" y="601374"/>
            <a:chExt cx="1053116" cy="885482"/>
          </a:xfrm>
        </p:grpSpPr>
        <p:sp>
          <p:nvSpPr>
            <p:cNvPr id="3" name="Rounded Rectangle 2"/>
            <p:cNvSpPr/>
            <p:nvPr/>
          </p:nvSpPr>
          <p:spPr>
            <a:xfrm>
              <a:off x="0" y="601374"/>
              <a:ext cx="1053116" cy="885482"/>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GB"/>
            </a:p>
          </p:txBody>
        </p:sp>
        <p:sp>
          <p:nvSpPr>
            <p:cNvPr id="4" name="Rounded Rectangle 4"/>
            <p:cNvSpPr/>
            <p:nvPr/>
          </p:nvSpPr>
          <p:spPr>
            <a:xfrm>
              <a:off x="18476" y="627309"/>
              <a:ext cx="1008705" cy="8336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9530" tIns="49530" rIns="49530" bIns="49530" numCol="1" spcCol="1270" anchor="ctr" anchorCtr="0">
              <a:noAutofit/>
            </a:bodyPr>
            <a:lstStyle/>
            <a:p>
              <a:pPr defTabSz="577850">
                <a:lnSpc>
                  <a:spcPct val="90000"/>
                </a:lnSpc>
                <a:spcBef>
                  <a:spcPct val="0"/>
                </a:spcBef>
                <a:spcAft>
                  <a:spcPct val="35000"/>
                </a:spcAft>
              </a:pPr>
              <a:r>
                <a:rPr lang="en-US" sz="3600" dirty="0"/>
                <a:t>Automation with Azure DevOps</a:t>
              </a:r>
              <a:endParaRPr lang="en-GB" sz="3600" dirty="0"/>
            </a:p>
          </p:txBody>
        </p:sp>
      </p:grpSp>
      <p:graphicFrame>
        <p:nvGraphicFramePr>
          <p:cNvPr id="7" name="Diagram 6"/>
          <p:cNvGraphicFramePr/>
          <p:nvPr>
            <p:extLst>
              <p:ext uri="{D42A27DB-BD31-4B8C-83A1-F6EECF244321}">
                <p14:modId xmlns:p14="http://schemas.microsoft.com/office/powerpoint/2010/main" val="2619810701"/>
              </p:ext>
            </p:extLst>
          </p:nvPr>
        </p:nvGraphicFramePr>
        <p:xfrm>
          <a:off x="720130" y="1484784"/>
          <a:ext cx="7847756" cy="47438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16841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67544" y="332656"/>
            <a:ext cx="8280920" cy="864096"/>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3600" dirty="0">
                <a:solidFill>
                  <a:schemeClr val="tx2">
                    <a:lumMod val="75000"/>
                  </a:schemeClr>
                </a:solidFill>
                <a:latin typeface="Arial" panose="020B0604020202020204" pitchFamily="34" charset="0"/>
                <a:cs typeface="Arial" panose="020B0604020202020204" pitchFamily="34" charset="0"/>
              </a:rPr>
              <a:t>Other Uses</a:t>
            </a:r>
          </a:p>
        </p:txBody>
      </p:sp>
      <p:cxnSp>
        <p:nvCxnSpPr>
          <p:cNvPr id="3" name="Straight Connector 2"/>
          <p:cNvCxnSpPr/>
          <p:nvPr/>
        </p:nvCxnSpPr>
        <p:spPr>
          <a:xfrm>
            <a:off x="467544" y="1082656"/>
            <a:ext cx="8064896" cy="0"/>
          </a:xfrm>
          <a:prstGeom prst="line">
            <a:avLst/>
          </a:prstGeom>
          <a:ln w="38100">
            <a:solidFill>
              <a:schemeClr val="tx2">
                <a:lumMod val="75000"/>
              </a:schemeClr>
            </a:solidFill>
          </a:ln>
        </p:spPr>
        <p:style>
          <a:lnRef idx="1">
            <a:schemeClr val="dk1"/>
          </a:lnRef>
          <a:fillRef idx="0">
            <a:schemeClr val="dk1"/>
          </a:fillRef>
          <a:effectRef idx="0">
            <a:schemeClr val="dk1"/>
          </a:effectRef>
          <a:fontRef idx="minor">
            <a:schemeClr val="tx1"/>
          </a:fontRef>
        </p:style>
      </p:cxnSp>
      <p:graphicFrame>
        <p:nvGraphicFramePr>
          <p:cNvPr id="6" name="Diagram 5"/>
          <p:cNvGraphicFramePr/>
          <p:nvPr>
            <p:extLst>
              <p:ext uri="{D42A27DB-BD31-4B8C-83A1-F6EECF244321}">
                <p14:modId xmlns:p14="http://schemas.microsoft.com/office/powerpoint/2010/main" val="1023702993"/>
              </p:ext>
            </p:extLst>
          </p:nvPr>
        </p:nvGraphicFramePr>
        <p:xfrm>
          <a:off x="611560" y="1628800"/>
          <a:ext cx="7920880" cy="4536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644827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67544" y="332656"/>
            <a:ext cx="8280920" cy="864096"/>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3600" dirty="0">
                <a:solidFill>
                  <a:schemeClr val="tx2">
                    <a:lumMod val="75000"/>
                  </a:schemeClr>
                </a:solidFill>
                <a:latin typeface="Arial" panose="020B0604020202020204" pitchFamily="34" charset="0"/>
                <a:cs typeface="Arial" panose="020B0604020202020204" pitchFamily="34" charset="0"/>
              </a:rPr>
              <a:t>Other Uses: Migration</a:t>
            </a:r>
          </a:p>
        </p:txBody>
      </p:sp>
      <p:cxnSp>
        <p:nvCxnSpPr>
          <p:cNvPr id="3" name="Straight Connector 2"/>
          <p:cNvCxnSpPr/>
          <p:nvPr/>
        </p:nvCxnSpPr>
        <p:spPr>
          <a:xfrm>
            <a:off x="467544" y="1082656"/>
            <a:ext cx="8064896" cy="0"/>
          </a:xfrm>
          <a:prstGeom prst="line">
            <a:avLst/>
          </a:prstGeom>
          <a:ln w="38100">
            <a:solidFill>
              <a:schemeClr val="tx2">
                <a:lumMod val="75000"/>
              </a:schemeClr>
            </a:solidFill>
          </a:ln>
        </p:spPr>
        <p:style>
          <a:lnRef idx="1">
            <a:schemeClr val="dk1"/>
          </a:lnRef>
          <a:fillRef idx="0">
            <a:schemeClr val="dk1"/>
          </a:fillRef>
          <a:effectRef idx="0">
            <a:schemeClr val="dk1"/>
          </a:effectRef>
          <a:fontRef idx="minor">
            <a:schemeClr val="tx1"/>
          </a:fontRef>
        </p:style>
      </p:cxn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12376"/>
          <a:stretch/>
        </p:blipFill>
        <p:spPr bwMode="auto">
          <a:xfrm>
            <a:off x="539552" y="2132856"/>
            <a:ext cx="5544616" cy="4259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9214" y="2996952"/>
            <a:ext cx="2522537"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67544" y="1308338"/>
            <a:ext cx="4870244" cy="646331"/>
          </a:xfrm>
          <a:prstGeom prst="rect">
            <a:avLst/>
          </a:prstGeom>
          <a:noFill/>
        </p:spPr>
        <p:txBody>
          <a:bodyPr wrap="none" rtlCol="0">
            <a:spAutoFit/>
          </a:bodyPr>
          <a:lstStyle/>
          <a:p>
            <a:pPr marL="342900" indent="-342900">
              <a:buFont typeface="+mj-lt"/>
              <a:buAutoNum type="arabicPeriod"/>
            </a:pPr>
            <a:r>
              <a:rPr lang="en-US" dirty="0"/>
              <a:t>Add a data source for the Warehouse in Fabric</a:t>
            </a:r>
          </a:p>
          <a:p>
            <a:pPr marL="342900" indent="-342900">
              <a:buFont typeface="+mj-lt"/>
              <a:buAutoNum type="arabicPeriod"/>
            </a:pPr>
            <a:r>
              <a:rPr lang="en-US" dirty="0"/>
              <a:t>Create a ‘Sets Match’ test case </a:t>
            </a:r>
            <a:endParaRPr lang="en-GB" dirty="0"/>
          </a:p>
        </p:txBody>
      </p:sp>
      <p:sp>
        <p:nvSpPr>
          <p:cNvPr id="7" name="TextBox 6"/>
          <p:cNvSpPr txBox="1"/>
          <p:nvPr/>
        </p:nvSpPr>
        <p:spPr>
          <a:xfrm>
            <a:off x="6212570" y="1988840"/>
            <a:ext cx="2549250" cy="923330"/>
          </a:xfrm>
          <a:prstGeom prst="rect">
            <a:avLst/>
          </a:prstGeom>
          <a:noFill/>
        </p:spPr>
        <p:txBody>
          <a:bodyPr wrap="square" rtlCol="0">
            <a:spAutoFit/>
          </a:bodyPr>
          <a:lstStyle/>
          <a:p>
            <a:r>
              <a:rPr lang="en-US" dirty="0"/>
              <a:t>&gt;&gt; Test result details are visible in Azure DevOps to help resolve issues</a:t>
            </a:r>
          </a:p>
        </p:txBody>
      </p:sp>
    </p:spTree>
    <p:extLst>
      <p:ext uri="{BB962C8B-B14F-4D97-AF65-F5344CB8AC3E}">
        <p14:creationId xmlns:p14="http://schemas.microsoft.com/office/powerpoint/2010/main" val="23529413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Save Time, Test Smartly – CAT is a powerful data testing too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4" descr="Save Time, Test Smartly – CAT is a powerful data testing too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Title 1"/>
          <p:cNvSpPr txBox="1">
            <a:spLocks/>
          </p:cNvSpPr>
          <p:nvPr/>
        </p:nvSpPr>
        <p:spPr>
          <a:xfrm>
            <a:off x="467544" y="548680"/>
            <a:ext cx="8280920" cy="792088"/>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3600" dirty="0">
                <a:solidFill>
                  <a:schemeClr val="tx2">
                    <a:lumMod val="75000"/>
                  </a:schemeClr>
                </a:solidFill>
                <a:latin typeface="Arial" panose="020B0604020202020204" pitchFamily="34" charset="0"/>
                <a:cs typeface="Arial" panose="020B0604020202020204" pitchFamily="34" charset="0"/>
              </a:rPr>
              <a:t>References</a:t>
            </a:r>
          </a:p>
        </p:txBody>
      </p:sp>
      <p:sp>
        <p:nvSpPr>
          <p:cNvPr id="9" name="AutoShape 2" descr="Github icon - Free download on Iconfinder"/>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 name="AutoShape 4" descr="Github icon - Free download on Iconfinder"/>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grpSp>
        <p:nvGrpSpPr>
          <p:cNvPr id="24" name="Group 23"/>
          <p:cNvGrpSpPr/>
          <p:nvPr/>
        </p:nvGrpSpPr>
        <p:grpSpPr>
          <a:xfrm>
            <a:off x="460375" y="2917493"/>
            <a:ext cx="8210244" cy="1008496"/>
            <a:chOff x="460375" y="2917493"/>
            <a:chExt cx="8210244" cy="1008496"/>
          </a:xfrm>
        </p:grpSpPr>
        <p:grpSp>
          <p:nvGrpSpPr>
            <p:cNvPr id="14" name="Group 13"/>
            <p:cNvGrpSpPr/>
            <p:nvPr/>
          </p:nvGrpSpPr>
          <p:grpSpPr>
            <a:xfrm>
              <a:off x="2658186" y="2935860"/>
              <a:ext cx="6012433" cy="990129"/>
              <a:chOff x="684234" y="2428391"/>
              <a:chExt cx="6012433" cy="990129"/>
            </a:xfrm>
          </p:grpSpPr>
          <p:sp>
            <p:nvSpPr>
              <p:cNvPr id="15" name="Rectangle 14"/>
              <p:cNvSpPr/>
              <p:nvPr/>
            </p:nvSpPr>
            <p:spPr>
              <a:xfrm>
                <a:off x="1674363" y="2738789"/>
                <a:ext cx="5022304" cy="369332"/>
              </a:xfrm>
              <a:prstGeom prst="rect">
                <a:avLst/>
              </a:prstGeom>
            </p:spPr>
            <p:txBody>
              <a:bodyPr wrap="square">
                <a:spAutoFit/>
              </a:bodyPr>
              <a:lstStyle/>
              <a:p>
                <a:r>
                  <a:rPr lang="en-GB" dirty="0"/>
                  <a:t>https://github.com/sarah-abnett/AutomatedTesting</a:t>
                </a:r>
              </a:p>
            </p:txBody>
          </p:sp>
          <p:pic>
            <p:nvPicPr>
              <p:cNvPr id="16" name="Picture 6" descr="Github icon - Free download on Iconfind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4234" y="2428391"/>
                <a:ext cx="990129" cy="990129"/>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TextBox 12"/>
            <p:cNvSpPr txBox="1"/>
            <p:nvPr/>
          </p:nvSpPr>
          <p:spPr>
            <a:xfrm>
              <a:off x="460375" y="2917493"/>
              <a:ext cx="2052580" cy="923330"/>
            </a:xfrm>
            <a:prstGeom prst="rect">
              <a:avLst/>
            </a:prstGeom>
            <a:noFill/>
          </p:spPr>
          <p:txBody>
            <a:bodyPr wrap="square" rtlCol="0">
              <a:spAutoFit/>
            </a:bodyPr>
            <a:lstStyle/>
            <a:p>
              <a:r>
                <a:rPr lang="en-US" dirty="0"/>
                <a:t>All code resources for the demo are available here</a:t>
              </a:r>
              <a:endParaRPr lang="en-GB" dirty="0"/>
            </a:p>
          </p:txBody>
        </p:sp>
        <p:cxnSp>
          <p:nvCxnSpPr>
            <p:cNvPr id="19" name="Straight Connector 18"/>
            <p:cNvCxnSpPr/>
            <p:nvPr/>
          </p:nvCxnSpPr>
          <p:spPr>
            <a:xfrm>
              <a:off x="2512955" y="2935860"/>
              <a:ext cx="0" cy="990129"/>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467545" y="4421820"/>
            <a:ext cx="4961168" cy="1200329"/>
            <a:chOff x="467545" y="4421820"/>
            <a:chExt cx="4961168" cy="1200329"/>
          </a:xfrm>
        </p:grpSpPr>
        <p:grpSp>
          <p:nvGrpSpPr>
            <p:cNvPr id="7" name="Group 6"/>
            <p:cNvGrpSpPr/>
            <p:nvPr/>
          </p:nvGrpSpPr>
          <p:grpSpPr>
            <a:xfrm>
              <a:off x="2786164" y="4605228"/>
              <a:ext cx="2642549" cy="833512"/>
              <a:chOff x="899592" y="2564904"/>
              <a:chExt cx="2642549" cy="833512"/>
            </a:xfrm>
          </p:grpSpPr>
          <p:sp>
            <p:nvSpPr>
              <p:cNvPr id="2" name="Rectangle 1"/>
              <p:cNvSpPr/>
              <p:nvPr/>
            </p:nvSpPr>
            <p:spPr>
              <a:xfrm>
                <a:off x="1738377" y="2852936"/>
                <a:ext cx="1803764" cy="369332"/>
              </a:xfrm>
              <a:prstGeom prst="rect">
                <a:avLst/>
              </a:prstGeom>
            </p:spPr>
            <p:txBody>
              <a:bodyPr wrap="none">
                <a:spAutoFit/>
              </a:bodyPr>
              <a:lstStyle/>
              <a:p>
                <a:r>
                  <a:rPr lang="en-GB" dirty="0"/>
                  <a:t>https://justcat.it/</a:t>
                </a: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9592" y="2564904"/>
                <a:ext cx="833512" cy="833512"/>
              </a:xfrm>
              <a:prstGeom prst="rect">
                <a:avLst/>
              </a:prstGeom>
            </p:spPr>
          </p:pic>
        </p:grpSp>
        <p:sp>
          <p:nvSpPr>
            <p:cNvPr id="18" name="TextBox 17"/>
            <p:cNvSpPr txBox="1"/>
            <p:nvPr/>
          </p:nvSpPr>
          <p:spPr>
            <a:xfrm>
              <a:off x="467545" y="4421820"/>
              <a:ext cx="2052580" cy="1200329"/>
            </a:xfrm>
            <a:prstGeom prst="rect">
              <a:avLst/>
            </a:prstGeom>
            <a:noFill/>
          </p:spPr>
          <p:txBody>
            <a:bodyPr wrap="square" rtlCol="0">
              <a:spAutoFit/>
            </a:bodyPr>
            <a:lstStyle/>
            <a:p>
              <a:r>
                <a:rPr lang="en-US" dirty="0"/>
                <a:t>Just cat website has really useful info for lots of other use cases</a:t>
              </a:r>
              <a:endParaRPr lang="en-GB" dirty="0"/>
            </a:p>
          </p:txBody>
        </p:sp>
        <p:cxnSp>
          <p:nvCxnSpPr>
            <p:cNvPr id="21" name="Straight Connector 20"/>
            <p:cNvCxnSpPr/>
            <p:nvPr/>
          </p:nvCxnSpPr>
          <p:spPr>
            <a:xfrm>
              <a:off x="2520124" y="4526919"/>
              <a:ext cx="0" cy="990129"/>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22" name="TextBox 21"/>
          <p:cNvSpPr txBox="1"/>
          <p:nvPr/>
        </p:nvSpPr>
        <p:spPr>
          <a:xfrm>
            <a:off x="486572" y="1412776"/>
            <a:ext cx="2052580" cy="1200329"/>
          </a:xfrm>
          <a:prstGeom prst="rect">
            <a:avLst/>
          </a:prstGeom>
          <a:noFill/>
        </p:spPr>
        <p:txBody>
          <a:bodyPr wrap="square" rtlCol="0">
            <a:spAutoFit/>
          </a:bodyPr>
          <a:lstStyle/>
          <a:p>
            <a:r>
              <a:rPr lang="en-US" dirty="0"/>
              <a:t>Please reach out or connect, especially if you have any questions</a:t>
            </a:r>
            <a:endParaRPr lang="en-GB" dirty="0"/>
          </a:p>
        </p:txBody>
      </p:sp>
      <p:cxnSp>
        <p:nvCxnSpPr>
          <p:cNvPr id="25" name="Straight Connector 24"/>
          <p:cNvCxnSpPr/>
          <p:nvPr/>
        </p:nvCxnSpPr>
        <p:spPr>
          <a:xfrm>
            <a:off x="2520125" y="1517875"/>
            <a:ext cx="0" cy="990129"/>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6" name="AutoShape 2" descr="File:LinkedIn icon.svg - Wikimedia Commons"/>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 name="AutoShape 4" descr="File:LinkedIn icon.svg - Wikimedia Commons"/>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8" name="AutoShape 6" descr="File:LinkedIn icon.svg - Wikimedia Commons"/>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2056" name="Picture 8" descr="File:LinkedIn icon.svg - Wikimedia Common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05745" y="1547164"/>
            <a:ext cx="919204" cy="919204"/>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p:cNvSpPr txBox="1"/>
          <p:nvPr/>
        </p:nvSpPr>
        <p:spPr>
          <a:xfrm>
            <a:off x="3707903" y="1683600"/>
            <a:ext cx="4176465" cy="369332"/>
          </a:xfrm>
          <a:prstGeom prst="rect">
            <a:avLst/>
          </a:prstGeom>
          <a:noFill/>
        </p:spPr>
        <p:txBody>
          <a:bodyPr wrap="square" rtlCol="0">
            <a:spAutoFit/>
          </a:bodyPr>
          <a:lstStyle/>
          <a:p>
            <a:r>
              <a:rPr lang="en-GB" dirty="0"/>
              <a:t>https://www.linkedin.com/in/sarahabnett/</a:t>
            </a:r>
          </a:p>
        </p:txBody>
      </p:sp>
      <p:pic>
        <p:nvPicPr>
          <p:cNvPr id="2050"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04248" y="4040019"/>
            <a:ext cx="1944216" cy="1893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6937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8EB71A-2D24-A2F8-66EF-1E1076E6C1C0}"/>
              </a:ext>
            </a:extLst>
          </p:cNvPr>
          <p:cNvSpPr txBox="1"/>
          <p:nvPr/>
        </p:nvSpPr>
        <p:spPr>
          <a:xfrm>
            <a:off x="1979712" y="1628800"/>
            <a:ext cx="4824536" cy="2308324"/>
          </a:xfrm>
          <a:prstGeom prst="rect">
            <a:avLst/>
          </a:prstGeom>
          <a:noFill/>
        </p:spPr>
        <p:txBody>
          <a:bodyPr wrap="square" rtlCol="0">
            <a:spAutoFit/>
          </a:bodyPr>
          <a:lstStyle/>
          <a:p>
            <a:r>
              <a:rPr lang="en-GB" dirty="0"/>
              <a:t>Please note that this presentation has had the recorded demo videos removes so that it can be uploaded to GitHub – if you want to see these please refer to the video on </a:t>
            </a:r>
            <a:r>
              <a:rPr lang="en-GB" dirty="0" err="1"/>
              <a:t>youtube</a:t>
            </a:r>
            <a:r>
              <a:rPr lang="en-GB" dirty="0"/>
              <a:t>.</a:t>
            </a:r>
          </a:p>
          <a:p>
            <a:endParaRPr lang="en-GB" dirty="0"/>
          </a:p>
          <a:p>
            <a:r>
              <a:rPr lang="en-GB" dirty="0"/>
              <a:t>https://youtu.be/MpThwTqmIyA?si=rm6SyAtwZwZ9q4kr</a:t>
            </a:r>
          </a:p>
          <a:p>
            <a:endParaRPr lang="en-GB" dirty="0"/>
          </a:p>
        </p:txBody>
      </p:sp>
    </p:spTree>
    <p:extLst>
      <p:ext uri="{BB962C8B-B14F-4D97-AF65-F5344CB8AC3E}">
        <p14:creationId xmlns:p14="http://schemas.microsoft.com/office/powerpoint/2010/main" val="1945979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5880" y="312738"/>
            <a:ext cx="3806825" cy="769441"/>
          </a:xfrm>
          <a:prstGeom prst="rect">
            <a:avLst/>
          </a:prstGeom>
          <a:noFill/>
        </p:spPr>
        <p:txBody>
          <a:bodyPr wrap="square" rtlCol="0">
            <a:spAutoFit/>
          </a:bodyPr>
          <a:lstStyle/>
          <a:p>
            <a:r>
              <a:rPr lang="en-US" sz="4400" dirty="0"/>
              <a:t>SARAH ABNETT</a:t>
            </a:r>
            <a:endParaRPr lang="en-GB" sz="4400" dirty="0"/>
          </a:p>
        </p:txBody>
      </p:sp>
      <p:sp>
        <p:nvSpPr>
          <p:cNvPr id="5" name="AutoShape 2" descr="UNIVERSITY OF GLASGOW (2025) All You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AutoShape 4" descr="UNIVERSITY OF GLASGOW (2025) All You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 name="AutoShape 6" descr="UNIVERSITY OF GLASGOW (2025) All You ..."/>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AutoShape 8" descr="UNIVERSITY OF GLASGOW (2025) All You ..."/>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 name="AutoShape 12" descr="University of Glasgow Logo PNG Vector (AI) Free Download"/>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 name="AutoShape 14" descr="University of Glasgow Logo PNG Vector (AI) Free Download"/>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grpSp>
        <p:nvGrpSpPr>
          <p:cNvPr id="3" name="Group 2"/>
          <p:cNvGrpSpPr/>
          <p:nvPr/>
        </p:nvGrpSpPr>
        <p:grpSpPr>
          <a:xfrm>
            <a:off x="563144" y="2822946"/>
            <a:ext cx="8137822" cy="1604169"/>
            <a:chOff x="701135" y="2348880"/>
            <a:chExt cx="8137822" cy="1604169"/>
          </a:xfrm>
        </p:grpSpPr>
        <p:grpSp>
          <p:nvGrpSpPr>
            <p:cNvPr id="18" name="Group 17"/>
            <p:cNvGrpSpPr/>
            <p:nvPr/>
          </p:nvGrpSpPr>
          <p:grpSpPr>
            <a:xfrm>
              <a:off x="6543388" y="2348880"/>
              <a:ext cx="2295569" cy="1604169"/>
              <a:chOff x="6444208" y="2276872"/>
              <a:chExt cx="2475589" cy="1652695"/>
            </a:xfrm>
          </p:grpSpPr>
          <p:pic>
            <p:nvPicPr>
              <p:cNvPr id="17" name="Picture 16"/>
              <p:cNvPicPr>
                <a:picLocks noChangeAspect="1"/>
              </p:cNvPicPr>
              <p:nvPr/>
            </p:nvPicPr>
            <p:blipFill rotWithShape="1">
              <a:blip r:embed="rId3" cstate="print">
                <a:extLst>
                  <a:ext uri="{28A0092B-C50C-407E-A947-70E740481C1C}">
                    <a14:useLocalDpi xmlns:a14="http://schemas.microsoft.com/office/drawing/2010/main" val="0"/>
                  </a:ext>
                </a:extLst>
              </a:blip>
              <a:srcRect t="33692" b="33154"/>
              <a:stretch/>
            </p:blipFill>
            <p:spPr>
              <a:xfrm>
                <a:off x="6444208" y="3295517"/>
                <a:ext cx="2475589" cy="634050"/>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24228" y="2276872"/>
                <a:ext cx="2010664" cy="1340443"/>
              </a:xfrm>
              <a:prstGeom prst="rect">
                <a:avLst/>
              </a:prstGeom>
            </p:spPr>
          </p:pic>
        </p:gr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1135" y="3026795"/>
              <a:ext cx="1278578" cy="428389"/>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98619" y="2924944"/>
              <a:ext cx="1449445" cy="752596"/>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238622" y="3075144"/>
              <a:ext cx="1493618" cy="497872"/>
            </a:xfrm>
            <a:prstGeom prst="rect">
              <a:avLst/>
            </a:prstGeom>
          </p:spPr>
        </p:pic>
        <p:pic>
          <p:nvPicPr>
            <p:cNvPr id="15" name="Picture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02342" y="3113819"/>
              <a:ext cx="1361546" cy="387189"/>
            </a:xfrm>
            <a:prstGeom prst="rect">
              <a:avLst/>
            </a:prstGeom>
          </p:spPr>
        </p:pic>
      </p:grpSp>
      <p:grpSp>
        <p:nvGrpSpPr>
          <p:cNvPr id="29" name="Group 28"/>
          <p:cNvGrpSpPr/>
          <p:nvPr/>
        </p:nvGrpSpPr>
        <p:grpSpPr>
          <a:xfrm>
            <a:off x="7164288" y="210059"/>
            <a:ext cx="1751122" cy="1424558"/>
            <a:chOff x="5028264" y="1975047"/>
            <a:chExt cx="1751122" cy="1424558"/>
          </a:xfrm>
        </p:grpSpPr>
        <p:pic>
          <p:nvPicPr>
            <p:cNvPr id="19" name="Picture 1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242708" y="2519718"/>
              <a:ext cx="1322234" cy="879887"/>
            </a:xfrm>
            <a:prstGeom prst="rect">
              <a:avLst/>
            </a:prstGeom>
          </p:spPr>
        </p:pic>
        <p:pic>
          <p:nvPicPr>
            <p:cNvPr id="20" name="Picture 1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28264" y="1975047"/>
              <a:ext cx="1751122" cy="687742"/>
            </a:xfrm>
            <a:prstGeom prst="rect">
              <a:avLst/>
            </a:prstGeom>
          </p:spPr>
        </p:pic>
      </p:grpSp>
      <p:grpSp>
        <p:nvGrpSpPr>
          <p:cNvPr id="31" name="Group 30"/>
          <p:cNvGrpSpPr/>
          <p:nvPr/>
        </p:nvGrpSpPr>
        <p:grpSpPr>
          <a:xfrm>
            <a:off x="5842054" y="256232"/>
            <a:ext cx="1322234" cy="1408923"/>
            <a:chOff x="2041169" y="1916779"/>
            <a:chExt cx="1322234" cy="1408923"/>
          </a:xfrm>
        </p:grpSpPr>
        <p:pic>
          <p:nvPicPr>
            <p:cNvPr id="22" name="Picture 21"/>
            <p:cNvPicPr>
              <a:picLocks noChangeAspect="1"/>
            </p:cNvPicPr>
            <p:nvPr/>
          </p:nvPicPr>
          <p:blipFill rotWithShape="1">
            <a:blip r:embed="rId11" cstate="print">
              <a:extLst>
                <a:ext uri="{28A0092B-C50C-407E-A947-70E740481C1C}">
                  <a14:useLocalDpi xmlns:a14="http://schemas.microsoft.com/office/drawing/2010/main" val="0"/>
                </a:ext>
              </a:extLst>
            </a:blip>
            <a:srcRect l="-719" t="26615" b="22103"/>
            <a:stretch/>
          </p:blipFill>
          <p:spPr>
            <a:xfrm>
              <a:off x="2041169" y="1916779"/>
              <a:ext cx="1199553" cy="610774"/>
            </a:xfrm>
            <a:prstGeom prst="rect">
              <a:avLst/>
            </a:prstGeom>
          </p:spPr>
        </p:pic>
        <p:pic>
          <p:nvPicPr>
            <p:cNvPr id="21" name="Picture 2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041169" y="2445815"/>
              <a:ext cx="1322234" cy="879887"/>
            </a:xfrm>
            <a:prstGeom prst="rect">
              <a:avLst/>
            </a:prstGeom>
          </p:spPr>
        </p:pic>
      </p:grpSp>
      <p:pic>
        <p:nvPicPr>
          <p:cNvPr id="23" name="Picture 2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520860" y="5460740"/>
            <a:ext cx="1979712" cy="1035542"/>
          </a:xfrm>
          <a:prstGeom prst="rect">
            <a:avLst/>
          </a:prstGeom>
        </p:spPr>
      </p:pic>
      <p:pic>
        <p:nvPicPr>
          <p:cNvPr id="24" name="Picture 2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525682" y="5877272"/>
            <a:ext cx="632744" cy="406764"/>
          </a:xfrm>
          <a:prstGeom prst="rect">
            <a:avLst/>
          </a:prstGeom>
        </p:spPr>
      </p:pic>
      <p:pic>
        <p:nvPicPr>
          <p:cNvPr id="25" name="Picture 24"/>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2987824" y="4592682"/>
            <a:ext cx="1520933" cy="855525"/>
          </a:xfrm>
          <a:prstGeom prst="rect">
            <a:avLst/>
          </a:prstGeom>
        </p:spPr>
      </p:pic>
      <p:pic>
        <p:nvPicPr>
          <p:cNvPr id="26" name="Picture 25"/>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793802" y="4532003"/>
            <a:ext cx="1857874" cy="976881"/>
          </a:xfrm>
          <a:prstGeom prst="rect">
            <a:avLst/>
          </a:prstGeom>
        </p:spPr>
      </p:pic>
      <p:pic>
        <p:nvPicPr>
          <p:cNvPr id="27" name="Picture 26"/>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3995936" y="5657935"/>
            <a:ext cx="746144" cy="746144"/>
          </a:xfrm>
          <a:prstGeom prst="rect">
            <a:avLst/>
          </a:prstGeom>
        </p:spPr>
      </p:pic>
      <p:pic>
        <p:nvPicPr>
          <p:cNvPr id="30" name="Picture 29"/>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503088" y="4619784"/>
            <a:ext cx="2322035" cy="688259"/>
          </a:xfrm>
          <a:prstGeom prst="rect">
            <a:avLst/>
          </a:prstGeom>
        </p:spPr>
      </p:pic>
      <p:pic>
        <p:nvPicPr>
          <p:cNvPr id="32" name="Picture 31"/>
          <p:cNvPicPr>
            <a:picLocks noChangeAspect="1"/>
          </p:cNvPicPr>
          <p:nvPr/>
        </p:nvPicPr>
        <p:blipFill rotWithShape="1">
          <a:blip r:embed="rId19">
            <a:extLst>
              <a:ext uri="{28A0092B-C50C-407E-A947-70E740481C1C}">
                <a14:useLocalDpi xmlns:a14="http://schemas.microsoft.com/office/drawing/2010/main" val="0"/>
              </a:ext>
            </a:extLst>
          </a:blip>
          <a:srcRect t="6443" b="6154"/>
          <a:stretch/>
        </p:blipFill>
        <p:spPr>
          <a:xfrm>
            <a:off x="510662" y="1087741"/>
            <a:ext cx="2089170" cy="2034557"/>
          </a:xfrm>
          <a:prstGeom prst="rect">
            <a:avLst/>
          </a:prstGeom>
        </p:spPr>
      </p:pic>
      <p:pic>
        <p:nvPicPr>
          <p:cNvPr id="33" name="Picture 32"/>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6985902" y="5444314"/>
            <a:ext cx="1834570" cy="963149"/>
          </a:xfrm>
          <a:prstGeom prst="rect">
            <a:avLst/>
          </a:prstGeom>
        </p:spPr>
      </p:pic>
      <p:pic>
        <p:nvPicPr>
          <p:cNvPr id="34" name="Picture 33"/>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2810494" y="1268760"/>
            <a:ext cx="2648545" cy="1489807"/>
          </a:xfrm>
          <a:prstGeom prst="rect">
            <a:avLst/>
          </a:prstGeom>
        </p:spPr>
      </p:pic>
      <p:pic>
        <p:nvPicPr>
          <p:cNvPr id="35" name="Picture 34"/>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6752286" y="4621220"/>
            <a:ext cx="824004" cy="824004"/>
          </a:xfrm>
          <a:prstGeom prst="rect">
            <a:avLst/>
          </a:prstGeom>
        </p:spPr>
      </p:pic>
    </p:spTree>
    <p:extLst>
      <p:ext uri="{BB962C8B-B14F-4D97-AF65-F5344CB8AC3E}">
        <p14:creationId xmlns:p14="http://schemas.microsoft.com/office/powerpoint/2010/main" val="4213557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467544" y="332656"/>
            <a:ext cx="8280920" cy="864096"/>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3600" dirty="0">
                <a:solidFill>
                  <a:schemeClr val="tx2">
                    <a:lumMod val="75000"/>
                  </a:schemeClr>
                </a:solidFill>
                <a:latin typeface="Arial" panose="020B0604020202020204" pitchFamily="34" charset="0"/>
                <a:cs typeface="Arial" panose="020B0604020202020204" pitchFamily="34" charset="0"/>
              </a:rPr>
              <a:t>Overview</a:t>
            </a:r>
          </a:p>
        </p:txBody>
      </p:sp>
      <p:cxnSp>
        <p:nvCxnSpPr>
          <p:cNvPr id="7" name="Straight Connector 6"/>
          <p:cNvCxnSpPr/>
          <p:nvPr/>
        </p:nvCxnSpPr>
        <p:spPr>
          <a:xfrm>
            <a:off x="467544" y="1082656"/>
            <a:ext cx="8064896" cy="0"/>
          </a:xfrm>
          <a:prstGeom prst="line">
            <a:avLst/>
          </a:prstGeom>
          <a:ln w="38100">
            <a:solidFill>
              <a:schemeClr val="tx2">
                <a:lumMod val="75000"/>
              </a:schemeClr>
            </a:solidFill>
          </a:ln>
        </p:spPr>
        <p:style>
          <a:lnRef idx="1">
            <a:schemeClr val="dk1"/>
          </a:lnRef>
          <a:fillRef idx="0">
            <a:schemeClr val="dk1"/>
          </a:fillRef>
          <a:effectRef idx="0">
            <a:schemeClr val="dk1"/>
          </a:effectRef>
          <a:fontRef idx="minor">
            <a:schemeClr val="tx1"/>
          </a:fontRef>
        </p:style>
      </p:cxnSp>
      <p:graphicFrame>
        <p:nvGraphicFramePr>
          <p:cNvPr id="9" name="Diagram 8"/>
          <p:cNvGraphicFramePr/>
          <p:nvPr>
            <p:extLst>
              <p:ext uri="{D42A27DB-BD31-4B8C-83A1-F6EECF244321}">
                <p14:modId xmlns:p14="http://schemas.microsoft.com/office/powerpoint/2010/main" val="3547736640"/>
              </p:ext>
            </p:extLst>
          </p:nvPr>
        </p:nvGraphicFramePr>
        <p:xfrm>
          <a:off x="971600" y="1340768"/>
          <a:ext cx="6840760" cy="47525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93373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67544" y="332656"/>
            <a:ext cx="8280920" cy="864096"/>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3600" dirty="0">
                <a:solidFill>
                  <a:schemeClr val="tx2">
                    <a:lumMod val="75000"/>
                  </a:schemeClr>
                </a:solidFill>
                <a:latin typeface="Arial" panose="020B0604020202020204" pitchFamily="34" charset="0"/>
                <a:cs typeface="Arial" panose="020B0604020202020204" pitchFamily="34" charset="0"/>
              </a:rPr>
              <a:t>The Problem:</a:t>
            </a:r>
          </a:p>
        </p:txBody>
      </p:sp>
      <p:cxnSp>
        <p:nvCxnSpPr>
          <p:cNvPr id="3" name="Straight Connector 2"/>
          <p:cNvCxnSpPr/>
          <p:nvPr/>
        </p:nvCxnSpPr>
        <p:spPr>
          <a:xfrm>
            <a:off x="467544" y="1082656"/>
            <a:ext cx="8064896" cy="0"/>
          </a:xfrm>
          <a:prstGeom prst="line">
            <a:avLst/>
          </a:prstGeom>
          <a:ln w="38100">
            <a:solidFill>
              <a:schemeClr val="tx2">
                <a:lumMod val="75000"/>
              </a:schemeClr>
            </a:solidFill>
          </a:ln>
        </p:spPr>
        <p:style>
          <a:lnRef idx="1">
            <a:schemeClr val="dk1"/>
          </a:lnRef>
          <a:fillRef idx="0">
            <a:schemeClr val="dk1"/>
          </a:fillRef>
          <a:effectRef idx="0">
            <a:schemeClr val="dk1"/>
          </a:effectRef>
          <a:fontRef idx="minor">
            <a:schemeClr val="tx1"/>
          </a:fontRef>
        </p:style>
      </p:cxn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6441" r="6630"/>
          <a:stretch/>
        </p:blipFill>
        <p:spPr bwMode="auto">
          <a:xfrm>
            <a:off x="3563888" y="3284984"/>
            <a:ext cx="5073162"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descr="https://i.imgflip.com/9sbz7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5" y="1340768"/>
            <a:ext cx="3600400" cy="2461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2094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67544" y="332656"/>
            <a:ext cx="8280920" cy="720080"/>
          </a:xfrm>
          <a:prstGeom prst="rect">
            <a:avLst/>
          </a:prstGeom>
          <a:ln>
            <a:noFill/>
          </a:ln>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3600" dirty="0">
                <a:solidFill>
                  <a:schemeClr val="tx2">
                    <a:lumMod val="75000"/>
                  </a:schemeClr>
                </a:solidFill>
                <a:latin typeface="Arial" panose="020B0604020202020204" pitchFamily="34" charset="0"/>
                <a:cs typeface="Arial" panose="020B0604020202020204" pitchFamily="34" charset="0"/>
              </a:rPr>
              <a:t>The Problem: </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689" y="1628800"/>
            <a:ext cx="8839274" cy="4916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Straight Connector 2"/>
          <p:cNvCxnSpPr/>
          <p:nvPr/>
        </p:nvCxnSpPr>
        <p:spPr>
          <a:xfrm>
            <a:off x="467544" y="1052736"/>
            <a:ext cx="8064896" cy="0"/>
          </a:xfrm>
          <a:prstGeom prst="line">
            <a:avLst/>
          </a:prstGeom>
          <a:ln w="381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60765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67544" y="332656"/>
            <a:ext cx="8280920" cy="72008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3600" dirty="0">
                <a:solidFill>
                  <a:schemeClr val="tx2">
                    <a:lumMod val="75000"/>
                  </a:schemeClr>
                </a:solidFill>
                <a:latin typeface="Arial" panose="020B0604020202020204" pitchFamily="34" charset="0"/>
                <a:cs typeface="Arial" panose="020B0604020202020204" pitchFamily="34" charset="0"/>
              </a:rPr>
              <a:t>The Problem: </a:t>
            </a:r>
          </a:p>
        </p:txBody>
      </p:sp>
      <p:cxnSp>
        <p:nvCxnSpPr>
          <p:cNvPr id="3" name="Straight Connector 2"/>
          <p:cNvCxnSpPr/>
          <p:nvPr/>
        </p:nvCxnSpPr>
        <p:spPr>
          <a:xfrm>
            <a:off x="467544" y="1052736"/>
            <a:ext cx="8064896" cy="0"/>
          </a:xfrm>
          <a:prstGeom prst="line">
            <a:avLst/>
          </a:prstGeom>
          <a:ln w="38100">
            <a:solidFill>
              <a:schemeClr val="tx2">
                <a:lumMod val="75000"/>
              </a:schemeClr>
            </a:solidFill>
          </a:ln>
        </p:spPr>
        <p:style>
          <a:lnRef idx="1">
            <a:schemeClr val="dk1"/>
          </a:lnRef>
          <a:fillRef idx="0">
            <a:schemeClr val="dk1"/>
          </a:fillRef>
          <a:effectRef idx="0">
            <a:schemeClr val="dk1"/>
          </a:effectRef>
          <a:fontRef idx="minor">
            <a:schemeClr val="tx1"/>
          </a:fontRef>
        </p:style>
      </p:cxn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477" y="1484784"/>
            <a:ext cx="8684011" cy="480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950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67544" y="332656"/>
            <a:ext cx="8280920" cy="1142008"/>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3600" dirty="0">
                <a:solidFill>
                  <a:schemeClr val="tx2">
                    <a:lumMod val="75000"/>
                  </a:schemeClr>
                </a:solidFill>
                <a:latin typeface="Arial" panose="020B0604020202020204" pitchFamily="34" charset="0"/>
                <a:cs typeface="Arial" panose="020B0604020202020204" pitchFamily="34" charset="0"/>
              </a:rPr>
              <a:t>The Cause:</a:t>
            </a:r>
          </a:p>
        </p:txBody>
      </p:sp>
      <p:cxnSp>
        <p:nvCxnSpPr>
          <p:cNvPr id="3" name="Straight Connector 2"/>
          <p:cNvCxnSpPr/>
          <p:nvPr/>
        </p:nvCxnSpPr>
        <p:spPr>
          <a:xfrm>
            <a:off x="467544" y="1052736"/>
            <a:ext cx="8064896" cy="0"/>
          </a:xfrm>
          <a:prstGeom prst="line">
            <a:avLst/>
          </a:prstGeom>
          <a:ln w="38100">
            <a:solidFill>
              <a:schemeClr val="tx2">
                <a:lumMod val="75000"/>
              </a:schemeClr>
            </a:solidFill>
          </a:ln>
        </p:spPr>
        <p:style>
          <a:lnRef idx="1">
            <a:schemeClr val="dk1"/>
          </a:lnRef>
          <a:fillRef idx="0">
            <a:schemeClr val="dk1"/>
          </a:fillRef>
          <a:effectRef idx="0">
            <a:schemeClr val="dk1"/>
          </a:effectRef>
          <a:fontRef idx="minor">
            <a:schemeClr val="tx1"/>
          </a:fontRef>
        </p:style>
      </p:cxnSp>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6054" r="1062"/>
          <a:stretch/>
        </p:blipFill>
        <p:spPr>
          <a:xfrm>
            <a:off x="107504" y="1268760"/>
            <a:ext cx="8969031" cy="3008784"/>
          </a:xfrm>
          <a:prstGeom prst="rect">
            <a:avLst/>
          </a:prstGeom>
        </p:spPr>
      </p:pic>
      <p:sp>
        <p:nvSpPr>
          <p:cNvPr id="5" name="Right Arrow 4"/>
          <p:cNvSpPr/>
          <p:nvPr/>
        </p:nvSpPr>
        <p:spPr>
          <a:xfrm>
            <a:off x="1691680" y="5229200"/>
            <a:ext cx="5040560" cy="484632"/>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1547664" y="4869160"/>
            <a:ext cx="1026243" cy="369332"/>
          </a:xfrm>
          <a:prstGeom prst="rect">
            <a:avLst/>
          </a:prstGeom>
          <a:noFill/>
        </p:spPr>
        <p:txBody>
          <a:bodyPr wrap="none" rtlCol="0">
            <a:spAutoFit/>
          </a:bodyPr>
          <a:lstStyle/>
          <a:p>
            <a:r>
              <a:rPr lang="en-US" dirty="0"/>
              <a:t>Beginner</a:t>
            </a:r>
            <a:endParaRPr lang="en-GB" dirty="0"/>
          </a:p>
        </p:txBody>
      </p:sp>
      <p:sp>
        <p:nvSpPr>
          <p:cNvPr id="7" name="TextBox 6"/>
          <p:cNvSpPr txBox="1"/>
          <p:nvPr/>
        </p:nvSpPr>
        <p:spPr>
          <a:xfrm>
            <a:off x="5615186" y="4859868"/>
            <a:ext cx="1146661" cy="369332"/>
          </a:xfrm>
          <a:prstGeom prst="rect">
            <a:avLst/>
          </a:prstGeom>
          <a:noFill/>
        </p:spPr>
        <p:txBody>
          <a:bodyPr wrap="none" rtlCol="0">
            <a:spAutoFit/>
          </a:bodyPr>
          <a:lstStyle/>
          <a:p>
            <a:r>
              <a:rPr lang="en-US" dirty="0"/>
              <a:t>Enterprise</a:t>
            </a:r>
            <a:endParaRPr lang="en-GB" dirty="0"/>
          </a:p>
        </p:txBody>
      </p:sp>
    </p:spTree>
    <p:extLst>
      <p:ext uri="{BB962C8B-B14F-4D97-AF65-F5344CB8AC3E}">
        <p14:creationId xmlns:p14="http://schemas.microsoft.com/office/powerpoint/2010/main" val="945157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67544" y="332656"/>
            <a:ext cx="8280920" cy="1142008"/>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3600" dirty="0">
                <a:solidFill>
                  <a:schemeClr val="tx2">
                    <a:lumMod val="75000"/>
                  </a:schemeClr>
                </a:solidFill>
                <a:latin typeface="Arial" panose="020B0604020202020204" pitchFamily="34" charset="0"/>
                <a:cs typeface="Arial" panose="020B0604020202020204" pitchFamily="34" charset="0"/>
              </a:rPr>
              <a:t>The Solution</a:t>
            </a:r>
          </a:p>
        </p:txBody>
      </p:sp>
      <p:cxnSp>
        <p:nvCxnSpPr>
          <p:cNvPr id="3" name="Straight Connector 2"/>
          <p:cNvCxnSpPr/>
          <p:nvPr/>
        </p:nvCxnSpPr>
        <p:spPr>
          <a:xfrm>
            <a:off x="467544" y="1052736"/>
            <a:ext cx="8064896" cy="0"/>
          </a:xfrm>
          <a:prstGeom prst="line">
            <a:avLst/>
          </a:prstGeom>
          <a:ln w="381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683568" y="1383614"/>
            <a:ext cx="4362028" cy="369332"/>
          </a:xfrm>
          <a:prstGeom prst="rect">
            <a:avLst/>
          </a:prstGeom>
          <a:noFill/>
        </p:spPr>
        <p:txBody>
          <a:bodyPr wrap="none" rtlCol="0">
            <a:spAutoFit/>
          </a:bodyPr>
          <a:lstStyle/>
          <a:p>
            <a:r>
              <a:rPr lang="en-US" dirty="0"/>
              <a:t>Implement a test automation tool called CAT</a:t>
            </a:r>
            <a:endParaRPr lang="en-GB"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5110" y="169747"/>
            <a:ext cx="833512" cy="833512"/>
          </a:xfrm>
          <a:prstGeom prst="rect">
            <a:avLst/>
          </a:prstGeom>
        </p:spPr>
      </p:pic>
      <p:pic>
        <p:nvPicPr>
          <p:cNvPr id="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24328" y="32899"/>
            <a:ext cx="996488" cy="97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702" y="1844824"/>
            <a:ext cx="7289254" cy="4672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18353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a9324442-4656-4fca-b26e-099b64ea741e}" enabled="1" method="Standard" siteId="{18a01ad8-9727-498a-a47d-17374c6fd9f7}" contentBits="2" removed="0"/>
</clbl:labelList>
</file>

<file path=docProps/app.xml><?xml version="1.0" encoding="utf-8"?>
<Properties xmlns="http://schemas.openxmlformats.org/officeDocument/2006/extended-properties" xmlns:vt="http://schemas.openxmlformats.org/officeDocument/2006/docPropsVTypes">
  <TotalTime>8499</TotalTime>
  <Words>1109</Words>
  <Application>Microsoft Office PowerPoint</Application>
  <PresentationFormat>On-screen Show (4:3)</PresentationFormat>
  <Paragraphs>153</Paragraphs>
  <Slides>19</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Brush Script MT</vt:lpstr>
      <vt:lpstr>Calibri</vt:lpstr>
      <vt:lpstr>Calibri Light</vt:lpstr>
      <vt:lpstr>Lucida Console</vt:lpstr>
      <vt:lpstr>Office Theme</vt:lpstr>
      <vt:lpstr>Elevate User Confidence  with Automated Testing in Power BI  and cats!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sarah</dc:creator>
  <cp:lastModifiedBy>Abnett, Sarah</cp:lastModifiedBy>
  <cp:revision>86</cp:revision>
  <dcterms:created xsi:type="dcterms:W3CDTF">2025-04-13T12:24:42Z</dcterms:created>
  <dcterms:modified xsi:type="dcterms:W3CDTF">2025-09-13T08:27:57Z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Office Theme:8</vt:lpwstr>
  </property>
  <property fmtid="{D5CDD505-2E9C-101B-9397-08002B2CF9AE}" pid="3" name="ClassificationContentMarkingFooterText">
    <vt:lpwstr>Mondelez International Internal</vt:lpwstr>
  </property>
</Properties>
</file>