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1" r:id="rId2"/>
    <p:sldId id="256" r:id="rId3"/>
    <p:sldId id="272" r:id="rId4"/>
    <p:sldId id="273" r:id="rId5"/>
    <p:sldId id="257" r:id="rId6"/>
    <p:sldId id="267" r:id="rId7"/>
    <p:sldId id="268" r:id="rId8"/>
    <p:sldId id="258" r:id="rId9"/>
    <p:sldId id="274" r:id="rId10"/>
    <p:sldId id="277" r:id="rId11"/>
    <p:sldId id="270" r:id="rId12"/>
    <p:sldId id="260" r:id="rId13"/>
    <p:sldId id="261" r:id="rId14"/>
    <p:sldId id="263" r:id="rId15"/>
    <p:sldId id="266" r:id="rId16"/>
    <p:sldId id="275" r:id="rId17"/>
    <p:sldId id="276" r:id="rId18"/>
    <p:sldId id="280" r:id="rId19"/>
    <p:sldId id="2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C3508B"/>
    <a:srgbClr val="FF6600"/>
    <a:srgbClr val="47DC57"/>
    <a:srgbClr val="8AE84A"/>
    <a:srgbClr val="FE7DBA"/>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71049" autoAdjust="0"/>
  </p:normalViewPr>
  <p:slideViewPr>
    <p:cSldViewPr>
      <p:cViewPr varScale="1">
        <p:scale>
          <a:sx n="85" d="100"/>
          <a:sy n="85" d="100"/>
        </p:scale>
        <p:origin x="-1306" y="-7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9"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6F30F1-FDA2-4791-AC31-4266DA510E62}" type="doc">
      <dgm:prSet loTypeId="urn:microsoft.com/office/officeart/2005/8/layout/vList3" loCatId="list" qsTypeId="urn:microsoft.com/office/officeart/2005/8/quickstyle/simple1" qsCatId="simple" csTypeId="urn:microsoft.com/office/officeart/2005/8/colors/colorful4" csCatId="colorful" phldr="1"/>
      <dgm:spPr/>
      <dgm:t>
        <a:bodyPr/>
        <a:lstStyle/>
        <a:p>
          <a:endParaRPr lang="en-GB"/>
        </a:p>
      </dgm:t>
    </dgm:pt>
    <dgm:pt modelId="{1EE3C4DE-E936-4C91-A927-A6EBB4FD0A38}">
      <dgm:prSet/>
      <dgm:spPr/>
      <dgm:t>
        <a:bodyPr/>
        <a:lstStyle/>
        <a:p>
          <a:pPr rtl="0"/>
          <a:r>
            <a:rPr lang="en-US" dirty="0" smtClean="0"/>
            <a:t>A problem</a:t>
          </a:r>
          <a:endParaRPr lang="en-GB" dirty="0"/>
        </a:p>
      </dgm:t>
    </dgm:pt>
    <dgm:pt modelId="{8A8AC9E8-78CF-4D0A-89EA-D6044BA4DCFA}" type="parTrans" cxnId="{06A15640-37B4-4840-8900-F3E0A24B022B}">
      <dgm:prSet/>
      <dgm:spPr/>
      <dgm:t>
        <a:bodyPr/>
        <a:lstStyle/>
        <a:p>
          <a:endParaRPr lang="en-GB"/>
        </a:p>
      </dgm:t>
    </dgm:pt>
    <dgm:pt modelId="{98D84316-E1D6-41C2-8E92-9F0A61445D5C}" type="sibTrans" cxnId="{06A15640-37B4-4840-8900-F3E0A24B022B}">
      <dgm:prSet/>
      <dgm:spPr/>
      <dgm:t>
        <a:bodyPr/>
        <a:lstStyle/>
        <a:p>
          <a:endParaRPr lang="en-GB"/>
        </a:p>
      </dgm:t>
    </dgm:pt>
    <dgm:pt modelId="{70FCE6DE-7A18-4940-8909-25310C433E6D}">
      <dgm:prSet/>
      <dgm:spPr/>
      <dgm:t>
        <a:bodyPr/>
        <a:lstStyle/>
        <a:p>
          <a:pPr rtl="0"/>
          <a:r>
            <a:rPr lang="en-US" dirty="0" smtClean="0"/>
            <a:t>A solution</a:t>
          </a:r>
          <a:endParaRPr lang="en-GB" dirty="0"/>
        </a:p>
      </dgm:t>
    </dgm:pt>
    <dgm:pt modelId="{D6C1BBF2-4557-4071-95FE-E3B9BB7E015A}" type="parTrans" cxnId="{BB9B8D43-19C4-4A0D-8344-4167C16434AE}">
      <dgm:prSet/>
      <dgm:spPr/>
      <dgm:t>
        <a:bodyPr/>
        <a:lstStyle/>
        <a:p>
          <a:endParaRPr lang="en-GB"/>
        </a:p>
      </dgm:t>
    </dgm:pt>
    <dgm:pt modelId="{DD167AC1-742B-446E-8FB0-B231056E843F}" type="sibTrans" cxnId="{BB9B8D43-19C4-4A0D-8344-4167C16434AE}">
      <dgm:prSet/>
      <dgm:spPr/>
      <dgm:t>
        <a:bodyPr/>
        <a:lstStyle/>
        <a:p>
          <a:endParaRPr lang="en-GB"/>
        </a:p>
      </dgm:t>
    </dgm:pt>
    <dgm:pt modelId="{57E5ED3D-77B9-4F6E-B11B-B5A87C011FCD}">
      <dgm:prSet/>
      <dgm:spPr/>
      <dgm:t>
        <a:bodyPr/>
        <a:lstStyle/>
        <a:p>
          <a:pPr rtl="0"/>
          <a:r>
            <a:rPr lang="en-US" smtClean="0"/>
            <a:t>Demo</a:t>
          </a:r>
          <a:endParaRPr lang="en-GB"/>
        </a:p>
      </dgm:t>
    </dgm:pt>
    <dgm:pt modelId="{96A5489B-E1FD-4A97-B794-15F1C22B8431}" type="parTrans" cxnId="{8FB2A0E2-5468-4534-89B9-C587E4B2323F}">
      <dgm:prSet/>
      <dgm:spPr/>
      <dgm:t>
        <a:bodyPr/>
        <a:lstStyle/>
        <a:p>
          <a:endParaRPr lang="en-GB"/>
        </a:p>
      </dgm:t>
    </dgm:pt>
    <dgm:pt modelId="{374B8A6C-5304-4F2C-8DF1-EF16B0D37219}" type="sibTrans" cxnId="{8FB2A0E2-5468-4534-89B9-C587E4B2323F}">
      <dgm:prSet/>
      <dgm:spPr/>
      <dgm:t>
        <a:bodyPr/>
        <a:lstStyle/>
        <a:p>
          <a:endParaRPr lang="en-GB"/>
        </a:p>
      </dgm:t>
    </dgm:pt>
    <dgm:pt modelId="{7527EF16-794D-4B33-A484-42D8E3BD2080}">
      <dgm:prSet/>
      <dgm:spPr/>
      <dgm:t>
        <a:bodyPr/>
        <a:lstStyle/>
        <a:p>
          <a:pPr rtl="0"/>
          <a:r>
            <a:rPr lang="en-US" dirty="0" smtClean="0"/>
            <a:t>Other uses</a:t>
          </a:r>
          <a:endParaRPr lang="en-GB" dirty="0"/>
        </a:p>
      </dgm:t>
    </dgm:pt>
    <dgm:pt modelId="{C821E0E3-925A-4E12-A1D6-6D0E44C75F11}" type="parTrans" cxnId="{0ADD8706-71D3-4FFF-9785-977E64231ED8}">
      <dgm:prSet/>
      <dgm:spPr/>
      <dgm:t>
        <a:bodyPr/>
        <a:lstStyle/>
        <a:p>
          <a:endParaRPr lang="en-GB"/>
        </a:p>
      </dgm:t>
    </dgm:pt>
    <dgm:pt modelId="{628C66FE-C657-4919-B7AD-F6F2A7ADC7AA}" type="sibTrans" cxnId="{0ADD8706-71D3-4FFF-9785-977E64231ED8}">
      <dgm:prSet/>
      <dgm:spPr/>
      <dgm:t>
        <a:bodyPr/>
        <a:lstStyle/>
        <a:p>
          <a:endParaRPr lang="en-GB"/>
        </a:p>
      </dgm:t>
    </dgm:pt>
    <dgm:pt modelId="{34FFEFCF-951F-47EC-9AD5-D407E6F5C9E4}" type="pres">
      <dgm:prSet presAssocID="{A26F30F1-FDA2-4791-AC31-4266DA510E62}" presName="linearFlow" presStyleCnt="0">
        <dgm:presLayoutVars>
          <dgm:dir/>
          <dgm:resizeHandles val="exact"/>
        </dgm:presLayoutVars>
      </dgm:prSet>
      <dgm:spPr/>
      <dgm:t>
        <a:bodyPr/>
        <a:lstStyle/>
        <a:p>
          <a:endParaRPr lang="en-GB"/>
        </a:p>
      </dgm:t>
    </dgm:pt>
    <dgm:pt modelId="{36CBCFB8-E526-48BE-B2FF-2939B490C2B3}" type="pres">
      <dgm:prSet presAssocID="{1EE3C4DE-E936-4C91-A927-A6EBB4FD0A38}" presName="composite" presStyleCnt="0"/>
      <dgm:spPr/>
      <dgm:t>
        <a:bodyPr/>
        <a:lstStyle/>
        <a:p>
          <a:endParaRPr lang="en-GB"/>
        </a:p>
      </dgm:t>
    </dgm:pt>
    <dgm:pt modelId="{2FE330F8-B1E5-40CD-8200-C3D0CD1679F6}" type="pres">
      <dgm:prSet presAssocID="{1EE3C4DE-E936-4C91-A927-A6EBB4FD0A38}" presName="imgShp"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67000" b="-67000"/>
          </a:stretch>
        </a:blipFill>
      </dgm:spPr>
      <dgm:t>
        <a:bodyPr/>
        <a:lstStyle/>
        <a:p>
          <a:endParaRPr lang="en-GB"/>
        </a:p>
      </dgm:t>
    </dgm:pt>
    <dgm:pt modelId="{5D54BCBF-7761-428D-BA5D-9C2842438C77}" type="pres">
      <dgm:prSet presAssocID="{1EE3C4DE-E936-4C91-A927-A6EBB4FD0A38}" presName="txShp" presStyleLbl="node1" presStyleIdx="0" presStyleCnt="4">
        <dgm:presLayoutVars>
          <dgm:bulletEnabled val="1"/>
        </dgm:presLayoutVars>
      </dgm:prSet>
      <dgm:spPr/>
      <dgm:t>
        <a:bodyPr/>
        <a:lstStyle/>
        <a:p>
          <a:endParaRPr lang="en-GB"/>
        </a:p>
      </dgm:t>
    </dgm:pt>
    <dgm:pt modelId="{84DE5676-D6B0-44B5-9BDC-14360D7C64E6}" type="pres">
      <dgm:prSet presAssocID="{98D84316-E1D6-41C2-8E92-9F0A61445D5C}" presName="spacing" presStyleCnt="0"/>
      <dgm:spPr/>
      <dgm:t>
        <a:bodyPr/>
        <a:lstStyle/>
        <a:p>
          <a:endParaRPr lang="en-GB"/>
        </a:p>
      </dgm:t>
    </dgm:pt>
    <dgm:pt modelId="{1C80BBE3-A6A3-4881-874B-212DE4C11CEB}" type="pres">
      <dgm:prSet presAssocID="{70FCE6DE-7A18-4940-8909-25310C433E6D}" presName="composite" presStyleCnt="0"/>
      <dgm:spPr/>
      <dgm:t>
        <a:bodyPr/>
        <a:lstStyle/>
        <a:p>
          <a:endParaRPr lang="en-GB"/>
        </a:p>
      </dgm:t>
    </dgm:pt>
    <dgm:pt modelId="{E329DB42-A129-423A-9354-FEDC72055CEE}" type="pres">
      <dgm:prSet presAssocID="{70FCE6DE-7A18-4940-8909-25310C433E6D}" presName="imgShp"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GB"/>
        </a:p>
      </dgm:t>
    </dgm:pt>
    <dgm:pt modelId="{287A1E4F-963D-465F-BFAA-7081666C20A4}" type="pres">
      <dgm:prSet presAssocID="{70FCE6DE-7A18-4940-8909-25310C433E6D}" presName="txShp" presStyleLbl="node1" presStyleIdx="1" presStyleCnt="4">
        <dgm:presLayoutVars>
          <dgm:bulletEnabled val="1"/>
        </dgm:presLayoutVars>
      </dgm:prSet>
      <dgm:spPr/>
      <dgm:t>
        <a:bodyPr/>
        <a:lstStyle/>
        <a:p>
          <a:endParaRPr lang="en-GB"/>
        </a:p>
      </dgm:t>
    </dgm:pt>
    <dgm:pt modelId="{F051F454-641C-4C0D-BA81-C12F9FBAFF83}" type="pres">
      <dgm:prSet presAssocID="{DD167AC1-742B-446E-8FB0-B231056E843F}" presName="spacing" presStyleCnt="0"/>
      <dgm:spPr/>
      <dgm:t>
        <a:bodyPr/>
        <a:lstStyle/>
        <a:p>
          <a:endParaRPr lang="en-GB"/>
        </a:p>
      </dgm:t>
    </dgm:pt>
    <dgm:pt modelId="{111C4779-9559-4E1C-97E4-9AFA1860BFF3}" type="pres">
      <dgm:prSet presAssocID="{57E5ED3D-77B9-4F6E-B11B-B5A87C011FCD}" presName="composite" presStyleCnt="0"/>
      <dgm:spPr/>
      <dgm:t>
        <a:bodyPr/>
        <a:lstStyle/>
        <a:p>
          <a:endParaRPr lang="en-GB"/>
        </a:p>
      </dgm:t>
    </dgm:pt>
    <dgm:pt modelId="{380AA0C0-7DDB-4A67-874A-F44520E1102F}" type="pres">
      <dgm:prSet presAssocID="{57E5ED3D-77B9-4F6E-B11B-B5A87C011FCD}" presName="imgShp"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39000" r="-39000"/>
          </a:stretch>
        </a:blipFill>
      </dgm:spPr>
      <dgm:t>
        <a:bodyPr/>
        <a:lstStyle/>
        <a:p>
          <a:endParaRPr lang="en-GB"/>
        </a:p>
      </dgm:t>
    </dgm:pt>
    <dgm:pt modelId="{3B62984E-1226-443C-81D5-48690B7B9FC6}" type="pres">
      <dgm:prSet presAssocID="{57E5ED3D-77B9-4F6E-B11B-B5A87C011FCD}" presName="txShp" presStyleLbl="node1" presStyleIdx="2" presStyleCnt="4">
        <dgm:presLayoutVars>
          <dgm:bulletEnabled val="1"/>
        </dgm:presLayoutVars>
      </dgm:prSet>
      <dgm:spPr/>
      <dgm:t>
        <a:bodyPr/>
        <a:lstStyle/>
        <a:p>
          <a:endParaRPr lang="en-GB"/>
        </a:p>
      </dgm:t>
    </dgm:pt>
    <dgm:pt modelId="{E791DED5-BF79-40DA-ADE0-EB29CB2D34AF}" type="pres">
      <dgm:prSet presAssocID="{374B8A6C-5304-4F2C-8DF1-EF16B0D37219}" presName="spacing" presStyleCnt="0"/>
      <dgm:spPr/>
      <dgm:t>
        <a:bodyPr/>
        <a:lstStyle/>
        <a:p>
          <a:endParaRPr lang="en-GB"/>
        </a:p>
      </dgm:t>
    </dgm:pt>
    <dgm:pt modelId="{F9AF944D-58D2-4EB0-A640-45D1AD7B47C7}" type="pres">
      <dgm:prSet presAssocID="{7527EF16-794D-4B33-A484-42D8E3BD2080}" presName="composite" presStyleCnt="0"/>
      <dgm:spPr/>
      <dgm:t>
        <a:bodyPr/>
        <a:lstStyle/>
        <a:p>
          <a:endParaRPr lang="en-GB"/>
        </a:p>
      </dgm:t>
    </dgm:pt>
    <dgm:pt modelId="{1DA727F5-74CC-4DF6-97B4-B2B8519909CE}" type="pres">
      <dgm:prSet presAssocID="{7527EF16-794D-4B33-A484-42D8E3BD2080}"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n-GB"/>
        </a:p>
      </dgm:t>
    </dgm:pt>
    <dgm:pt modelId="{5AF01F8A-D03E-42BA-B1FB-35B6B1C9617E}" type="pres">
      <dgm:prSet presAssocID="{7527EF16-794D-4B33-A484-42D8E3BD2080}" presName="txShp" presStyleLbl="node1" presStyleIdx="3" presStyleCnt="4">
        <dgm:presLayoutVars>
          <dgm:bulletEnabled val="1"/>
        </dgm:presLayoutVars>
      </dgm:prSet>
      <dgm:spPr/>
      <dgm:t>
        <a:bodyPr/>
        <a:lstStyle/>
        <a:p>
          <a:endParaRPr lang="en-GB"/>
        </a:p>
      </dgm:t>
    </dgm:pt>
  </dgm:ptLst>
  <dgm:cxnLst>
    <dgm:cxn modelId="{5CCC8F6A-FA26-4144-8BDC-45DBD3E7EA5B}" type="presOf" srcId="{1EE3C4DE-E936-4C91-A927-A6EBB4FD0A38}" destId="{5D54BCBF-7761-428D-BA5D-9C2842438C77}" srcOrd="0" destOrd="0" presId="urn:microsoft.com/office/officeart/2005/8/layout/vList3"/>
    <dgm:cxn modelId="{BB9B8D43-19C4-4A0D-8344-4167C16434AE}" srcId="{A26F30F1-FDA2-4791-AC31-4266DA510E62}" destId="{70FCE6DE-7A18-4940-8909-25310C433E6D}" srcOrd="1" destOrd="0" parTransId="{D6C1BBF2-4557-4071-95FE-E3B9BB7E015A}" sibTransId="{DD167AC1-742B-446E-8FB0-B231056E843F}"/>
    <dgm:cxn modelId="{06A15640-37B4-4840-8900-F3E0A24B022B}" srcId="{A26F30F1-FDA2-4791-AC31-4266DA510E62}" destId="{1EE3C4DE-E936-4C91-A927-A6EBB4FD0A38}" srcOrd="0" destOrd="0" parTransId="{8A8AC9E8-78CF-4D0A-89EA-D6044BA4DCFA}" sibTransId="{98D84316-E1D6-41C2-8E92-9F0A61445D5C}"/>
    <dgm:cxn modelId="{04431F02-EC7F-4AD2-AA44-6EC19B820C62}" type="presOf" srcId="{7527EF16-794D-4B33-A484-42D8E3BD2080}" destId="{5AF01F8A-D03E-42BA-B1FB-35B6B1C9617E}" srcOrd="0" destOrd="0" presId="urn:microsoft.com/office/officeart/2005/8/layout/vList3"/>
    <dgm:cxn modelId="{8FB2A0E2-5468-4534-89B9-C587E4B2323F}" srcId="{A26F30F1-FDA2-4791-AC31-4266DA510E62}" destId="{57E5ED3D-77B9-4F6E-B11B-B5A87C011FCD}" srcOrd="2" destOrd="0" parTransId="{96A5489B-E1FD-4A97-B794-15F1C22B8431}" sibTransId="{374B8A6C-5304-4F2C-8DF1-EF16B0D37219}"/>
    <dgm:cxn modelId="{F171C8EC-6F4D-464D-AE4E-45F709E5A0BD}" type="presOf" srcId="{70FCE6DE-7A18-4940-8909-25310C433E6D}" destId="{287A1E4F-963D-465F-BFAA-7081666C20A4}" srcOrd="0" destOrd="0" presId="urn:microsoft.com/office/officeart/2005/8/layout/vList3"/>
    <dgm:cxn modelId="{0ADD8706-71D3-4FFF-9785-977E64231ED8}" srcId="{A26F30F1-FDA2-4791-AC31-4266DA510E62}" destId="{7527EF16-794D-4B33-A484-42D8E3BD2080}" srcOrd="3" destOrd="0" parTransId="{C821E0E3-925A-4E12-A1D6-6D0E44C75F11}" sibTransId="{628C66FE-C657-4919-B7AD-F6F2A7ADC7AA}"/>
    <dgm:cxn modelId="{9D447CA1-47CE-4B64-8F09-1FCF1101E369}" type="presOf" srcId="{A26F30F1-FDA2-4791-AC31-4266DA510E62}" destId="{34FFEFCF-951F-47EC-9AD5-D407E6F5C9E4}" srcOrd="0" destOrd="0" presId="urn:microsoft.com/office/officeart/2005/8/layout/vList3"/>
    <dgm:cxn modelId="{59CFA7C2-2195-458E-852F-F33E301DFF1E}" type="presOf" srcId="{57E5ED3D-77B9-4F6E-B11B-B5A87C011FCD}" destId="{3B62984E-1226-443C-81D5-48690B7B9FC6}" srcOrd="0" destOrd="0" presId="urn:microsoft.com/office/officeart/2005/8/layout/vList3"/>
    <dgm:cxn modelId="{B2D3003C-E308-42EB-B06B-0FFFCEF719C9}" type="presParOf" srcId="{34FFEFCF-951F-47EC-9AD5-D407E6F5C9E4}" destId="{36CBCFB8-E526-48BE-B2FF-2939B490C2B3}" srcOrd="0" destOrd="0" presId="urn:microsoft.com/office/officeart/2005/8/layout/vList3"/>
    <dgm:cxn modelId="{BAAA6A23-D82F-43F9-B97B-B86C6F57A229}" type="presParOf" srcId="{36CBCFB8-E526-48BE-B2FF-2939B490C2B3}" destId="{2FE330F8-B1E5-40CD-8200-C3D0CD1679F6}" srcOrd="0" destOrd="0" presId="urn:microsoft.com/office/officeart/2005/8/layout/vList3"/>
    <dgm:cxn modelId="{43238E03-47C9-4F4B-B9EC-F051E59D9FDB}" type="presParOf" srcId="{36CBCFB8-E526-48BE-B2FF-2939B490C2B3}" destId="{5D54BCBF-7761-428D-BA5D-9C2842438C77}" srcOrd="1" destOrd="0" presId="urn:microsoft.com/office/officeart/2005/8/layout/vList3"/>
    <dgm:cxn modelId="{605BBC51-9E1F-44DC-8D00-3FEC98AD6357}" type="presParOf" srcId="{34FFEFCF-951F-47EC-9AD5-D407E6F5C9E4}" destId="{84DE5676-D6B0-44B5-9BDC-14360D7C64E6}" srcOrd="1" destOrd="0" presId="urn:microsoft.com/office/officeart/2005/8/layout/vList3"/>
    <dgm:cxn modelId="{46B08C64-08C3-4103-A867-47F51F41FCF7}" type="presParOf" srcId="{34FFEFCF-951F-47EC-9AD5-D407E6F5C9E4}" destId="{1C80BBE3-A6A3-4881-874B-212DE4C11CEB}" srcOrd="2" destOrd="0" presId="urn:microsoft.com/office/officeart/2005/8/layout/vList3"/>
    <dgm:cxn modelId="{4AAF596D-5BEA-456E-8D84-7143E54E31E3}" type="presParOf" srcId="{1C80BBE3-A6A3-4881-874B-212DE4C11CEB}" destId="{E329DB42-A129-423A-9354-FEDC72055CEE}" srcOrd="0" destOrd="0" presId="urn:microsoft.com/office/officeart/2005/8/layout/vList3"/>
    <dgm:cxn modelId="{9F416E07-4C59-48A6-98EF-B95DDC3121A9}" type="presParOf" srcId="{1C80BBE3-A6A3-4881-874B-212DE4C11CEB}" destId="{287A1E4F-963D-465F-BFAA-7081666C20A4}" srcOrd="1" destOrd="0" presId="urn:microsoft.com/office/officeart/2005/8/layout/vList3"/>
    <dgm:cxn modelId="{E7C19C90-0B69-4D50-8A8F-7546AFCE7B8E}" type="presParOf" srcId="{34FFEFCF-951F-47EC-9AD5-D407E6F5C9E4}" destId="{F051F454-641C-4C0D-BA81-C12F9FBAFF83}" srcOrd="3" destOrd="0" presId="urn:microsoft.com/office/officeart/2005/8/layout/vList3"/>
    <dgm:cxn modelId="{64960E72-AE96-467B-A41D-07603D6478AB}" type="presParOf" srcId="{34FFEFCF-951F-47EC-9AD5-D407E6F5C9E4}" destId="{111C4779-9559-4E1C-97E4-9AFA1860BFF3}" srcOrd="4" destOrd="0" presId="urn:microsoft.com/office/officeart/2005/8/layout/vList3"/>
    <dgm:cxn modelId="{BCB1FA7A-9A42-4FBF-B61E-CD074A351D61}" type="presParOf" srcId="{111C4779-9559-4E1C-97E4-9AFA1860BFF3}" destId="{380AA0C0-7DDB-4A67-874A-F44520E1102F}" srcOrd="0" destOrd="0" presId="urn:microsoft.com/office/officeart/2005/8/layout/vList3"/>
    <dgm:cxn modelId="{CF08B183-556D-4247-A375-113FF1628AA3}" type="presParOf" srcId="{111C4779-9559-4E1C-97E4-9AFA1860BFF3}" destId="{3B62984E-1226-443C-81D5-48690B7B9FC6}" srcOrd="1" destOrd="0" presId="urn:microsoft.com/office/officeart/2005/8/layout/vList3"/>
    <dgm:cxn modelId="{5B591E49-35C0-4F61-9D21-FA6A323A7245}" type="presParOf" srcId="{34FFEFCF-951F-47EC-9AD5-D407E6F5C9E4}" destId="{E791DED5-BF79-40DA-ADE0-EB29CB2D34AF}" srcOrd="5" destOrd="0" presId="urn:microsoft.com/office/officeart/2005/8/layout/vList3"/>
    <dgm:cxn modelId="{8FAE27FD-AB31-4190-BD0B-51104042FCAB}" type="presParOf" srcId="{34FFEFCF-951F-47EC-9AD5-D407E6F5C9E4}" destId="{F9AF944D-58D2-4EB0-A640-45D1AD7B47C7}" srcOrd="6" destOrd="0" presId="urn:microsoft.com/office/officeart/2005/8/layout/vList3"/>
    <dgm:cxn modelId="{C8713B38-9308-4EF0-8290-6144D5CB3431}" type="presParOf" srcId="{F9AF944D-58D2-4EB0-A640-45D1AD7B47C7}" destId="{1DA727F5-74CC-4DF6-97B4-B2B8519909CE}" srcOrd="0" destOrd="0" presId="urn:microsoft.com/office/officeart/2005/8/layout/vList3"/>
    <dgm:cxn modelId="{087DBD0B-3913-47FD-A45A-ECACB212AB9C}" type="presParOf" srcId="{F9AF944D-58D2-4EB0-A640-45D1AD7B47C7}" destId="{5AF01F8A-D03E-42BA-B1FB-35B6B1C9617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8FA1E5-96DC-4412-A53A-6451FEE44519}" type="doc">
      <dgm:prSet loTypeId="urn:microsoft.com/office/officeart/2005/8/layout/process4" loCatId="list" qsTypeId="urn:microsoft.com/office/officeart/2005/8/quickstyle/simple1" qsCatId="simple" csTypeId="urn:microsoft.com/office/officeart/2005/8/colors/colorful4" csCatId="colorful" phldr="1"/>
      <dgm:spPr/>
      <dgm:t>
        <a:bodyPr/>
        <a:lstStyle/>
        <a:p>
          <a:endParaRPr lang="en-GB"/>
        </a:p>
      </dgm:t>
    </dgm:pt>
    <dgm:pt modelId="{B5BD341D-A015-4F7B-9967-674C49AAFC08}">
      <dgm:prSet/>
      <dgm:spPr/>
      <dgm:t>
        <a:bodyPr/>
        <a:lstStyle/>
        <a:p>
          <a:pPr rtl="0"/>
          <a:r>
            <a:rPr lang="en-US" dirty="0" smtClean="0"/>
            <a:t>Define a wide range of data sources: local files, SQL Server, Fabric, Semantic Models</a:t>
          </a:r>
          <a:endParaRPr lang="en-GB" dirty="0"/>
        </a:p>
      </dgm:t>
    </dgm:pt>
    <dgm:pt modelId="{9CC64DF6-C963-4C3D-9815-2034340874EB}" type="parTrans" cxnId="{04E400EE-2305-4955-B163-D0D7CF863438}">
      <dgm:prSet/>
      <dgm:spPr/>
      <dgm:t>
        <a:bodyPr/>
        <a:lstStyle/>
        <a:p>
          <a:endParaRPr lang="en-GB"/>
        </a:p>
      </dgm:t>
    </dgm:pt>
    <dgm:pt modelId="{DC4D6F90-EF47-4FAC-A373-DBA5F3D8216A}" type="sibTrans" cxnId="{04E400EE-2305-4955-B163-D0D7CF863438}">
      <dgm:prSet/>
      <dgm:spPr/>
      <dgm:t>
        <a:bodyPr/>
        <a:lstStyle/>
        <a:p>
          <a:endParaRPr lang="en-GB"/>
        </a:p>
      </dgm:t>
    </dgm:pt>
    <dgm:pt modelId="{962AC6CB-0823-4200-B207-C7B41CEBC289}">
      <dgm:prSet/>
      <dgm:spPr/>
      <dgm:t>
        <a:bodyPr/>
        <a:lstStyle/>
        <a:p>
          <a:pPr rtl="0"/>
          <a:r>
            <a:rPr lang="en-US" smtClean="0"/>
            <a:t>Use different query languages: SQL, DAX</a:t>
          </a:r>
          <a:endParaRPr lang="en-GB"/>
        </a:p>
      </dgm:t>
    </dgm:pt>
    <dgm:pt modelId="{28C579A0-597E-48A2-854C-8CEC9D3739A4}" type="parTrans" cxnId="{18D5F26B-45B4-4A02-9B04-13719AB64A70}">
      <dgm:prSet/>
      <dgm:spPr/>
      <dgm:t>
        <a:bodyPr/>
        <a:lstStyle/>
        <a:p>
          <a:endParaRPr lang="en-GB"/>
        </a:p>
      </dgm:t>
    </dgm:pt>
    <dgm:pt modelId="{BBB9CFA9-5964-4A40-AF31-FD2A507FAC38}" type="sibTrans" cxnId="{18D5F26B-45B4-4A02-9B04-13719AB64A70}">
      <dgm:prSet/>
      <dgm:spPr/>
      <dgm:t>
        <a:bodyPr/>
        <a:lstStyle/>
        <a:p>
          <a:endParaRPr lang="en-GB"/>
        </a:p>
      </dgm:t>
    </dgm:pt>
    <dgm:pt modelId="{0B0D7413-CFF2-4E81-BC51-1E00F9872D73}">
      <dgm:prSet/>
      <dgm:spPr/>
      <dgm:t>
        <a:bodyPr/>
        <a:lstStyle/>
        <a:p>
          <a:pPr rtl="0"/>
          <a:r>
            <a:rPr lang="en-US" smtClean="0"/>
            <a:t>Define expectations: set is empty, sets match, contains </a:t>
          </a:r>
          <a:endParaRPr lang="en-GB"/>
        </a:p>
      </dgm:t>
    </dgm:pt>
    <dgm:pt modelId="{7015E5F1-863B-4667-B016-A29996555BAA}" type="parTrans" cxnId="{7775F695-CB64-41B1-9F2F-CEC44C99B2D0}">
      <dgm:prSet/>
      <dgm:spPr/>
      <dgm:t>
        <a:bodyPr/>
        <a:lstStyle/>
        <a:p>
          <a:endParaRPr lang="en-GB"/>
        </a:p>
      </dgm:t>
    </dgm:pt>
    <dgm:pt modelId="{C1272E77-68FC-44D8-9A0F-B45E6F725FB1}" type="sibTrans" cxnId="{7775F695-CB64-41B1-9F2F-CEC44C99B2D0}">
      <dgm:prSet/>
      <dgm:spPr/>
      <dgm:t>
        <a:bodyPr/>
        <a:lstStyle/>
        <a:p>
          <a:endParaRPr lang="en-GB"/>
        </a:p>
      </dgm:t>
    </dgm:pt>
    <dgm:pt modelId="{E64BAFEF-79E8-4EA3-A244-25C4368F84E3}" type="pres">
      <dgm:prSet presAssocID="{448FA1E5-96DC-4412-A53A-6451FEE44519}" presName="Name0" presStyleCnt="0">
        <dgm:presLayoutVars>
          <dgm:dir/>
          <dgm:animLvl val="lvl"/>
          <dgm:resizeHandles val="exact"/>
        </dgm:presLayoutVars>
      </dgm:prSet>
      <dgm:spPr/>
      <dgm:t>
        <a:bodyPr/>
        <a:lstStyle/>
        <a:p>
          <a:endParaRPr lang="en-GB"/>
        </a:p>
      </dgm:t>
    </dgm:pt>
    <dgm:pt modelId="{D5AA9ED1-DEDF-45F1-979C-2654484D89C4}" type="pres">
      <dgm:prSet presAssocID="{0B0D7413-CFF2-4E81-BC51-1E00F9872D73}" presName="boxAndChildren" presStyleCnt="0"/>
      <dgm:spPr/>
    </dgm:pt>
    <dgm:pt modelId="{A9E68A32-52D6-46D7-AC7E-1026BE733F51}" type="pres">
      <dgm:prSet presAssocID="{0B0D7413-CFF2-4E81-BC51-1E00F9872D73}" presName="parentTextBox" presStyleLbl="node1" presStyleIdx="0" presStyleCnt="3"/>
      <dgm:spPr/>
      <dgm:t>
        <a:bodyPr/>
        <a:lstStyle/>
        <a:p>
          <a:endParaRPr lang="en-GB"/>
        </a:p>
      </dgm:t>
    </dgm:pt>
    <dgm:pt modelId="{B8C6C714-E6D9-47BA-8127-35D62887E7AA}" type="pres">
      <dgm:prSet presAssocID="{BBB9CFA9-5964-4A40-AF31-FD2A507FAC38}" presName="sp" presStyleCnt="0"/>
      <dgm:spPr/>
    </dgm:pt>
    <dgm:pt modelId="{053B1DB3-E4E7-4786-A549-F4BB50A32038}" type="pres">
      <dgm:prSet presAssocID="{962AC6CB-0823-4200-B207-C7B41CEBC289}" presName="arrowAndChildren" presStyleCnt="0"/>
      <dgm:spPr/>
    </dgm:pt>
    <dgm:pt modelId="{70CC84CD-CB64-4727-BF6D-6959D84D6031}" type="pres">
      <dgm:prSet presAssocID="{962AC6CB-0823-4200-B207-C7B41CEBC289}" presName="parentTextArrow" presStyleLbl="node1" presStyleIdx="1" presStyleCnt="3"/>
      <dgm:spPr/>
      <dgm:t>
        <a:bodyPr/>
        <a:lstStyle/>
        <a:p>
          <a:endParaRPr lang="en-GB"/>
        </a:p>
      </dgm:t>
    </dgm:pt>
    <dgm:pt modelId="{199EC3F3-EB44-44B4-B1F6-867173A4E097}" type="pres">
      <dgm:prSet presAssocID="{DC4D6F90-EF47-4FAC-A373-DBA5F3D8216A}" presName="sp" presStyleCnt="0"/>
      <dgm:spPr/>
    </dgm:pt>
    <dgm:pt modelId="{A6906C4B-53B1-4975-93BE-54F1A2A848CB}" type="pres">
      <dgm:prSet presAssocID="{B5BD341D-A015-4F7B-9967-674C49AAFC08}" presName="arrowAndChildren" presStyleCnt="0"/>
      <dgm:spPr/>
    </dgm:pt>
    <dgm:pt modelId="{BEBBFBCD-998C-4FD6-827B-6E547AE7311A}" type="pres">
      <dgm:prSet presAssocID="{B5BD341D-A015-4F7B-9967-674C49AAFC08}" presName="parentTextArrow" presStyleLbl="node1" presStyleIdx="2" presStyleCnt="3" custLinFactNeighborY="1170"/>
      <dgm:spPr/>
      <dgm:t>
        <a:bodyPr/>
        <a:lstStyle/>
        <a:p>
          <a:endParaRPr lang="en-GB"/>
        </a:p>
      </dgm:t>
    </dgm:pt>
  </dgm:ptLst>
  <dgm:cxnLst>
    <dgm:cxn modelId="{B85B8AD9-7B7F-41A6-9465-FA88620F8AF2}" type="presOf" srcId="{B5BD341D-A015-4F7B-9967-674C49AAFC08}" destId="{BEBBFBCD-998C-4FD6-827B-6E547AE7311A}" srcOrd="0" destOrd="0" presId="urn:microsoft.com/office/officeart/2005/8/layout/process4"/>
    <dgm:cxn modelId="{B0BA4185-A8C0-410C-BEFD-206B284953C4}" type="presOf" srcId="{0B0D7413-CFF2-4E81-BC51-1E00F9872D73}" destId="{A9E68A32-52D6-46D7-AC7E-1026BE733F51}" srcOrd="0" destOrd="0" presId="urn:microsoft.com/office/officeart/2005/8/layout/process4"/>
    <dgm:cxn modelId="{18D5F26B-45B4-4A02-9B04-13719AB64A70}" srcId="{448FA1E5-96DC-4412-A53A-6451FEE44519}" destId="{962AC6CB-0823-4200-B207-C7B41CEBC289}" srcOrd="1" destOrd="0" parTransId="{28C579A0-597E-48A2-854C-8CEC9D3739A4}" sibTransId="{BBB9CFA9-5964-4A40-AF31-FD2A507FAC38}"/>
    <dgm:cxn modelId="{AD3C8A7C-B33A-4410-AF4E-F910CFB83C86}" type="presOf" srcId="{448FA1E5-96DC-4412-A53A-6451FEE44519}" destId="{E64BAFEF-79E8-4EA3-A244-25C4368F84E3}" srcOrd="0" destOrd="0" presId="urn:microsoft.com/office/officeart/2005/8/layout/process4"/>
    <dgm:cxn modelId="{04E400EE-2305-4955-B163-D0D7CF863438}" srcId="{448FA1E5-96DC-4412-A53A-6451FEE44519}" destId="{B5BD341D-A015-4F7B-9967-674C49AAFC08}" srcOrd="0" destOrd="0" parTransId="{9CC64DF6-C963-4C3D-9815-2034340874EB}" sibTransId="{DC4D6F90-EF47-4FAC-A373-DBA5F3D8216A}"/>
    <dgm:cxn modelId="{82C64BEF-8212-48B8-967F-8C25A4F1472A}" type="presOf" srcId="{962AC6CB-0823-4200-B207-C7B41CEBC289}" destId="{70CC84CD-CB64-4727-BF6D-6959D84D6031}" srcOrd="0" destOrd="0" presId="urn:microsoft.com/office/officeart/2005/8/layout/process4"/>
    <dgm:cxn modelId="{7775F695-CB64-41B1-9F2F-CEC44C99B2D0}" srcId="{448FA1E5-96DC-4412-A53A-6451FEE44519}" destId="{0B0D7413-CFF2-4E81-BC51-1E00F9872D73}" srcOrd="2" destOrd="0" parTransId="{7015E5F1-863B-4667-B016-A29996555BAA}" sibTransId="{C1272E77-68FC-44D8-9A0F-B45E6F725FB1}"/>
    <dgm:cxn modelId="{FD4CE322-8E63-4877-9C01-6792A931F423}" type="presParOf" srcId="{E64BAFEF-79E8-4EA3-A244-25C4368F84E3}" destId="{D5AA9ED1-DEDF-45F1-979C-2654484D89C4}" srcOrd="0" destOrd="0" presId="urn:microsoft.com/office/officeart/2005/8/layout/process4"/>
    <dgm:cxn modelId="{4B105A19-C62B-4725-A34B-B4BC49D7EE1C}" type="presParOf" srcId="{D5AA9ED1-DEDF-45F1-979C-2654484D89C4}" destId="{A9E68A32-52D6-46D7-AC7E-1026BE733F51}" srcOrd="0" destOrd="0" presId="urn:microsoft.com/office/officeart/2005/8/layout/process4"/>
    <dgm:cxn modelId="{BF549871-C27A-4427-9F2E-3887CDF72F1E}" type="presParOf" srcId="{E64BAFEF-79E8-4EA3-A244-25C4368F84E3}" destId="{B8C6C714-E6D9-47BA-8127-35D62887E7AA}" srcOrd="1" destOrd="0" presId="urn:microsoft.com/office/officeart/2005/8/layout/process4"/>
    <dgm:cxn modelId="{4DB2A7B3-1C40-48D4-8F96-3CDE4E2DC977}" type="presParOf" srcId="{E64BAFEF-79E8-4EA3-A244-25C4368F84E3}" destId="{053B1DB3-E4E7-4786-A549-F4BB50A32038}" srcOrd="2" destOrd="0" presId="urn:microsoft.com/office/officeart/2005/8/layout/process4"/>
    <dgm:cxn modelId="{CEAC3149-E6AB-4548-B164-C30A106E21DE}" type="presParOf" srcId="{053B1DB3-E4E7-4786-A549-F4BB50A32038}" destId="{70CC84CD-CB64-4727-BF6D-6959D84D6031}" srcOrd="0" destOrd="0" presId="urn:microsoft.com/office/officeart/2005/8/layout/process4"/>
    <dgm:cxn modelId="{89B1B541-F2C9-49F8-9993-B0E2FCCBD394}" type="presParOf" srcId="{E64BAFEF-79E8-4EA3-A244-25C4368F84E3}" destId="{199EC3F3-EB44-44B4-B1F6-867173A4E097}" srcOrd="3" destOrd="0" presId="urn:microsoft.com/office/officeart/2005/8/layout/process4"/>
    <dgm:cxn modelId="{0608325A-771A-46AA-9323-4B55C37001D1}" type="presParOf" srcId="{E64BAFEF-79E8-4EA3-A244-25C4368F84E3}" destId="{A6906C4B-53B1-4975-93BE-54F1A2A848CB}" srcOrd="4" destOrd="0" presId="urn:microsoft.com/office/officeart/2005/8/layout/process4"/>
    <dgm:cxn modelId="{578134FD-8898-4C08-8039-AC747F76DC77}" type="presParOf" srcId="{A6906C4B-53B1-4975-93BE-54F1A2A848CB}" destId="{BEBBFBCD-998C-4FD6-827B-6E547AE7311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C5A202-9154-434A-B2EF-7E0A94895F5A}"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GB"/>
        </a:p>
      </dgm:t>
    </dgm:pt>
    <dgm:pt modelId="{D1B195D7-1A0B-4F82-AD7C-D773EFE6080B}">
      <dgm:prSet custT="1"/>
      <dgm:spPr/>
      <dgm:t>
        <a:bodyPr/>
        <a:lstStyle/>
        <a:p>
          <a:pPr rtl="0"/>
          <a:r>
            <a:rPr lang="en-US" sz="3600" dirty="0" smtClean="0"/>
            <a:t>Code</a:t>
          </a:r>
          <a:endParaRPr lang="en-GB" sz="3600" dirty="0"/>
        </a:p>
      </dgm:t>
    </dgm:pt>
    <dgm:pt modelId="{0B6A3AB0-2B0B-4367-A398-ED16026E2062}" type="parTrans" cxnId="{94F03309-44D0-49D0-8A0D-359F51D51471}">
      <dgm:prSet/>
      <dgm:spPr/>
      <dgm:t>
        <a:bodyPr/>
        <a:lstStyle/>
        <a:p>
          <a:endParaRPr lang="en-GB"/>
        </a:p>
      </dgm:t>
    </dgm:pt>
    <dgm:pt modelId="{015BD1C3-2032-44AB-BAE7-C9CAD4469C8E}" type="sibTrans" cxnId="{94F03309-44D0-49D0-8A0D-359F51D51471}">
      <dgm:prSet/>
      <dgm:spPr/>
      <dgm:t>
        <a:bodyPr/>
        <a:lstStyle/>
        <a:p>
          <a:endParaRPr lang="en-GB"/>
        </a:p>
      </dgm:t>
    </dgm:pt>
    <dgm:pt modelId="{935B1502-FA94-4A79-992B-50DD9EA0C8EC}">
      <dgm:prSet/>
      <dgm:spPr/>
      <dgm:t>
        <a:bodyPr/>
        <a:lstStyle/>
        <a:p>
          <a:pPr rtl="0"/>
          <a:r>
            <a:rPr lang="en-US" dirty="0" smtClean="0"/>
            <a:t>PowerShell</a:t>
          </a:r>
          <a:endParaRPr lang="en-GB" dirty="0"/>
        </a:p>
      </dgm:t>
    </dgm:pt>
    <dgm:pt modelId="{774C5385-4FBC-413E-BEB9-7361F3825B86}" type="parTrans" cxnId="{E7CF3D0C-19CE-44A7-8CF6-97D6A58BE1E8}">
      <dgm:prSet/>
      <dgm:spPr/>
      <dgm:t>
        <a:bodyPr/>
        <a:lstStyle/>
        <a:p>
          <a:endParaRPr lang="en-GB"/>
        </a:p>
      </dgm:t>
    </dgm:pt>
    <dgm:pt modelId="{B5E167BB-1818-49C8-AAC4-322310C0FC92}" type="sibTrans" cxnId="{E7CF3D0C-19CE-44A7-8CF6-97D6A58BE1E8}">
      <dgm:prSet/>
      <dgm:spPr/>
      <dgm:t>
        <a:bodyPr/>
        <a:lstStyle/>
        <a:p>
          <a:endParaRPr lang="en-GB"/>
        </a:p>
      </dgm:t>
    </dgm:pt>
    <dgm:pt modelId="{C6FCDA71-E2C8-4F72-89A7-9203BEBBBB03}">
      <dgm:prSet/>
      <dgm:spPr/>
      <dgm:t>
        <a:bodyPr/>
        <a:lstStyle/>
        <a:p>
          <a:pPr rtl="0"/>
          <a:r>
            <a:rPr lang="en-US" dirty="0" smtClean="0"/>
            <a:t>YAML</a:t>
          </a:r>
          <a:endParaRPr lang="en-GB" dirty="0"/>
        </a:p>
      </dgm:t>
    </dgm:pt>
    <dgm:pt modelId="{91336A27-CBD5-444F-BE99-6E5E8B1FCFA5}" type="parTrans" cxnId="{CD463CB8-0C97-4F22-B793-6EA6B408B61D}">
      <dgm:prSet/>
      <dgm:spPr/>
      <dgm:t>
        <a:bodyPr/>
        <a:lstStyle/>
        <a:p>
          <a:endParaRPr lang="en-GB"/>
        </a:p>
      </dgm:t>
    </dgm:pt>
    <dgm:pt modelId="{C9F452E7-FBDF-45DE-B5EF-B79D49A3182D}" type="sibTrans" cxnId="{CD463CB8-0C97-4F22-B793-6EA6B408B61D}">
      <dgm:prSet/>
      <dgm:spPr/>
      <dgm:t>
        <a:bodyPr/>
        <a:lstStyle/>
        <a:p>
          <a:endParaRPr lang="en-GB"/>
        </a:p>
      </dgm:t>
    </dgm:pt>
    <dgm:pt modelId="{F664A7B2-E9C7-49FF-8E66-E02D6E6DF8A6}">
      <dgm:prSet/>
      <dgm:spPr/>
      <dgm:t>
        <a:bodyPr/>
        <a:lstStyle/>
        <a:p>
          <a:pPr rtl="0"/>
          <a:r>
            <a:rPr lang="en-US" smtClean="0"/>
            <a:t>DAX</a:t>
          </a:r>
          <a:endParaRPr lang="en-GB"/>
        </a:p>
      </dgm:t>
    </dgm:pt>
    <dgm:pt modelId="{75CEB855-1511-429F-AFF7-7603E0926595}" type="parTrans" cxnId="{3F182F88-8B3B-45A8-BA8C-2B0E3E2EBE99}">
      <dgm:prSet/>
      <dgm:spPr/>
      <dgm:t>
        <a:bodyPr/>
        <a:lstStyle/>
        <a:p>
          <a:endParaRPr lang="en-GB"/>
        </a:p>
      </dgm:t>
    </dgm:pt>
    <dgm:pt modelId="{D1C577E5-CE08-4DAA-8144-7CE7A36FD1B4}" type="sibTrans" cxnId="{3F182F88-8B3B-45A8-BA8C-2B0E3E2EBE99}">
      <dgm:prSet/>
      <dgm:spPr/>
      <dgm:t>
        <a:bodyPr/>
        <a:lstStyle/>
        <a:p>
          <a:endParaRPr lang="en-GB"/>
        </a:p>
      </dgm:t>
    </dgm:pt>
    <dgm:pt modelId="{EE892DFC-4489-4709-B931-4D5E2AB97D8F}">
      <dgm:prSet custT="1"/>
      <dgm:spPr/>
      <dgm:t>
        <a:bodyPr/>
        <a:lstStyle/>
        <a:p>
          <a:pPr rtl="0"/>
          <a:r>
            <a:rPr lang="en-US" sz="3600" dirty="0" smtClean="0"/>
            <a:t>Tools</a:t>
          </a:r>
          <a:endParaRPr lang="en-GB" sz="3600" dirty="0"/>
        </a:p>
      </dgm:t>
    </dgm:pt>
    <dgm:pt modelId="{F6ABD1E3-50B8-48AC-9144-A54DF77543BE}" type="parTrans" cxnId="{215A989A-3455-41F2-9046-E29B725D0361}">
      <dgm:prSet/>
      <dgm:spPr/>
      <dgm:t>
        <a:bodyPr/>
        <a:lstStyle/>
        <a:p>
          <a:endParaRPr lang="en-GB"/>
        </a:p>
      </dgm:t>
    </dgm:pt>
    <dgm:pt modelId="{2166B294-BB54-4E06-A71B-89231B50402B}" type="sibTrans" cxnId="{215A989A-3455-41F2-9046-E29B725D0361}">
      <dgm:prSet/>
      <dgm:spPr/>
      <dgm:t>
        <a:bodyPr/>
        <a:lstStyle/>
        <a:p>
          <a:endParaRPr lang="en-GB"/>
        </a:p>
      </dgm:t>
    </dgm:pt>
    <dgm:pt modelId="{B0B2E673-8004-45D9-942B-BE42AF61671A}">
      <dgm:prSet/>
      <dgm:spPr/>
      <dgm:t>
        <a:bodyPr/>
        <a:lstStyle/>
        <a:p>
          <a:pPr rtl="0"/>
          <a:r>
            <a:rPr lang="en-US" smtClean="0"/>
            <a:t>Power BI</a:t>
          </a:r>
          <a:endParaRPr lang="en-GB"/>
        </a:p>
      </dgm:t>
    </dgm:pt>
    <dgm:pt modelId="{F6DE4709-C763-4262-9FB1-FF9D9466FA84}" type="parTrans" cxnId="{1B99E685-1C24-466E-98F7-896E39629288}">
      <dgm:prSet/>
      <dgm:spPr/>
      <dgm:t>
        <a:bodyPr/>
        <a:lstStyle/>
        <a:p>
          <a:endParaRPr lang="en-GB"/>
        </a:p>
      </dgm:t>
    </dgm:pt>
    <dgm:pt modelId="{4327BFB7-4765-4C19-8CBF-2547F29739D6}" type="sibTrans" cxnId="{1B99E685-1C24-466E-98F7-896E39629288}">
      <dgm:prSet/>
      <dgm:spPr/>
      <dgm:t>
        <a:bodyPr/>
        <a:lstStyle/>
        <a:p>
          <a:endParaRPr lang="en-GB"/>
        </a:p>
      </dgm:t>
    </dgm:pt>
    <dgm:pt modelId="{55C65AED-7F4A-4BBC-B4CF-D86D622D1DF3}">
      <dgm:prSet/>
      <dgm:spPr/>
      <dgm:t>
        <a:bodyPr/>
        <a:lstStyle/>
        <a:p>
          <a:pPr rtl="0"/>
          <a:r>
            <a:rPr lang="en-US" smtClean="0"/>
            <a:t>Fabric</a:t>
          </a:r>
          <a:endParaRPr lang="en-GB"/>
        </a:p>
      </dgm:t>
    </dgm:pt>
    <dgm:pt modelId="{FF8E5F96-3B6F-421E-9FB3-0B63F4CBD54B}" type="parTrans" cxnId="{5A6F24DD-96D7-4CB1-871E-0E56E1BFF8DE}">
      <dgm:prSet/>
      <dgm:spPr/>
      <dgm:t>
        <a:bodyPr/>
        <a:lstStyle/>
        <a:p>
          <a:endParaRPr lang="en-GB"/>
        </a:p>
      </dgm:t>
    </dgm:pt>
    <dgm:pt modelId="{BE7A833C-395F-4612-ABAE-94566522F0E2}" type="sibTrans" cxnId="{5A6F24DD-96D7-4CB1-871E-0E56E1BFF8DE}">
      <dgm:prSet/>
      <dgm:spPr/>
      <dgm:t>
        <a:bodyPr/>
        <a:lstStyle/>
        <a:p>
          <a:endParaRPr lang="en-GB"/>
        </a:p>
      </dgm:t>
    </dgm:pt>
    <dgm:pt modelId="{C1363BD7-F103-4EE6-858D-8CB6F25C1D69}">
      <dgm:prSet/>
      <dgm:spPr/>
      <dgm:t>
        <a:bodyPr/>
        <a:lstStyle/>
        <a:p>
          <a:pPr rtl="0"/>
          <a:r>
            <a:rPr lang="en-US" smtClean="0"/>
            <a:t>Azure DevOps</a:t>
          </a:r>
          <a:endParaRPr lang="en-GB"/>
        </a:p>
      </dgm:t>
    </dgm:pt>
    <dgm:pt modelId="{4FD2D4A3-E384-4C79-A549-F2CA44D819BC}" type="parTrans" cxnId="{37D96B56-42B8-4CAB-9E71-92FEE595A397}">
      <dgm:prSet/>
      <dgm:spPr/>
      <dgm:t>
        <a:bodyPr/>
        <a:lstStyle/>
        <a:p>
          <a:endParaRPr lang="en-GB"/>
        </a:p>
      </dgm:t>
    </dgm:pt>
    <dgm:pt modelId="{D4FF1985-E788-42DE-81FE-DE44274E9657}" type="sibTrans" cxnId="{37D96B56-42B8-4CAB-9E71-92FEE595A397}">
      <dgm:prSet/>
      <dgm:spPr/>
      <dgm:t>
        <a:bodyPr/>
        <a:lstStyle/>
        <a:p>
          <a:endParaRPr lang="en-GB"/>
        </a:p>
      </dgm:t>
    </dgm:pt>
    <dgm:pt modelId="{1C86886A-D06D-4103-BE2B-F176A4E9939F}">
      <dgm:prSet/>
      <dgm:spPr/>
      <dgm:t>
        <a:bodyPr/>
        <a:lstStyle/>
        <a:p>
          <a:pPr rtl="0"/>
          <a:r>
            <a:rPr lang="en-US" smtClean="0"/>
            <a:t>VS Code</a:t>
          </a:r>
          <a:endParaRPr lang="en-GB"/>
        </a:p>
      </dgm:t>
    </dgm:pt>
    <dgm:pt modelId="{B06936FA-5E93-45A8-9111-AB1FE89E64C9}" type="parTrans" cxnId="{0590C43D-8236-4835-8537-07968F425E35}">
      <dgm:prSet/>
      <dgm:spPr/>
      <dgm:t>
        <a:bodyPr/>
        <a:lstStyle/>
        <a:p>
          <a:endParaRPr lang="en-GB"/>
        </a:p>
      </dgm:t>
    </dgm:pt>
    <dgm:pt modelId="{0973957C-ADCF-4955-B053-67B993ED8425}" type="sibTrans" cxnId="{0590C43D-8236-4835-8537-07968F425E35}">
      <dgm:prSet/>
      <dgm:spPr/>
      <dgm:t>
        <a:bodyPr/>
        <a:lstStyle/>
        <a:p>
          <a:endParaRPr lang="en-GB"/>
        </a:p>
      </dgm:t>
    </dgm:pt>
    <dgm:pt modelId="{4B30C2A7-C013-45A0-AEE9-95968A3FC8CD}">
      <dgm:prSet/>
      <dgm:spPr/>
      <dgm:t>
        <a:bodyPr/>
        <a:lstStyle/>
        <a:p>
          <a:pPr rtl="0"/>
          <a:r>
            <a:rPr lang="en-US" dirty="0" err="1" smtClean="0"/>
            <a:t>Github</a:t>
          </a:r>
          <a:endParaRPr lang="en-GB" dirty="0"/>
        </a:p>
      </dgm:t>
    </dgm:pt>
    <dgm:pt modelId="{A7D7943A-A805-485A-9F05-EC8F2499500E}" type="parTrans" cxnId="{5D736718-2F0B-446B-9F99-4E7EB840780D}">
      <dgm:prSet/>
      <dgm:spPr/>
      <dgm:t>
        <a:bodyPr/>
        <a:lstStyle/>
        <a:p>
          <a:endParaRPr lang="en-GB"/>
        </a:p>
      </dgm:t>
    </dgm:pt>
    <dgm:pt modelId="{F6CFD741-D9AC-4715-9BAB-4FF3EAB42BD1}" type="sibTrans" cxnId="{5D736718-2F0B-446B-9F99-4E7EB840780D}">
      <dgm:prSet/>
      <dgm:spPr/>
      <dgm:t>
        <a:bodyPr/>
        <a:lstStyle/>
        <a:p>
          <a:endParaRPr lang="en-GB"/>
        </a:p>
      </dgm:t>
    </dgm:pt>
    <dgm:pt modelId="{ADBF94D0-7EEA-412F-AAD5-D61A244DEA38}">
      <dgm:prSet/>
      <dgm:spPr/>
      <dgm:t>
        <a:bodyPr/>
        <a:lstStyle/>
        <a:p>
          <a:pPr rtl="0"/>
          <a:r>
            <a:rPr lang="en-US" dirty="0" smtClean="0"/>
            <a:t>CAT</a:t>
          </a:r>
          <a:endParaRPr lang="en-GB" dirty="0"/>
        </a:p>
      </dgm:t>
    </dgm:pt>
    <dgm:pt modelId="{7B6292A5-5C0F-4960-BA1F-C99A6CD3B7CD}" type="parTrans" cxnId="{69256DA3-282C-4EB4-8F82-35B51C944433}">
      <dgm:prSet/>
      <dgm:spPr/>
      <dgm:t>
        <a:bodyPr/>
        <a:lstStyle/>
        <a:p>
          <a:endParaRPr lang="en-GB"/>
        </a:p>
      </dgm:t>
    </dgm:pt>
    <dgm:pt modelId="{B860B17A-5C3C-4C4E-9D25-7EFB39A49BB8}" type="sibTrans" cxnId="{69256DA3-282C-4EB4-8F82-35B51C944433}">
      <dgm:prSet/>
      <dgm:spPr/>
      <dgm:t>
        <a:bodyPr/>
        <a:lstStyle/>
        <a:p>
          <a:endParaRPr lang="en-GB"/>
        </a:p>
      </dgm:t>
    </dgm:pt>
    <dgm:pt modelId="{B6816CE8-FA30-4AF1-8ECA-B0F842370D30}" type="pres">
      <dgm:prSet presAssocID="{75C5A202-9154-434A-B2EF-7E0A94895F5A}" presName="linearFlow" presStyleCnt="0">
        <dgm:presLayoutVars>
          <dgm:dir/>
          <dgm:animLvl val="lvl"/>
          <dgm:resizeHandles val="exact"/>
        </dgm:presLayoutVars>
      </dgm:prSet>
      <dgm:spPr/>
      <dgm:t>
        <a:bodyPr/>
        <a:lstStyle/>
        <a:p>
          <a:endParaRPr lang="en-GB"/>
        </a:p>
      </dgm:t>
    </dgm:pt>
    <dgm:pt modelId="{789FC981-EAD1-4A01-9BF8-81632B72BF18}" type="pres">
      <dgm:prSet presAssocID="{D1B195D7-1A0B-4F82-AD7C-D773EFE6080B}" presName="composite" presStyleCnt="0"/>
      <dgm:spPr/>
      <dgm:t>
        <a:bodyPr/>
        <a:lstStyle/>
        <a:p>
          <a:endParaRPr lang="en-GB"/>
        </a:p>
      </dgm:t>
    </dgm:pt>
    <dgm:pt modelId="{16F87A02-8958-40E4-A7C7-858731D91079}" type="pres">
      <dgm:prSet presAssocID="{D1B195D7-1A0B-4F82-AD7C-D773EFE6080B}" presName="parentText" presStyleLbl="alignNode1" presStyleIdx="0" presStyleCnt="2">
        <dgm:presLayoutVars>
          <dgm:chMax val="1"/>
          <dgm:bulletEnabled val="1"/>
        </dgm:presLayoutVars>
      </dgm:prSet>
      <dgm:spPr/>
      <dgm:t>
        <a:bodyPr/>
        <a:lstStyle/>
        <a:p>
          <a:endParaRPr lang="en-GB"/>
        </a:p>
      </dgm:t>
    </dgm:pt>
    <dgm:pt modelId="{5AC2A06F-E34D-4104-A2BC-172956976967}" type="pres">
      <dgm:prSet presAssocID="{D1B195D7-1A0B-4F82-AD7C-D773EFE6080B}" presName="descendantText" presStyleLbl="alignAcc1" presStyleIdx="0" presStyleCnt="2" custLinFactNeighborX="-95" custLinFactNeighborY="-180">
        <dgm:presLayoutVars>
          <dgm:bulletEnabled val="1"/>
        </dgm:presLayoutVars>
      </dgm:prSet>
      <dgm:spPr/>
      <dgm:t>
        <a:bodyPr/>
        <a:lstStyle/>
        <a:p>
          <a:endParaRPr lang="en-GB"/>
        </a:p>
      </dgm:t>
    </dgm:pt>
    <dgm:pt modelId="{37DBA5A9-AB0D-444B-A52B-B7D76CFBCDEE}" type="pres">
      <dgm:prSet presAssocID="{015BD1C3-2032-44AB-BAE7-C9CAD4469C8E}" presName="sp" presStyleCnt="0"/>
      <dgm:spPr/>
      <dgm:t>
        <a:bodyPr/>
        <a:lstStyle/>
        <a:p>
          <a:endParaRPr lang="en-GB"/>
        </a:p>
      </dgm:t>
    </dgm:pt>
    <dgm:pt modelId="{4FB4748E-8B2E-4FB5-B04D-038B58E15945}" type="pres">
      <dgm:prSet presAssocID="{EE892DFC-4489-4709-B931-4D5E2AB97D8F}" presName="composite" presStyleCnt="0"/>
      <dgm:spPr/>
      <dgm:t>
        <a:bodyPr/>
        <a:lstStyle/>
        <a:p>
          <a:endParaRPr lang="en-GB"/>
        </a:p>
      </dgm:t>
    </dgm:pt>
    <dgm:pt modelId="{F2BEB093-245D-4A36-AD4D-3F7BBEB5D86B}" type="pres">
      <dgm:prSet presAssocID="{EE892DFC-4489-4709-B931-4D5E2AB97D8F}" presName="parentText" presStyleLbl="alignNode1" presStyleIdx="1" presStyleCnt="2">
        <dgm:presLayoutVars>
          <dgm:chMax val="1"/>
          <dgm:bulletEnabled val="1"/>
        </dgm:presLayoutVars>
      </dgm:prSet>
      <dgm:spPr/>
      <dgm:t>
        <a:bodyPr/>
        <a:lstStyle/>
        <a:p>
          <a:endParaRPr lang="en-GB"/>
        </a:p>
      </dgm:t>
    </dgm:pt>
    <dgm:pt modelId="{0A9B4182-7519-4942-92A3-12C422F9C279}" type="pres">
      <dgm:prSet presAssocID="{EE892DFC-4489-4709-B931-4D5E2AB97D8F}" presName="descendantText" presStyleLbl="alignAcc1" presStyleIdx="1" presStyleCnt="2">
        <dgm:presLayoutVars>
          <dgm:bulletEnabled val="1"/>
        </dgm:presLayoutVars>
      </dgm:prSet>
      <dgm:spPr/>
      <dgm:t>
        <a:bodyPr/>
        <a:lstStyle/>
        <a:p>
          <a:endParaRPr lang="en-GB"/>
        </a:p>
      </dgm:t>
    </dgm:pt>
  </dgm:ptLst>
  <dgm:cxnLst>
    <dgm:cxn modelId="{DF8FF545-30E8-4FF6-8752-AC7F3D4A5B02}" type="presOf" srcId="{4B30C2A7-C013-45A0-AEE9-95968A3FC8CD}" destId="{0A9B4182-7519-4942-92A3-12C422F9C279}" srcOrd="0" destOrd="4" presId="urn:microsoft.com/office/officeart/2005/8/layout/chevron2"/>
    <dgm:cxn modelId="{5A6F24DD-96D7-4CB1-871E-0E56E1BFF8DE}" srcId="{EE892DFC-4489-4709-B931-4D5E2AB97D8F}" destId="{55C65AED-7F4A-4BBC-B4CF-D86D622D1DF3}" srcOrd="1" destOrd="0" parTransId="{FF8E5F96-3B6F-421E-9FB3-0B63F4CBD54B}" sibTransId="{BE7A833C-395F-4612-ABAE-94566522F0E2}"/>
    <dgm:cxn modelId="{82DCF6E0-D87B-4B70-8037-2AB8BDBC0020}" type="presOf" srcId="{1C86886A-D06D-4103-BE2B-F176A4E9939F}" destId="{0A9B4182-7519-4942-92A3-12C422F9C279}" srcOrd="0" destOrd="3" presId="urn:microsoft.com/office/officeart/2005/8/layout/chevron2"/>
    <dgm:cxn modelId="{1D275F8D-1A61-494B-917D-109D6BC09CA8}" type="presOf" srcId="{D1B195D7-1A0B-4F82-AD7C-D773EFE6080B}" destId="{16F87A02-8958-40E4-A7C7-858731D91079}" srcOrd="0" destOrd="0" presId="urn:microsoft.com/office/officeart/2005/8/layout/chevron2"/>
    <dgm:cxn modelId="{5D736718-2F0B-446B-9F99-4E7EB840780D}" srcId="{EE892DFC-4489-4709-B931-4D5E2AB97D8F}" destId="{4B30C2A7-C013-45A0-AEE9-95968A3FC8CD}" srcOrd="4" destOrd="0" parTransId="{A7D7943A-A805-485A-9F05-EC8F2499500E}" sibTransId="{F6CFD741-D9AC-4715-9BAB-4FF3EAB42BD1}"/>
    <dgm:cxn modelId="{C5A3516F-310F-40BB-BDB9-F0DA89D6C0DA}" type="presOf" srcId="{EE892DFC-4489-4709-B931-4D5E2AB97D8F}" destId="{F2BEB093-245D-4A36-AD4D-3F7BBEB5D86B}" srcOrd="0" destOrd="0" presId="urn:microsoft.com/office/officeart/2005/8/layout/chevron2"/>
    <dgm:cxn modelId="{2B62387F-6D52-4696-AB64-F858C68119AE}" type="presOf" srcId="{B0B2E673-8004-45D9-942B-BE42AF61671A}" destId="{0A9B4182-7519-4942-92A3-12C422F9C279}" srcOrd="0" destOrd="0" presId="urn:microsoft.com/office/officeart/2005/8/layout/chevron2"/>
    <dgm:cxn modelId="{3F182F88-8B3B-45A8-BA8C-2B0E3E2EBE99}" srcId="{D1B195D7-1A0B-4F82-AD7C-D773EFE6080B}" destId="{F664A7B2-E9C7-49FF-8E66-E02D6E6DF8A6}" srcOrd="2" destOrd="0" parTransId="{75CEB855-1511-429F-AFF7-7603E0926595}" sibTransId="{D1C577E5-CE08-4DAA-8144-7CE7A36FD1B4}"/>
    <dgm:cxn modelId="{AD04ECB9-74D9-4761-AA85-41C6B7CEA848}" type="presOf" srcId="{55C65AED-7F4A-4BBC-B4CF-D86D622D1DF3}" destId="{0A9B4182-7519-4942-92A3-12C422F9C279}" srcOrd="0" destOrd="1" presId="urn:microsoft.com/office/officeart/2005/8/layout/chevron2"/>
    <dgm:cxn modelId="{2677AE46-FE8F-40EB-B305-D1361654A9C4}" type="presOf" srcId="{ADBF94D0-7EEA-412F-AAD5-D61A244DEA38}" destId="{0A9B4182-7519-4942-92A3-12C422F9C279}" srcOrd="0" destOrd="5" presId="urn:microsoft.com/office/officeart/2005/8/layout/chevron2"/>
    <dgm:cxn modelId="{583D6831-D3D4-4B61-B258-4F6B1737A4F7}" type="presOf" srcId="{935B1502-FA94-4A79-992B-50DD9EA0C8EC}" destId="{5AC2A06F-E34D-4104-A2BC-172956976967}" srcOrd="0" destOrd="0" presId="urn:microsoft.com/office/officeart/2005/8/layout/chevron2"/>
    <dgm:cxn modelId="{1B99E685-1C24-466E-98F7-896E39629288}" srcId="{EE892DFC-4489-4709-B931-4D5E2AB97D8F}" destId="{B0B2E673-8004-45D9-942B-BE42AF61671A}" srcOrd="0" destOrd="0" parTransId="{F6DE4709-C763-4262-9FB1-FF9D9466FA84}" sibTransId="{4327BFB7-4765-4C19-8CBF-2547F29739D6}"/>
    <dgm:cxn modelId="{69256DA3-282C-4EB4-8F82-35B51C944433}" srcId="{EE892DFC-4489-4709-B931-4D5E2AB97D8F}" destId="{ADBF94D0-7EEA-412F-AAD5-D61A244DEA38}" srcOrd="5" destOrd="0" parTransId="{7B6292A5-5C0F-4960-BA1F-C99A6CD3B7CD}" sibTransId="{B860B17A-5C3C-4C4E-9D25-7EFB39A49BB8}"/>
    <dgm:cxn modelId="{94F03309-44D0-49D0-8A0D-359F51D51471}" srcId="{75C5A202-9154-434A-B2EF-7E0A94895F5A}" destId="{D1B195D7-1A0B-4F82-AD7C-D773EFE6080B}" srcOrd="0" destOrd="0" parTransId="{0B6A3AB0-2B0B-4367-A398-ED16026E2062}" sibTransId="{015BD1C3-2032-44AB-BAE7-C9CAD4469C8E}"/>
    <dgm:cxn modelId="{E7CF3D0C-19CE-44A7-8CF6-97D6A58BE1E8}" srcId="{D1B195D7-1A0B-4F82-AD7C-D773EFE6080B}" destId="{935B1502-FA94-4A79-992B-50DD9EA0C8EC}" srcOrd="0" destOrd="0" parTransId="{774C5385-4FBC-413E-BEB9-7361F3825B86}" sibTransId="{B5E167BB-1818-49C8-AAC4-322310C0FC92}"/>
    <dgm:cxn modelId="{215A989A-3455-41F2-9046-E29B725D0361}" srcId="{75C5A202-9154-434A-B2EF-7E0A94895F5A}" destId="{EE892DFC-4489-4709-B931-4D5E2AB97D8F}" srcOrd="1" destOrd="0" parTransId="{F6ABD1E3-50B8-48AC-9144-A54DF77543BE}" sibTransId="{2166B294-BB54-4E06-A71B-89231B50402B}"/>
    <dgm:cxn modelId="{88B1B704-C459-4391-86A6-CCF86F741810}" type="presOf" srcId="{C6FCDA71-E2C8-4F72-89A7-9203BEBBBB03}" destId="{5AC2A06F-E34D-4104-A2BC-172956976967}" srcOrd="0" destOrd="1" presId="urn:microsoft.com/office/officeart/2005/8/layout/chevron2"/>
    <dgm:cxn modelId="{0590C43D-8236-4835-8537-07968F425E35}" srcId="{EE892DFC-4489-4709-B931-4D5E2AB97D8F}" destId="{1C86886A-D06D-4103-BE2B-F176A4E9939F}" srcOrd="3" destOrd="0" parTransId="{B06936FA-5E93-45A8-9111-AB1FE89E64C9}" sibTransId="{0973957C-ADCF-4955-B053-67B993ED8425}"/>
    <dgm:cxn modelId="{CD463CB8-0C97-4F22-B793-6EA6B408B61D}" srcId="{D1B195D7-1A0B-4F82-AD7C-D773EFE6080B}" destId="{C6FCDA71-E2C8-4F72-89A7-9203BEBBBB03}" srcOrd="1" destOrd="0" parTransId="{91336A27-CBD5-444F-BE99-6E5E8B1FCFA5}" sibTransId="{C9F452E7-FBDF-45DE-B5EF-B79D49A3182D}"/>
    <dgm:cxn modelId="{77BBF9B8-F80B-4416-9D50-7B2370A196E2}" type="presOf" srcId="{75C5A202-9154-434A-B2EF-7E0A94895F5A}" destId="{B6816CE8-FA30-4AF1-8ECA-B0F842370D30}" srcOrd="0" destOrd="0" presId="urn:microsoft.com/office/officeart/2005/8/layout/chevron2"/>
    <dgm:cxn modelId="{1E9B303B-A1C5-412A-BD9E-81054346BCCE}" type="presOf" srcId="{F664A7B2-E9C7-49FF-8E66-E02D6E6DF8A6}" destId="{5AC2A06F-E34D-4104-A2BC-172956976967}" srcOrd="0" destOrd="2" presId="urn:microsoft.com/office/officeart/2005/8/layout/chevron2"/>
    <dgm:cxn modelId="{582529A4-C4B5-4949-8D84-A5F5A8ED7B62}" type="presOf" srcId="{C1363BD7-F103-4EE6-858D-8CB6F25C1D69}" destId="{0A9B4182-7519-4942-92A3-12C422F9C279}" srcOrd="0" destOrd="2" presId="urn:microsoft.com/office/officeart/2005/8/layout/chevron2"/>
    <dgm:cxn modelId="{37D96B56-42B8-4CAB-9E71-92FEE595A397}" srcId="{EE892DFC-4489-4709-B931-4D5E2AB97D8F}" destId="{C1363BD7-F103-4EE6-858D-8CB6F25C1D69}" srcOrd="2" destOrd="0" parTransId="{4FD2D4A3-E384-4C79-A549-F2CA44D819BC}" sibTransId="{D4FF1985-E788-42DE-81FE-DE44274E9657}"/>
    <dgm:cxn modelId="{5D5ED600-B566-45F6-994C-01CDAA0AAA98}" type="presParOf" srcId="{B6816CE8-FA30-4AF1-8ECA-B0F842370D30}" destId="{789FC981-EAD1-4A01-9BF8-81632B72BF18}" srcOrd="0" destOrd="0" presId="urn:microsoft.com/office/officeart/2005/8/layout/chevron2"/>
    <dgm:cxn modelId="{CD99443D-0030-4C2C-982C-763F0B4ED3D9}" type="presParOf" srcId="{789FC981-EAD1-4A01-9BF8-81632B72BF18}" destId="{16F87A02-8958-40E4-A7C7-858731D91079}" srcOrd="0" destOrd="0" presId="urn:microsoft.com/office/officeart/2005/8/layout/chevron2"/>
    <dgm:cxn modelId="{061D4FAB-CDAB-40E3-B3A0-1FE5A19F245B}" type="presParOf" srcId="{789FC981-EAD1-4A01-9BF8-81632B72BF18}" destId="{5AC2A06F-E34D-4104-A2BC-172956976967}" srcOrd="1" destOrd="0" presId="urn:microsoft.com/office/officeart/2005/8/layout/chevron2"/>
    <dgm:cxn modelId="{095DA7EE-010D-4AE1-8088-B0EB5E27784A}" type="presParOf" srcId="{B6816CE8-FA30-4AF1-8ECA-B0F842370D30}" destId="{37DBA5A9-AB0D-444B-A52B-B7D76CFBCDEE}" srcOrd="1" destOrd="0" presId="urn:microsoft.com/office/officeart/2005/8/layout/chevron2"/>
    <dgm:cxn modelId="{9750B1F2-4BEA-454A-9DD1-E38C2545FB30}" type="presParOf" srcId="{B6816CE8-FA30-4AF1-8ECA-B0F842370D30}" destId="{4FB4748E-8B2E-4FB5-B04D-038B58E15945}" srcOrd="2" destOrd="0" presId="urn:microsoft.com/office/officeart/2005/8/layout/chevron2"/>
    <dgm:cxn modelId="{1B328C64-A113-4926-B979-06CFE697A0A3}" type="presParOf" srcId="{4FB4748E-8B2E-4FB5-B04D-038B58E15945}" destId="{F2BEB093-245D-4A36-AD4D-3F7BBEB5D86B}" srcOrd="0" destOrd="0" presId="urn:microsoft.com/office/officeart/2005/8/layout/chevron2"/>
    <dgm:cxn modelId="{62096856-6F27-4FBF-843F-6948EE5F3DB4}" type="presParOf" srcId="{4FB4748E-8B2E-4FB5-B04D-038B58E15945}" destId="{0A9B4182-7519-4942-92A3-12C422F9C27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B97897-5584-4E41-BB8F-16FB4280E7E3}" type="doc">
      <dgm:prSet loTypeId="urn:microsoft.com/office/officeart/2005/8/layout/process1" loCatId="process" qsTypeId="urn:microsoft.com/office/officeart/2005/8/quickstyle/simple1" qsCatId="simple" csTypeId="urn:microsoft.com/office/officeart/2005/8/colors/colorful4" csCatId="colorful" phldr="1"/>
      <dgm:spPr/>
      <dgm:t>
        <a:bodyPr/>
        <a:lstStyle/>
        <a:p>
          <a:endParaRPr lang="en-GB"/>
        </a:p>
      </dgm:t>
    </dgm:pt>
    <dgm:pt modelId="{A4763B2A-53F7-4098-9D33-DCC2454F4995}">
      <dgm:prSet custT="1"/>
      <dgm:spPr/>
      <dgm:t>
        <a:bodyPr/>
        <a:lstStyle/>
        <a:p>
          <a:pPr rtl="0"/>
          <a:r>
            <a:rPr lang="en-US" sz="1300" dirty="0" smtClean="0"/>
            <a:t>Set up a service principal (SP)</a:t>
          </a:r>
          <a:endParaRPr lang="en-GB" sz="1300" dirty="0"/>
        </a:p>
      </dgm:t>
    </dgm:pt>
    <dgm:pt modelId="{B024AD70-DC88-46F7-B4F1-02ADCE213E94}" type="parTrans" cxnId="{D8A65709-C6E0-4640-9A7D-A65D90B5F01E}">
      <dgm:prSet/>
      <dgm:spPr/>
      <dgm:t>
        <a:bodyPr/>
        <a:lstStyle/>
        <a:p>
          <a:endParaRPr lang="en-GB" sz="1300"/>
        </a:p>
      </dgm:t>
    </dgm:pt>
    <dgm:pt modelId="{3886AEE3-6382-4B0F-8025-8B6FE2580FE6}" type="sibTrans" cxnId="{D8A65709-C6E0-4640-9A7D-A65D90B5F01E}">
      <dgm:prSet custT="1"/>
      <dgm:spPr/>
      <dgm:t>
        <a:bodyPr/>
        <a:lstStyle/>
        <a:p>
          <a:endParaRPr lang="en-GB" sz="1300"/>
        </a:p>
      </dgm:t>
    </dgm:pt>
    <dgm:pt modelId="{E97E18F4-11C9-4179-A4BD-BE37319D222D}">
      <dgm:prSet custT="1"/>
      <dgm:spPr/>
      <dgm:t>
        <a:bodyPr/>
        <a:lstStyle/>
        <a:p>
          <a:pPr rtl="0"/>
          <a:r>
            <a:rPr lang="en-US" sz="1300" dirty="0" smtClean="0"/>
            <a:t>Store SP credentials in Environment variables</a:t>
          </a:r>
          <a:endParaRPr lang="en-GB" sz="1300" dirty="0"/>
        </a:p>
      </dgm:t>
    </dgm:pt>
    <dgm:pt modelId="{234B7E05-9908-44E7-A9A8-E84FEFB571FC}" type="parTrans" cxnId="{81976CE5-50A0-4A83-9F0B-4CDE132F5FD9}">
      <dgm:prSet/>
      <dgm:spPr/>
      <dgm:t>
        <a:bodyPr/>
        <a:lstStyle/>
        <a:p>
          <a:endParaRPr lang="en-GB" sz="1300"/>
        </a:p>
      </dgm:t>
    </dgm:pt>
    <dgm:pt modelId="{2D14DA09-84B9-40AE-AA6D-584D86F9A8AA}" type="sibTrans" cxnId="{81976CE5-50A0-4A83-9F0B-4CDE132F5FD9}">
      <dgm:prSet custT="1"/>
      <dgm:spPr/>
      <dgm:t>
        <a:bodyPr/>
        <a:lstStyle/>
        <a:p>
          <a:endParaRPr lang="en-GB" sz="1300"/>
        </a:p>
      </dgm:t>
    </dgm:pt>
    <dgm:pt modelId="{68F9D37B-A304-4E11-A85A-C89FC00F3660}">
      <dgm:prSet custT="1"/>
      <dgm:spPr/>
      <dgm:t>
        <a:bodyPr/>
        <a:lstStyle/>
        <a:p>
          <a:pPr rtl="0"/>
          <a:r>
            <a:rPr lang="en-US" sz="1300" dirty="0" smtClean="0"/>
            <a:t>Install PowerShell 7 and CAT</a:t>
          </a:r>
          <a:endParaRPr lang="en-GB" sz="1300" dirty="0"/>
        </a:p>
      </dgm:t>
    </dgm:pt>
    <dgm:pt modelId="{A6486BC3-8D9B-4190-AC74-1EBF8136C077}" type="parTrans" cxnId="{1D7AA801-D51B-4B2A-835E-C9375C9D73BC}">
      <dgm:prSet/>
      <dgm:spPr/>
      <dgm:t>
        <a:bodyPr/>
        <a:lstStyle/>
        <a:p>
          <a:endParaRPr lang="en-GB" sz="1300"/>
        </a:p>
      </dgm:t>
    </dgm:pt>
    <dgm:pt modelId="{EED993EB-0D56-467B-B280-FAE6489DEEC3}" type="sibTrans" cxnId="{1D7AA801-D51B-4B2A-835E-C9375C9D73BC}">
      <dgm:prSet custT="1"/>
      <dgm:spPr>
        <a:noFill/>
      </dgm:spPr>
      <dgm:t>
        <a:bodyPr/>
        <a:lstStyle/>
        <a:p>
          <a:endParaRPr lang="en-GB" sz="1300"/>
        </a:p>
      </dgm:t>
    </dgm:pt>
    <dgm:pt modelId="{EEFC4F8B-2308-4222-A028-5113DCFFC4BC}">
      <dgm:prSet custT="1"/>
      <dgm:spPr/>
      <dgm:t>
        <a:bodyPr/>
        <a:lstStyle/>
        <a:p>
          <a:pPr rtl="0"/>
          <a:r>
            <a:rPr lang="en-US" sz="1300" dirty="0" smtClean="0"/>
            <a:t>Create a CAT project</a:t>
          </a:r>
          <a:endParaRPr lang="en-GB" sz="1300" dirty="0"/>
        </a:p>
      </dgm:t>
    </dgm:pt>
    <dgm:pt modelId="{FFC69C52-7FA1-4E89-BB29-A614DB17FFD3}" type="parTrans" cxnId="{C87D73E6-E728-405C-920A-E881DED7EBC5}">
      <dgm:prSet/>
      <dgm:spPr/>
      <dgm:t>
        <a:bodyPr/>
        <a:lstStyle/>
        <a:p>
          <a:endParaRPr lang="en-GB" sz="1300"/>
        </a:p>
      </dgm:t>
    </dgm:pt>
    <dgm:pt modelId="{DC7B3789-5871-4A02-985B-C0C90B548B87}" type="sibTrans" cxnId="{C87D73E6-E728-405C-920A-E881DED7EBC5}">
      <dgm:prSet custT="1"/>
      <dgm:spPr/>
      <dgm:t>
        <a:bodyPr/>
        <a:lstStyle/>
        <a:p>
          <a:endParaRPr lang="en-GB" sz="1300"/>
        </a:p>
      </dgm:t>
    </dgm:pt>
    <dgm:pt modelId="{AEB6872C-9D28-4807-B71E-647E58C2203D}">
      <dgm:prSet custT="1"/>
      <dgm:spPr/>
      <dgm:t>
        <a:bodyPr/>
        <a:lstStyle/>
        <a:p>
          <a:pPr rtl="0"/>
          <a:r>
            <a:rPr lang="en-US" sz="1300" dirty="0" smtClean="0"/>
            <a:t>Write tests</a:t>
          </a:r>
          <a:endParaRPr lang="en-GB" sz="1300" dirty="0"/>
        </a:p>
      </dgm:t>
    </dgm:pt>
    <dgm:pt modelId="{D6E6391C-B829-4855-ACE6-6BA2E226BC81}" type="parTrans" cxnId="{2F639CFC-2F62-410D-93B4-36260130014C}">
      <dgm:prSet/>
      <dgm:spPr/>
      <dgm:t>
        <a:bodyPr/>
        <a:lstStyle/>
        <a:p>
          <a:endParaRPr lang="en-GB" sz="1300"/>
        </a:p>
      </dgm:t>
    </dgm:pt>
    <dgm:pt modelId="{F16C4683-AF5E-41EE-BFAA-04D9381F6438}" type="sibTrans" cxnId="{2F639CFC-2F62-410D-93B4-36260130014C}">
      <dgm:prSet custT="1"/>
      <dgm:spPr/>
      <dgm:t>
        <a:bodyPr/>
        <a:lstStyle/>
        <a:p>
          <a:endParaRPr lang="en-GB" sz="1300"/>
        </a:p>
      </dgm:t>
    </dgm:pt>
    <dgm:pt modelId="{4D316711-D01A-4D4B-834C-B7552BC76CB1}">
      <dgm:prSet custT="1"/>
      <dgm:spPr/>
      <dgm:t>
        <a:bodyPr/>
        <a:lstStyle/>
        <a:p>
          <a:pPr rtl="0"/>
          <a:r>
            <a:rPr lang="en-US" sz="1300" dirty="0" smtClean="0"/>
            <a:t>Run</a:t>
          </a:r>
          <a:endParaRPr lang="en-GB" sz="1300" dirty="0"/>
        </a:p>
      </dgm:t>
    </dgm:pt>
    <dgm:pt modelId="{911F4174-F58B-43E2-9E79-E0F7DE8FC63C}" type="parTrans" cxnId="{804945C5-989F-4B73-A9ED-A3A6007CF92B}">
      <dgm:prSet/>
      <dgm:spPr/>
      <dgm:t>
        <a:bodyPr/>
        <a:lstStyle/>
        <a:p>
          <a:endParaRPr lang="en-GB" sz="1300"/>
        </a:p>
      </dgm:t>
    </dgm:pt>
    <dgm:pt modelId="{C8EA8D1D-2252-48D7-A774-2D3A81BC30D8}" type="sibTrans" cxnId="{804945C5-989F-4B73-A9ED-A3A6007CF92B}">
      <dgm:prSet/>
      <dgm:spPr/>
      <dgm:t>
        <a:bodyPr/>
        <a:lstStyle/>
        <a:p>
          <a:endParaRPr lang="en-GB" sz="1300"/>
        </a:p>
      </dgm:t>
    </dgm:pt>
    <dgm:pt modelId="{527C219A-9778-401F-8C9F-7D996CE550D5}" type="pres">
      <dgm:prSet presAssocID="{17B97897-5584-4E41-BB8F-16FB4280E7E3}" presName="Name0" presStyleCnt="0">
        <dgm:presLayoutVars>
          <dgm:dir/>
          <dgm:resizeHandles val="exact"/>
        </dgm:presLayoutVars>
      </dgm:prSet>
      <dgm:spPr/>
      <dgm:t>
        <a:bodyPr/>
        <a:lstStyle/>
        <a:p>
          <a:endParaRPr lang="en-GB"/>
        </a:p>
      </dgm:t>
    </dgm:pt>
    <dgm:pt modelId="{E07BB589-D661-45ED-B10C-8151E362B37F}" type="pres">
      <dgm:prSet presAssocID="{A4763B2A-53F7-4098-9D33-DCC2454F4995}" presName="node" presStyleLbl="node1" presStyleIdx="0" presStyleCnt="6" custScaleX="143391" custScaleY="131559" custLinFactX="95341" custLinFactNeighborX="100000" custLinFactNeighborY="-93374">
        <dgm:presLayoutVars>
          <dgm:bulletEnabled val="1"/>
        </dgm:presLayoutVars>
      </dgm:prSet>
      <dgm:spPr/>
      <dgm:t>
        <a:bodyPr/>
        <a:lstStyle/>
        <a:p>
          <a:endParaRPr lang="en-GB"/>
        </a:p>
      </dgm:t>
    </dgm:pt>
    <dgm:pt modelId="{5ED86E14-49E4-440A-9A7E-7B46381CA951}" type="pres">
      <dgm:prSet presAssocID="{3886AEE3-6382-4B0F-8025-8B6FE2580FE6}" presName="sibTrans" presStyleLbl="sibTrans2D1" presStyleIdx="0" presStyleCnt="5"/>
      <dgm:spPr/>
      <dgm:t>
        <a:bodyPr/>
        <a:lstStyle/>
        <a:p>
          <a:endParaRPr lang="en-GB"/>
        </a:p>
      </dgm:t>
    </dgm:pt>
    <dgm:pt modelId="{DE065E1B-9928-449F-9F7D-DCA401AB504D}" type="pres">
      <dgm:prSet presAssocID="{3886AEE3-6382-4B0F-8025-8B6FE2580FE6}" presName="connectorText" presStyleLbl="sibTrans2D1" presStyleIdx="0" presStyleCnt="5"/>
      <dgm:spPr/>
      <dgm:t>
        <a:bodyPr/>
        <a:lstStyle/>
        <a:p>
          <a:endParaRPr lang="en-GB"/>
        </a:p>
      </dgm:t>
    </dgm:pt>
    <dgm:pt modelId="{8B55913F-337C-42DF-8823-D0F9F94D1D06}" type="pres">
      <dgm:prSet presAssocID="{E97E18F4-11C9-4179-A4BD-BE37319D222D}" presName="node" presStyleLbl="node1" presStyleIdx="1" presStyleCnt="6" custScaleX="131384" custScaleY="125696" custLinFactX="100000" custLinFactNeighborX="164142" custLinFactNeighborY="-97685">
        <dgm:presLayoutVars>
          <dgm:bulletEnabled val="1"/>
        </dgm:presLayoutVars>
      </dgm:prSet>
      <dgm:spPr/>
      <dgm:t>
        <a:bodyPr/>
        <a:lstStyle/>
        <a:p>
          <a:endParaRPr lang="en-GB"/>
        </a:p>
      </dgm:t>
    </dgm:pt>
    <dgm:pt modelId="{7F2D062F-B5A5-4F5E-BE84-6AF77CB2B3FB}" type="pres">
      <dgm:prSet presAssocID="{2D14DA09-84B9-40AE-AA6D-584D86F9A8AA}" presName="sibTrans" presStyleLbl="sibTrans2D1" presStyleIdx="1" presStyleCnt="5"/>
      <dgm:spPr/>
      <dgm:t>
        <a:bodyPr/>
        <a:lstStyle/>
        <a:p>
          <a:endParaRPr lang="en-GB"/>
        </a:p>
      </dgm:t>
    </dgm:pt>
    <dgm:pt modelId="{099695F8-ECDF-453D-85E4-ECDCF84BC66C}" type="pres">
      <dgm:prSet presAssocID="{2D14DA09-84B9-40AE-AA6D-584D86F9A8AA}" presName="connectorText" presStyleLbl="sibTrans2D1" presStyleIdx="1" presStyleCnt="5"/>
      <dgm:spPr/>
      <dgm:t>
        <a:bodyPr/>
        <a:lstStyle/>
        <a:p>
          <a:endParaRPr lang="en-GB"/>
        </a:p>
      </dgm:t>
    </dgm:pt>
    <dgm:pt modelId="{13664141-498C-4FD2-B3EF-FC1E3CA6FDFD}" type="pres">
      <dgm:prSet presAssocID="{68F9D37B-A304-4E11-A85A-C89FC00F3660}" presName="node" presStyleLbl="node1" presStyleIdx="2" presStyleCnt="6" custScaleX="128225" custScaleY="128460" custLinFactX="100535" custLinFactY="-980" custLinFactNeighborX="200000" custLinFactNeighborY="-100000">
        <dgm:presLayoutVars>
          <dgm:bulletEnabled val="1"/>
        </dgm:presLayoutVars>
      </dgm:prSet>
      <dgm:spPr/>
      <dgm:t>
        <a:bodyPr/>
        <a:lstStyle/>
        <a:p>
          <a:endParaRPr lang="en-GB"/>
        </a:p>
      </dgm:t>
    </dgm:pt>
    <dgm:pt modelId="{36D15456-0F65-4581-A4D5-856FBA3FA710}" type="pres">
      <dgm:prSet presAssocID="{EED993EB-0D56-467B-B280-FAE6489DEEC3}" presName="sibTrans" presStyleLbl="sibTrans2D1" presStyleIdx="2" presStyleCnt="5" custFlipVert="1" custScaleX="95262" custScaleY="55917" custLinFactX="100000" custLinFactY="-200000" custLinFactNeighborX="145919" custLinFactNeighborY="-212005"/>
      <dgm:spPr/>
      <dgm:t>
        <a:bodyPr/>
        <a:lstStyle/>
        <a:p>
          <a:endParaRPr lang="en-GB"/>
        </a:p>
      </dgm:t>
    </dgm:pt>
    <dgm:pt modelId="{C2B66085-E56D-4483-81CA-C7F44701FB17}" type="pres">
      <dgm:prSet presAssocID="{EED993EB-0D56-467B-B280-FAE6489DEEC3}" presName="connectorText" presStyleLbl="sibTrans2D1" presStyleIdx="2" presStyleCnt="5"/>
      <dgm:spPr/>
      <dgm:t>
        <a:bodyPr/>
        <a:lstStyle/>
        <a:p>
          <a:endParaRPr lang="en-GB"/>
        </a:p>
      </dgm:t>
    </dgm:pt>
    <dgm:pt modelId="{C239E1F3-BC79-480F-8AB5-C548309E6293}" type="pres">
      <dgm:prSet presAssocID="{EEFC4F8B-2308-4222-A028-5113DCFFC4BC}" presName="node" presStyleLbl="node1" presStyleIdx="3" presStyleCnt="6" custScaleX="142744" custScaleY="128245" custLinFactX="-200000" custLinFactNeighborX="-210486" custLinFactNeighborY="57951">
        <dgm:presLayoutVars>
          <dgm:bulletEnabled val="1"/>
        </dgm:presLayoutVars>
      </dgm:prSet>
      <dgm:spPr/>
      <dgm:t>
        <a:bodyPr/>
        <a:lstStyle/>
        <a:p>
          <a:endParaRPr lang="en-GB"/>
        </a:p>
      </dgm:t>
    </dgm:pt>
    <dgm:pt modelId="{BA0DAA79-5CF4-4675-B2AF-1C9B947AC759}" type="pres">
      <dgm:prSet presAssocID="{DC7B3789-5871-4A02-985B-C0C90B548B87}" presName="sibTrans" presStyleLbl="sibTrans2D1" presStyleIdx="3" presStyleCnt="5"/>
      <dgm:spPr/>
      <dgm:t>
        <a:bodyPr/>
        <a:lstStyle/>
        <a:p>
          <a:endParaRPr lang="en-GB"/>
        </a:p>
      </dgm:t>
    </dgm:pt>
    <dgm:pt modelId="{EC6F9362-1107-4B90-A279-5B18B6FF97FD}" type="pres">
      <dgm:prSet presAssocID="{DC7B3789-5871-4A02-985B-C0C90B548B87}" presName="connectorText" presStyleLbl="sibTrans2D1" presStyleIdx="3" presStyleCnt="5"/>
      <dgm:spPr/>
      <dgm:t>
        <a:bodyPr/>
        <a:lstStyle/>
        <a:p>
          <a:endParaRPr lang="en-GB"/>
        </a:p>
      </dgm:t>
    </dgm:pt>
    <dgm:pt modelId="{A896844F-A633-458A-8BCB-3D149A75CCB6}" type="pres">
      <dgm:prSet presAssocID="{AEB6872C-9D28-4807-B71E-647E58C2203D}" presName="node" presStyleLbl="node1" presStyleIdx="4" presStyleCnt="6" custScaleX="135551" custScaleY="132861" custLinFactX="-187304" custLinFactNeighborX="-200000" custLinFactNeighborY="57951">
        <dgm:presLayoutVars>
          <dgm:bulletEnabled val="1"/>
        </dgm:presLayoutVars>
      </dgm:prSet>
      <dgm:spPr/>
      <dgm:t>
        <a:bodyPr/>
        <a:lstStyle/>
        <a:p>
          <a:endParaRPr lang="en-GB"/>
        </a:p>
      </dgm:t>
    </dgm:pt>
    <dgm:pt modelId="{883A4B69-1C29-462E-A051-C6D5E28735A5}" type="pres">
      <dgm:prSet presAssocID="{F16C4683-AF5E-41EE-BFAA-04D9381F6438}" presName="sibTrans" presStyleLbl="sibTrans2D1" presStyleIdx="4" presStyleCnt="5"/>
      <dgm:spPr/>
      <dgm:t>
        <a:bodyPr/>
        <a:lstStyle/>
        <a:p>
          <a:endParaRPr lang="en-GB"/>
        </a:p>
      </dgm:t>
    </dgm:pt>
    <dgm:pt modelId="{A666114E-575C-4E25-85D5-74A4C7CD36D8}" type="pres">
      <dgm:prSet presAssocID="{F16C4683-AF5E-41EE-BFAA-04D9381F6438}" presName="connectorText" presStyleLbl="sibTrans2D1" presStyleIdx="4" presStyleCnt="5"/>
      <dgm:spPr/>
      <dgm:t>
        <a:bodyPr/>
        <a:lstStyle/>
        <a:p>
          <a:endParaRPr lang="en-GB"/>
        </a:p>
      </dgm:t>
    </dgm:pt>
    <dgm:pt modelId="{99FCE566-F84C-4D1D-B11B-C575E55770C7}" type="pres">
      <dgm:prSet presAssocID="{4D316711-D01A-4D4B-834C-B7552BC76CB1}" presName="node" presStyleLbl="node1" presStyleIdx="5" presStyleCnt="6" custScaleX="151243" custScaleY="128108" custLinFactX="-175224" custLinFactNeighborX="-200000" custLinFactNeighborY="57951">
        <dgm:presLayoutVars>
          <dgm:bulletEnabled val="1"/>
        </dgm:presLayoutVars>
      </dgm:prSet>
      <dgm:spPr/>
      <dgm:t>
        <a:bodyPr/>
        <a:lstStyle/>
        <a:p>
          <a:endParaRPr lang="en-GB"/>
        </a:p>
      </dgm:t>
    </dgm:pt>
  </dgm:ptLst>
  <dgm:cxnLst>
    <dgm:cxn modelId="{E72E7FAF-091E-4CBE-8DFC-AFDC3CA4198C}" type="presOf" srcId="{DC7B3789-5871-4A02-985B-C0C90B548B87}" destId="{BA0DAA79-5CF4-4675-B2AF-1C9B947AC759}" srcOrd="0" destOrd="0" presId="urn:microsoft.com/office/officeart/2005/8/layout/process1"/>
    <dgm:cxn modelId="{1B012A29-F1FD-4004-9B6D-D8FB678BE874}" type="presOf" srcId="{2D14DA09-84B9-40AE-AA6D-584D86F9A8AA}" destId="{099695F8-ECDF-453D-85E4-ECDCF84BC66C}" srcOrd="1" destOrd="0" presId="urn:microsoft.com/office/officeart/2005/8/layout/process1"/>
    <dgm:cxn modelId="{057A91DD-04A9-4D52-BA88-8A7BC3409485}" type="presOf" srcId="{EED993EB-0D56-467B-B280-FAE6489DEEC3}" destId="{C2B66085-E56D-4483-81CA-C7F44701FB17}" srcOrd="1" destOrd="0" presId="urn:microsoft.com/office/officeart/2005/8/layout/process1"/>
    <dgm:cxn modelId="{FF595267-F159-415D-9CFA-6CC502536611}" type="presOf" srcId="{EEFC4F8B-2308-4222-A028-5113DCFFC4BC}" destId="{C239E1F3-BC79-480F-8AB5-C548309E6293}" srcOrd="0" destOrd="0" presId="urn:microsoft.com/office/officeart/2005/8/layout/process1"/>
    <dgm:cxn modelId="{804945C5-989F-4B73-A9ED-A3A6007CF92B}" srcId="{17B97897-5584-4E41-BB8F-16FB4280E7E3}" destId="{4D316711-D01A-4D4B-834C-B7552BC76CB1}" srcOrd="5" destOrd="0" parTransId="{911F4174-F58B-43E2-9E79-E0F7DE8FC63C}" sibTransId="{C8EA8D1D-2252-48D7-A774-2D3A81BC30D8}"/>
    <dgm:cxn modelId="{D8A65709-C6E0-4640-9A7D-A65D90B5F01E}" srcId="{17B97897-5584-4E41-BB8F-16FB4280E7E3}" destId="{A4763B2A-53F7-4098-9D33-DCC2454F4995}" srcOrd="0" destOrd="0" parTransId="{B024AD70-DC88-46F7-B4F1-02ADCE213E94}" sibTransId="{3886AEE3-6382-4B0F-8025-8B6FE2580FE6}"/>
    <dgm:cxn modelId="{778A6B24-C648-415A-8E05-67E6C505AA5D}" type="presOf" srcId="{DC7B3789-5871-4A02-985B-C0C90B548B87}" destId="{EC6F9362-1107-4B90-A279-5B18B6FF97FD}" srcOrd="1" destOrd="0" presId="urn:microsoft.com/office/officeart/2005/8/layout/process1"/>
    <dgm:cxn modelId="{0F101E12-41A5-4314-BECF-4661F6CDDFC9}" type="presOf" srcId="{F16C4683-AF5E-41EE-BFAA-04D9381F6438}" destId="{883A4B69-1C29-462E-A051-C6D5E28735A5}" srcOrd="0" destOrd="0" presId="urn:microsoft.com/office/officeart/2005/8/layout/process1"/>
    <dgm:cxn modelId="{81976CE5-50A0-4A83-9F0B-4CDE132F5FD9}" srcId="{17B97897-5584-4E41-BB8F-16FB4280E7E3}" destId="{E97E18F4-11C9-4179-A4BD-BE37319D222D}" srcOrd="1" destOrd="0" parTransId="{234B7E05-9908-44E7-A9A8-E84FEFB571FC}" sibTransId="{2D14DA09-84B9-40AE-AA6D-584D86F9A8AA}"/>
    <dgm:cxn modelId="{49A7BD5B-D409-4B48-9BF2-B5534781817B}" type="presOf" srcId="{4D316711-D01A-4D4B-834C-B7552BC76CB1}" destId="{99FCE566-F84C-4D1D-B11B-C575E55770C7}" srcOrd="0" destOrd="0" presId="urn:microsoft.com/office/officeart/2005/8/layout/process1"/>
    <dgm:cxn modelId="{B8CE8E21-2213-4A8C-A237-803C09EA65D8}" type="presOf" srcId="{17B97897-5584-4E41-BB8F-16FB4280E7E3}" destId="{527C219A-9778-401F-8C9F-7D996CE550D5}" srcOrd="0" destOrd="0" presId="urn:microsoft.com/office/officeart/2005/8/layout/process1"/>
    <dgm:cxn modelId="{C87D73E6-E728-405C-920A-E881DED7EBC5}" srcId="{17B97897-5584-4E41-BB8F-16FB4280E7E3}" destId="{EEFC4F8B-2308-4222-A028-5113DCFFC4BC}" srcOrd="3" destOrd="0" parTransId="{FFC69C52-7FA1-4E89-BB29-A614DB17FFD3}" sibTransId="{DC7B3789-5871-4A02-985B-C0C90B548B87}"/>
    <dgm:cxn modelId="{2F639CFC-2F62-410D-93B4-36260130014C}" srcId="{17B97897-5584-4E41-BB8F-16FB4280E7E3}" destId="{AEB6872C-9D28-4807-B71E-647E58C2203D}" srcOrd="4" destOrd="0" parTransId="{D6E6391C-B829-4855-ACE6-6BA2E226BC81}" sibTransId="{F16C4683-AF5E-41EE-BFAA-04D9381F6438}"/>
    <dgm:cxn modelId="{1D7AA801-D51B-4B2A-835E-C9375C9D73BC}" srcId="{17B97897-5584-4E41-BB8F-16FB4280E7E3}" destId="{68F9D37B-A304-4E11-A85A-C89FC00F3660}" srcOrd="2" destOrd="0" parTransId="{A6486BC3-8D9B-4190-AC74-1EBF8136C077}" sibTransId="{EED993EB-0D56-467B-B280-FAE6489DEEC3}"/>
    <dgm:cxn modelId="{1294279B-A05D-4257-B83B-B0A9338A6932}" type="presOf" srcId="{AEB6872C-9D28-4807-B71E-647E58C2203D}" destId="{A896844F-A633-458A-8BCB-3D149A75CCB6}" srcOrd="0" destOrd="0" presId="urn:microsoft.com/office/officeart/2005/8/layout/process1"/>
    <dgm:cxn modelId="{D471CDBD-5496-404A-B2D6-E3554A70BFAF}" type="presOf" srcId="{A4763B2A-53F7-4098-9D33-DCC2454F4995}" destId="{E07BB589-D661-45ED-B10C-8151E362B37F}" srcOrd="0" destOrd="0" presId="urn:microsoft.com/office/officeart/2005/8/layout/process1"/>
    <dgm:cxn modelId="{C3F32CBA-58EF-4693-BBE7-A380873731CB}" type="presOf" srcId="{68F9D37B-A304-4E11-A85A-C89FC00F3660}" destId="{13664141-498C-4FD2-B3EF-FC1E3CA6FDFD}" srcOrd="0" destOrd="0" presId="urn:microsoft.com/office/officeart/2005/8/layout/process1"/>
    <dgm:cxn modelId="{C0C120F6-DDC3-4E2D-BC6A-C9E9598282BE}" type="presOf" srcId="{F16C4683-AF5E-41EE-BFAA-04D9381F6438}" destId="{A666114E-575C-4E25-85D5-74A4C7CD36D8}" srcOrd="1" destOrd="0" presId="urn:microsoft.com/office/officeart/2005/8/layout/process1"/>
    <dgm:cxn modelId="{13C51E3D-1A0E-4A00-BAAA-F9230FA6221A}" type="presOf" srcId="{2D14DA09-84B9-40AE-AA6D-584D86F9A8AA}" destId="{7F2D062F-B5A5-4F5E-BE84-6AF77CB2B3FB}" srcOrd="0" destOrd="0" presId="urn:microsoft.com/office/officeart/2005/8/layout/process1"/>
    <dgm:cxn modelId="{AEA9EACD-1168-4682-9EBB-B9633E0FD933}" type="presOf" srcId="{3886AEE3-6382-4B0F-8025-8B6FE2580FE6}" destId="{DE065E1B-9928-449F-9F7D-DCA401AB504D}" srcOrd="1" destOrd="0" presId="urn:microsoft.com/office/officeart/2005/8/layout/process1"/>
    <dgm:cxn modelId="{7FB22DEF-0E4F-4646-AB49-6CF95A3ECF8B}" type="presOf" srcId="{E97E18F4-11C9-4179-A4BD-BE37319D222D}" destId="{8B55913F-337C-42DF-8823-D0F9F94D1D06}" srcOrd="0" destOrd="0" presId="urn:microsoft.com/office/officeart/2005/8/layout/process1"/>
    <dgm:cxn modelId="{E94E6A94-FDC1-41C9-842F-07A8EC612646}" type="presOf" srcId="{3886AEE3-6382-4B0F-8025-8B6FE2580FE6}" destId="{5ED86E14-49E4-440A-9A7E-7B46381CA951}" srcOrd="0" destOrd="0" presId="urn:microsoft.com/office/officeart/2005/8/layout/process1"/>
    <dgm:cxn modelId="{87796FA6-2727-4AD8-B1D1-7A9BD59A4C6C}" type="presOf" srcId="{EED993EB-0D56-467B-B280-FAE6489DEEC3}" destId="{36D15456-0F65-4581-A4D5-856FBA3FA710}" srcOrd="0" destOrd="0" presId="urn:microsoft.com/office/officeart/2005/8/layout/process1"/>
    <dgm:cxn modelId="{76723604-9938-4FC0-9B69-5E469034BF0D}" type="presParOf" srcId="{527C219A-9778-401F-8C9F-7D996CE550D5}" destId="{E07BB589-D661-45ED-B10C-8151E362B37F}" srcOrd="0" destOrd="0" presId="urn:microsoft.com/office/officeart/2005/8/layout/process1"/>
    <dgm:cxn modelId="{1507AC9A-1835-4D1C-A6B5-F84ED8D5A98E}" type="presParOf" srcId="{527C219A-9778-401F-8C9F-7D996CE550D5}" destId="{5ED86E14-49E4-440A-9A7E-7B46381CA951}" srcOrd="1" destOrd="0" presId="urn:microsoft.com/office/officeart/2005/8/layout/process1"/>
    <dgm:cxn modelId="{162367C2-D4BE-4B06-B176-A668B8FB50D4}" type="presParOf" srcId="{5ED86E14-49E4-440A-9A7E-7B46381CA951}" destId="{DE065E1B-9928-449F-9F7D-DCA401AB504D}" srcOrd="0" destOrd="0" presId="urn:microsoft.com/office/officeart/2005/8/layout/process1"/>
    <dgm:cxn modelId="{36DD8C1E-DF58-4B9B-9372-565DB40B8E12}" type="presParOf" srcId="{527C219A-9778-401F-8C9F-7D996CE550D5}" destId="{8B55913F-337C-42DF-8823-D0F9F94D1D06}" srcOrd="2" destOrd="0" presId="urn:microsoft.com/office/officeart/2005/8/layout/process1"/>
    <dgm:cxn modelId="{251CC915-1386-4D0D-BCC0-31321E8D2FD8}" type="presParOf" srcId="{527C219A-9778-401F-8C9F-7D996CE550D5}" destId="{7F2D062F-B5A5-4F5E-BE84-6AF77CB2B3FB}" srcOrd="3" destOrd="0" presId="urn:microsoft.com/office/officeart/2005/8/layout/process1"/>
    <dgm:cxn modelId="{5F5601B9-3909-4E66-966A-D654133546C1}" type="presParOf" srcId="{7F2D062F-B5A5-4F5E-BE84-6AF77CB2B3FB}" destId="{099695F8-ECDF-453D-85E4-ECDCF84BC66C}" srcOrd="0" destOrd="0" presId="urn:microsoft.com/office/officeart/2005/8/layout/process1"/>
    <dgm:cxn modelId="{5661CC93-03FF-4F54-91D2-565C3038425B}" type="presParOf" srcId="{527C219A-9778-401F-8C9F-7D996CE550D5}" destId="{13664141-498C-4FD2-B3EF-FC1E3CA6FDFD}" srcOrd="4" destOrd="0" presId="urn:microsoft.com/office/officeart/2005/8/layout/process1"/>
    <dgm:cxn modelId="{6D1BFBB3-C974-4BC7-9905-76FAFA76A993}" type="presParOf" srcId="{527C219A-9778-401F-8C9F-7D996CE550D5}" destId="{36D15456-0F65-4581-A4D5-856FBA3FA710}" srcOrd="5" destOrd="0" presId="urn:microsoft.com/office/officeart/2005/8/layout/process1"/>
    <dgm:cxn modelId="{746154DE-136B-4B17-BE73-61CD2E1A296C}" type="presParOf" srcId="{36D15456-0F65-4581-A4D5-856FBA3FA710}" destId="{C2B66085-E56D-4483-81CA-C7F44701FB17}" srcOrd="0" destOrd="0" presId="urn:microsoft.com/office/officeart/2005/8/layout/process1"/>
    <dgm:cxn modelId="{241B3685-ED5B-48BE-8CF2-9CC3126E1310}" type="presParOf" srcId="{527C219A-9778-401F-8C9F-7D996CE550D5}" destId="{C239E1F3-BC79-480F-8AB5-C548309E6293}" srcOrd="6" destOrd="0" presId="urn:microsoft.com/office/officeart/2005/8/layout/process1"/>
    <dgm:cxn modelId="{153972E2-B040-466A-894F-043771430634}" type="presParOf" srcId="{527C219A-9778-401F-8C9F-7D996CE550D5}" destId="{BA0DAA79-5CF4-4675-B2AF-1C9B947AC759}" srcOrd="7" destOrd="0" presId="urn:microsoft.com/office/officeart/2005/8/layout/process1"/>
    <dgm:cxn modelId="{4BB68C45-6779-4536-B2F7-E2BDFEC57A98}" type="presParOf" srcId="{BA0DAA79-5CF4-4675-B2AF-1C9B947AC759}" destId="{EC6F9362-1107-4B90-A279-5B18B6FF97FD}" srcOrd="0" destOrd="0" presId="urn:microsoft.com/office/officeart/2005/8/layout/process1"/>
    <dgm:cxn modelId="{19C6B1B4-A95F-461B-923D-6C961FA8F8E0}" type="presParOf" srcId="{527C219A-9778-401F-8C9F-7D996CE550D5}" destId="{A896844F-A633-458A-8BCB-3D149A75CCB6}" srcOrd="8" destOrd="0" presId="urn:microsoft.com/office/officeart/2005/8/layout/process1"/>
    <dgm:cxn modelId="{6401C872-2F65-4559-9C52-FCDB4802E310}" type="presParOf" srcId="{527C219A-9778-401F-8C9F-7D996CE550D5}" destId="{883A4B69-1C29-462E-A051-C6D5E28735A5}" srcOrd="9" destOrd="0" presId="urn:microsoft.com/office/officeart/2005/8/layout/process1"/>
    <dgm:cxn modelId="{8C94387A-09A3-4FB2-A8B4-293356982F6F}" type="presParOf" srcId="{883A4B69-1C29-462E-A051-C6D5E28735A5}" destId="{A666114E-575C-4E25-85D5-74A4C7CD36D8}" srcOrd="0" destOrd="0" presId="urn:microsoft.com/office/officeart/2005/8/layout/process1"/>
    <dgm:cxn modelId="{DB15B104-5BE7-47FA-B5E7-452674182CA0}" type="presParOf" srcId="{527C219A-9778-401F-8C9F-7D996CE550D5}" destId="{99FCE566-F84C-4D1D-B11B-C575E55770C7}"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E936C1-C8BA-4405-A942-1CEE91A3BC04}" type="doc">
      <dgm:prSet loTypeId="urn:microsoft.com/office/officeart/2005/8/layout/hierarchy3" loCatId="hierarchy" qsTypeId="urn:microsoft.com/office/officeart/2005/8/quickstyle/simple1" qsCatId="simple" csTypeId="urn:microsoft.com/office/officeart/2005/8/colors/colorful4" csCatId="colorful" phldr="1"/>
      <dgm:spPr/>
      <dgm:t>
        <a:bodyPr/>
        <a:lstStyle/>
        <a:p>
          <a:endParaRPr lang="en-GB"/>
        </a:p>
      </dgm:t>
    </dgm:pt>
    <dgm:pt modelId="{94AF2C2A-799A-408E-AE6A-60CD6CB496EA}">
      <dgm:prSet/>
      <dgm:spPr/>
      <dgm:t>
        <a:bodyPr/>
        <a:lstStyle/>
        <a:p>
          <a:pPr rtl="0"/>
          <a:r>
            <a:rPr lang="en-US" smtClean="0"/>
            <a:t>Go to: Azure Portal &gt; Microsoft Entra ID &gt; App Registrations </a:t>
          </a:r>
          <a:endParaRPr lang="en-GB"/>
        </a:p>
      </dgm:t>
    </dgm:pt>
    <dgm:pt modelId="{7BDBB44B-51B4-4AAF-AD08-6DD5ABE744BD}" type="parTrans" cxnId="{8705342C-B075-4121-B7D2-CB886939BF49}">
      <dgm:prSet/>
      <dgm:spPr/>
      <dgm:t>
        <a:bodyPr/>
        <a:lstStyle/>
        <a:p>
          <a:endParaRPr lang="en-GB"/>
        </a:p>
      </dgm:t>
    </dgm:pt>
    <dgm:pt modelId="{40F59B23-C44A-4618-9134-641359BF9C9B}" type="sibTrans" cxnId="{8705342C-B075-4121-B7D2-CB886939BF49}">
      <dgm:prSet/>
      <dgm:spPr/>
      <dgm:t>
        <a:bodyPr/>
        <a:lstStyle/>
        <a:p>
          <a:endParaRPr lang="en-GB"/>
        </a:p>
      </dgm:t>
    </dgm:pt>
    <dgm:pt modelId="{3A9704E4-D571-430A-9D18-EB1B3C019112}">
      <dgm:prSet/>
      <dgm:spPr/>
      <dgm:t>
        <a:bodyPr/>
        <a:lstStyle/>
        <a:p>
          <a:pPr rtl="0"/>
          <a:r>
            <a:rPr lang="en-US" smtClean="0"/>
            <a:t>Create new App Registration</a:t>
          </a:r>
          <a:endParaRPr lang="en-GB"/>
        </a:p>
      </dgm:t>
    </dgm:pt>
    <dgm:pt modelId="{6E13CED5-A325-4577-912C-9AE084A65193}" type="parTrans" cxnId="{55398293-F64E-4233-94FD-65C38097D098}">
      <dgm:prSet/>
      <dgm:spPr/>
      <dgm:t>
        <a:bodyPr/>
        <a:lstStyle/>
        <a:p>
          <a:endParaRPr lang="en-GB"/>
        </a:p>
      </dgm:t>
    </dgm:pt>
    <dgm:pt modelId="{892A225E-6998-4FFF-924D-BC7E0A1E1DCE}" type="sibTrans" cxnId="{55398293-F64E-4233-94FD-65C38097D098}">
      <dgm:prSet/>
      <dgm:spPr/>
      <dgm:t>
        <a:bodyPr/>
        <a:lstStyle/>
        <a:p>
          <a:endParaRPr lang="en-GB"/>
        </a:p>
      </dgm:t>
    </dgm:pt>
    <dgm:pt modelId="{05C48478-4F1E-4CAD-BAE7-2B0431F81130}">
      <dgm:prSet/>
      <dgm:spPr/>
      <dgm:t>
        <a:bodyPr/>
        <a:lstStyle/>
        <a:p>
          <a:pPr rtl="0"/>
          <a:r>
            <a:rPr lang="en-US" dirty="0" smtClean="0"/>
            <a:t>Go to: Power BI Admin Portal &gt; Tenant Settings &gt; Developer Settings </a:t>
          </a:r>
          <a:endParaRPr lang="en-GB" dirty="0"/>
        </a:p>
      </dgm:t>
    </dgm:pt>
    <dgm:pt modelId="{4D868FDC-703B-432D-9A19-2A2A38A8D774}" type="parTrans" cxnId="{0C5877B4-892B-4A81-ABDC-541CA2C1D9D7}">
      <dgm:prSet/>
      <dgm:spPr/>
      <dgm:t>
        <a:bodyPr/>
        <a:lstStyle/>
        <a:p>
          <a:endParaRPr lang="en-GB"/>
        </a:p>
      </dgm:t>
    </dgm:pt>
    <dgm:pt modelId="{7703874B-7E54-41D1-832D-22B0C742C8DA}" type="sibTrans" cxnId="{0C5877B4-892B-4A81-ABDC-541CA2C1D9D7}">
      <dgm:prSet/>
      <dgm:spPr/>
      <dgm:t>
        <a:bodyPr/>
        <a:lstStyle/>
        <a:p>
          <a:endParaRPr lang="en-GB"/>
        </a:p>
      </dgm:t>
    </dgm:pt>
    <dgm:pt modelId="{FF8A5EC0-548A-474A-8BED-3709B4AC23B8}">
      <dgm:prSet/>
      <dgm:spPr/>
      <dgm:t>
        <a:bodyPr/>
        <a:lstStyle/>
        <a:p>
          <a:pPr rtl="0"/>
          <a:r>
            <a:rPr lang="en-US" dirty="0" smtClean="0"/>
            <a:t>Enable the setting: </a:t>
          </a:r>
          <a:r>
            <a:rPr lang="en-US" b="1" dirty="0" smtClean="0"/>
            <a:t>Service principals can use Fabric APIs</a:t>
          </a:r>
          <a:r>
            <a:rPr lang="en-US" dirty="0" smtClean="0"/>
            <a:t>.</a:t>
          </a:r>
          <a:endParaRPr lang="en-GB" dirty="0"/>
        </a:p>
      </dgm:t>
    </dgm:pt>
    <dgm:pt modelId="{B308731C-E44E-4C74-8BC2-3C08D53671C3}" type="parTrans" cxnId="{A1C061C0-1394-4DBC-AB25-198A3A5AC1F2}">
      <dgm:prSet/>
      <dgm:spPr/>
      <dgm:t>
        <a:bodyPr/>
        <a:lstStyle/>
        <a:p>
          <a:endParaRPr lang="en-GB"/>
        </a:p>
      </dgm:t>
    </dgm:pt>
    <dgm:pt modelId="{45DB5B88-5E0D-4040-A9ED-E50E6BFA483C}" type="sibTrans" cxnId="{A1C061C0-1394-4DBC-AB25-198A3A5AC1F2}">
      <dgm:prSet/>
      <dgm:spPr/>
      <dgm:t>
        <a:bodyPr/>
        <a:lstStyle/>
        <a:p>
          <a:endParaRPr lang="en-GB"/>
        </a:p>
      </dgm:t>
    </dgm:pt>
    <dgm:pt modelId="{EB44BA69-60D1-4A4D-827B-459C86CBD518}">
      <dgm:prSet/>
      <dgm:spPr/>
      <dgm:t>
        <a:bodyPr/>
        <a:lstStyle/>
        <a:p>
          <a:pPr rtl="0"/>
          <a:r>
            <a:rPr lang="en-US" dirty="0" smtClean="0"/>
            <a:t>Go to the target workspace &gt; Manage access &gt; add service principal as admin </a:t>
          </a:r>
          <a:endParaRPr lang="en-GB" dirty="0"/>
        </a:p>
      </dgm:t>
    </dgm:pt>
    <dgm:pt modelId="{4E0D0699-AE39-4821-8CC3-277EFFFA1523}" type="parTrans" cxnId="{0121305B-6474-4885-A719-236478125293}">
      <dgm:prSet/>
      <dgm:spPr/>
      <dgm:t>
        <a:bodyPr/>
        <a:lstStyle/>
        <a:p>
          <a:endParaRPr lang="en-GB"/>
        </a:p>
      </dgm:t>
    </dgm:pt>
    <dgm:pt modelId="{840EC2D4-B1EC-4FF5-988B-5471D7D2AC4B}" type="sibTrans" cxnId="{0121305B-6474-4885-A719-236478125293}">
      <dgm:prSet/>
      <dgm:spPr/>
      <dgm:t>
        <a:bodyPr/>
        <a:lstStyle/>
        <a:p>
          <a:endParaRPr lang="en-GB"/>
        </a:p>
      </dgm:t>
    </dgm:pt>
    <dgm:pt modelId="{7FF9C191-3869-417C-956E-07841B8E97F1}">
      <dgm:prSet/>
      <dgm:spPr/>
      <dgm:t>
        <a:bodyPr/>
        <a:lstStyle/>
        <a:p>
          <a:pPr rtl="0"/>
          <a:r>
            <a:rPr lang="en-US" dirty="0" smtClean="0"/>
            <a:t>Grant the Service Principal access to the workspace</a:t>
          </a:r>
          <a:br>
            <a:rPr lang="en-US" dirty="0" smtClean="0"/>
          </a:br>
          <a:endParaRPr lang="en-GB" dirty="0"/>
        </a:p>
      </dgm:t>
    </dgm:pt>
    <dgm:pt modelId="{53FD89DC-E9E5-47E7-860F-967089D903ED}" type="parTrans" cxnId="{DAB33408-CB7A-4C83-A36F-EE6E209E479D}">
      <dgm:prSet/>
      <dgm:spPr/>
      <dgm:t>
        <a:bodyPr/>
        <a:lstStyle/>
        <a:p>
          <a:endParaRPr lang="en-GB"/>
        </a:p>
      </dgm:t>
    </dgm:pt>
    <dgm:pt modelId="{6AA9EA2F-770F-418B-99F8-023093F59924}" type="sibTrans" cxnId="{DAB33408-CB7A-4C83-A36F-EE6E209E479D}">
      <dgm:prSet/>
      <dgm:spPr/>
      <dgm:t>
        <a:bodyPr/>
        <a:lstStyle/>
        <a:p>
          <a:endParaRPr lang="en-GB"/>
        </a:p>
      </dgm:t>
    </dgm:pt>
    <dgm:pt modelId="{44CA5E68-458D-4118-AC0A-E45975C21950}" type="pres">
      <dgm:prSet presAssocID="{65E936C1-C8BA-4405-A942-1CEE91A3BC04}" presName="diagram" presStyleCnt="0">
        <dgm:presLayoutVars>
          <dgm:chPref val="1"/>
          <dgm:dir/>
          <dgm:animOne val="branch"/>
          <dgm:animLvl val="lvl"/>
          <dgm:resizeHandles/>
        </dgm:presLayoutVars>
      </dgm:prSet>
      <dgm:spPr/>
      <dgm:t>
        <a:bodyPr/>
        <a:lstStyle/>
        <a:p>
          <a:endParaRPr lang="en-GB"/>
        </a:p>
      </dgm:t>
    </dgm:pt>
    <dgm:pt modelId="{207C8AE7-5225-47AF-9CC8-6EF1E9AD0EEB}" type="pres">
      <dgm:prSet presAssocID="{94AF2C2A-799A-408E-AE6A-60CD6CB496EA}" presName="root" presStyleCnt="0"/>
      <dgm:spPr/>
    </dgm:pt>
    <dgm:pt modelId="{9DB4A6E6-5828-40F7-A269-78C5DB164DFB}" type="pres">
      <dgm:prSet presAssocID="{94AF2C2A-799A-408E-AE6A-60CD6CB496EA}" presName="rootComposite" presStyleCnt="0"/>
      <dgm:spPr/>
    </dgm:pt>
    <dgm:pt modelId="{18FA26B3-6FDF-4775-A760-544687E65C81}" type="pres">
      <dgm:prSet presAssocID="{94AF2C2A-799A-408E-AE6A-60CD6CB496EA}" presName="rootText" presStyleLbl="node1" presStyleIdx="0" presStyleCnt="3"/>
      <dgm:spPr/>
      <dgm:t>
        <a:bodyPr/>
        <a:lstStyle/>
        <a:p>
          <a:endParaRPr lang="en-GB"/>
        </a:p>
      </dgm:t>
    </dgm:pt>
    <dgm:pt modelId="{D10CEAF6-613E-4CA5-BCFB-1B1D44732CCE}" type="pres">
      <dgm:prSet presAssocID="{94AF2C2A-799A-408E-AE6A-60CD6CB496EA}" presName="rootConnector" presStyleLbl="node1" presStyleIdx="0" presStyleCnt="3"/>
      <dgm:spPr/>
      <dgm:t>
        <a:bodyPr/>
        <a:lstStyle/>
        <a:p>
          <a:endParaRPr lang="en-GB"/>
        </a:p>
      </dgm:t>
    </dgm:pt>
    <dgm:pt modelId="{92FD99DB-13EC-47ED-B6E0-71CC4D926BC5}" type="pres">
      <dgm:prSet presAssocID="{94AF2C2A-799A-408E-AE6A-60CD6CB496EA}" presName="childShape" presStyleCnt="0"/>
      <dgm:spPr/>
    </dgm:pt>
    <dgm:pt modelId="{B39D53A2-68E3-41AE-B750-843721DA4893}" type="pres">
      <dgm:prSet presAssocID="{6E13CED5-A325-4577-912C-9AE084A65193}" presName="Name13" presStyleLbl="parChTrans1D2" presStyleIdx="0" presStyleCnt="3"/>
      <dgm:spPr/>
      <dgm:t>
        <a:bodyPr/>
        <a:lstStyle/>
        <a:p>
          <a:endParaRPr lang="en-GB"/>
        </a:p>
      </dgm:t>
    </dgm:pt>
    <dgm:pt modelId="{DBB3A8E9-1924-4000-B255-AE4293DDF13C}" type="pres">
      <dgm:prSet presAssocID="{3A9704E4-D571-430A-9D18-EB1B3C019112}" presName="childText" presStyleLbl="bgAcc1" presStyleIdx="0" presStyleCnt="3">
        <dgm:presLayoutVars>
          <dgm:bulletEnabled val="1"/>
        </dgm:presLayoutVars>
      </dgm:prSet>
      <dgm:spPr/>
      <dgm:t>
        <a:bodyPr/>
        <a:lstStyle/>
        <a:p>
          <a:endParaRPr lang="en-GB"/>
        </a:p>
      </dgm:t>
    </dgm:pt>
    <dgm:pt modelId="{3097FD81-0908-45AF-9EE1-6D5178D1C80E}" type="pres">
      <dgm:prSet presAssocID="{05C48478-4F1E-4CAD-BAE7-2B0431F81130}" presName="root" presStyleCnt="0"/>
      <dgm:spPr/>
    </dgm:pt>
    <dgm:pt modelId="{97879CC4-D3D1-47D2-A6C4-1FF7EF6DFB00}" type="pres">
      <dgm:prSet presAssocID="{05C48478-4F1E-4CAD-BAE7-2B0431F81130}" presName="rootComposite" presStyleCnt="0"/>
      <dgm:spPr/>
    </dgm:pt>
    <dgm:pt modelId="{282D180B-6FA6-44A8-8D8B-481CF373325C}" type="pres">
      <dgm:prSet presAssocID="{05C48478-4F1E-4CAD-BAE7-2B0431F81130}" presName="rootText" presStyleLbl="node1" presStyleIdx="1" presStyleCnt="3"/>
      <dgm:spPr/>
      <dgm:t>
        <a:bodyPr/>
        <a:lstStyle/>
        <a:p>
          <a:endParaRPr lang="en-GB"/>
        </a:p>
      </dgm:t>
    </dgm:pt>
    <dgm:pt modelId="{7ED9FA50-928E-4C07-9CE8-846045DD0F84}" type="pres">
      <dgm:prSet presAssocID="{05C48478-4F1E-4CAD-BAE7-2B0431F81130}" presName="rootConnector" presStyleLbl="node1" presStyleIdx="1" presStyleCnt="3"/>
      <dgm:spPr/>
      <dgm:t>
        <a:bodyPr/>
        <a:lstStyle/>
        <a:p>
          <a:endParaRPr lang="en-GB"/>
        </a:p>
      </dgm:t>
    </dgm:pt>
    <dgm:pt modelId="{421282EB-1AE8-4168-80A9-17D4987A3799}" type="pres">
      <dgm:prSet presAssocID="{05C48478-4F1E-4CAD-BAE7-2B0431F81130}" presName="childShape" presStyleCnt="0"/>
      <dgm:spPr/>
    </dgm:pt>
    <dgm:pt modelId="{BFFC1986-9A39-4955-92A0-84AE9E2801EB}" type="pres">
      <dgm:prSet presAssocID="{B308731C-E44E-4C74-8BC2-3C08D53671C3}" presName="Name13" presStyleLbl="parChTrans1D2" presStyleIdx="1" presStyleCnt="3"/>
      <dgm:spPr/>
      <dgm:t>
        <a:bodyPr/>
        <a:lstStyle/>
        <a:p>
          <a:endParaRPr lang="en-GB"/>
        </a:p>
      </dgm:t>
    </dgm:pt>
    <dgm:pt modelId="{176E6175-6324-460C-9CC0-01E55E8004C8}" type="pres">
      <dgm:prSet presAssocID="{FF8A5EC0-548A-474A-8BED-3709B4AC23B8}" presName="childText" presStyleLbl="bgAcc1" presStyleIdx="1" presStyleCnt="3">
        <dgm:presLayoutVars>
          <dgm:bulletEnabled val="1"/>
        </dgm:presLayoutVars>
      </dgm:prSet>
      <dgm:spPr/>
      <dgm:t>
        <a:bodyPr/>
        <a:lstStyle/>
        <a:p>
          <a:endParaRPr lang="en-GB"/>
        </a:p>
      </dgm:t>
    </dgm:pt>
    <dgm:pt modelId="{8793EA2C-9AC9-4A36-A0AF-7DCC48AAC832}" type="pres">
      <dgm:prSet presAssocID="{EB44BA69-60D1-4A4D-827B-459C86CBD518}" presName="root" presStyleCnt="0"/>
      <dgm:spPr/>
    </dgm:pt>
    <dgm:pt modelId="{C9709BBF-A0BF-4557-BB32-82DD8A9B994C}" type="pres">
      <dgm:prSet presAssocID="{EB44BA69-60D1-4A4D-827B-459C86CBD518}" presName="rootComposite" presStyleCnt="0"/>
      <dgm:spPr/>
    </dgm:pt>
    <dgm:pt modelId="{879EBFBB-F157-4E9D-88AF-47588C5B274B}" type="pres">
      <dgm:prSet presAssocID="{EB44BA69-60D1-4A4D-827B-459C86CBD518}" presName="rootText" presStyleLbl="node1" presStyleIdx="2" presStyleCnt="3"/>
      <dgm:spPr/>
      <dgm:t>
        <a:bodyPr/>
        <a:lstStyle/>
        <a:p>
          <a:endParaRPr lang="en-GB"/>
        </a:p>
      </dgm:t>
    </dgm:pt>
    <dgm:pt modelId="{3F677784-D87E-4644-BC97-75193B8FE508}" type="pres">
      <dgm:prSet presAssocID="{EB44BA69-60D1-4A4D-827B-459C86CBD518}" presName="rootConnector" presStyleLbl="node1" presStyleIdx="2" presStyleCnt="3"/>
      <dgm:spPr/>
      <dgm:t>
        <a:bodyPr/>
        <a:lstStyle/>
        <a:p>
          <a:endParaRPr lang="en-GB"/>
        </a:p>
      </dgm:t>
    </dgm:pt>
    <dgm:pt modelId="{75A5F703-EE9A-47E7-BE66-046927407CDD}" type="pres">
      <dgm:prSet presAssocID="{EB44BA69-60D1-4A4D-827B-459C86CBD518}" presName="childShape" presStyleCnt="0"/>
      <dgm:spPr/>
    </dgm:pt>
    <dgm:pt modelId="{C275F03F-0553-4FE8-8D67-DFDED0EAD14D}" type="pres">
      <dgm:prSet presAssocID="{53FD89DC-E9E5-47E7-860F-967089D903ED}" presName="Name13" presStyleLbl="parChTrans1D2" presStyleIdx="2" presStyleCnt="3"/>
      <dgm:spPr/>
      <dgm:t>
        <a:bodyPr/>
        <a:lstStyle/>
        <a:p>
          <a:endParaRPr lang="en-GB"/>
        </a:p>
      </dgm:t>
    </dgm:pt>
    <dgm:pt modelId="{04E776F6-9BA2-412A-9BB4-D5BB0A62B137}" type="pres">
      <dgm:prSet presAssocID="{7FF9C191-3869-417C-956E-07841B8E97F1}" presName="childText" presStyleLbl="bgAcc1" presStyleIdx="2" presStyleCnt="3">
        <dgm:presLayoutVars>
          <dgm:bulletEnabled val="1"/>
        </dgm:presLayoutVars>
      </dgm:prSet>
      <dgm:spPr/>
      <dgm:t>
        <a:bodyPr/>
        <a:lstStyle/>
        <a:p>
          <a:endParaRPr lang="en-GB"/>
        </a:p>
      </dgm:t>
    </dgm:pt>
  </dgm:ptLst>
  <dgm:cxnLst>
    <dgm:cxn modelId="{4C939C5A-29EC-4EE6-B135-AD4D7387BD12}" type="presOf" srcId="{65E936C1-C8BA-4405-A942-1CEE91A3BC04}" destId="{44CA5E68-458D-4118-AC0A-E45975C21950}" srcOrd="0" destOrd="0" presId="urn:microsoft.com/office/officeart/2005/8/layout/hierarchy3"/>
    <dgm:cxn modelId="{3A469713-598A-49D5-9B4A-6C0EDAE00C31}" type="presOf" srcId="{94AF2C2A-799A-408E-AE6A-60CD6CB496EA}" destId="{18FA26B3-6FDF-4775-A760-544687E65C81}" srcOrd="0" destOrd="0" presId="urn:microsoft.com/office/officeart/2005/8/layout/hierarchy3"/>
    <dgm:cxn modelId="{A1C061C0-1394-4DBC-AB25-198A3A5AC1F2}" srcId="{05C48478-4F1E-4CAD-BAE7-2B0431F81130}" destId="{FF8A5EC0-548A-474A-8BED-3709B4AC23B8}" srcOrd="0" destOrd="0" parTransId="{B308731C-E44E-4C74-8BC2-3C08D53671C3}" sibTransId="{45DB5B88-5E0D-4040-A9ED-E50E6BFA483C}"/>
    <dgm:cxn modelId="{0C5877B4-892B-4A81-ABDC-541CA2C1D9D7}" srcId="{65E936C1-C8BA-4405-A942-1CEE91A3BC04}" destId="{05C48478-4F1E-4CAD-BAE7-2B0431F81130}" srcOrd="1" destOrd="0" parTransId="{4D868FDC-703B-432D-9A19-2A2A38A8D774}" sibTransId="{7703874B-7E54-41D1-832D-22B0C742C8DA}"/>
    <dgm:cxn modelId="{123E51C5-897D-43C9-8348-7A2D37561FB1}" type="presOf" srcId="{53FD89DC-E9E5-47E7-860F-967089D903ED}" destId="{C275F03F-0553-4FE8-8D67-DFDED0EAD14D}" srcOrd="0" destOrd="0" presId="urn:microsoft.com/office/officeart/2005/8/layout/hierarchy3"/>
    <dgm:cxn modelId="{A3370D3E-1E68-4ED5-91CA-081914740F05}" type="presOf" srcId="{3A9704E4-D571-430A-9D18-EB1B3C019112}" destId="{DBB3A8E9-1924-4000-B255-AE4293DDF13C}" srcOrd="0" destOrd="0" presId="urn:microsoft.com/office/officeart/2005/8/layout/hierarchy3"/>
    <dgm:cxn modelId="{9530C746-BD59-4C9C-89F7-CDAF08F24D99}" type="presOf" srcId="{94AF2C2A-799A-408E-AE6A-60CD6CB496EA}" destId="{D10CEAF6-613E-4CA5-BCFB-1B1D44732CCE}" srcOrd="1" destOrd="0" presId="urn:microsoft.com/office/officeart/2005/8/layout/hierarchy3"/>
    <dgm:cxn modelId="{DAB33408-CB7A-4C83-A36F-EE6E209E479D}" srcId="{EB44BA69-60D1-4A4D-827B-459C86CBD518}" destId="{7FF9C191-3869-417C-956E-07841B8E97F1}" srcOrd="0" destOrd="0" parTransId="{53FD89DC-E9E5-47E7-860F-967089D903ED}" sibTransId="{6AA9EA2F-770F-418B-99F8-023093F59924}"/>
    <dgm:cxn modelId="{C60EF455-A343-4F39-846D-80629B0A838F}" type="presOf" srcId="{05C48478-4F1E-4CAD-BAE7-2B0431F81130}" destId="{282D180B-6FA6-44A8-8D8B-481CF373325C}" srcOrd="0" destOrd="0" presId="urn:microsoft.com/office/officeart/2005/8/layout/hierarchy3"/>
    <dgm:cxn modelId="{0672FD1E-A650-4FA1-88A4-748F261861D7}" type="presOf" srcId="{6E13CED5-A325-4577-912C-9AE084A65193}" destId="{B39D53A2-68E3-41AE-B750-843721DA4893}" srcOrd="0" destOrd="0" presId="urn:microsoft.com/office/officeart/2005/8/layout/hierarchy3"/>
    <dgm:cxn modelId="{AFA6F1F5-B99B-4BA7-ABC7-EAA6A6412DFD}" type="presOf" srcId="{EB44BA69-60D1-4A4D-827B-459C86CBD518}" destId="{3F677784-D87E-4644-BC97-75193B8FE508}" srcOrd="1" destOrd="0" presId="urn:microsoft.com/office/officeart/2005/8/layout/hierarchy3"/>
    <dgm:cxn modelId="{C4E013EE-D1FF-4787-9AD7-2277A3DDF7E3}" type="presOf" srcId="{05C48478-4F1E-4CAD-BAE7-2B0431F81130}" destId="{7ED9FA50-928E-4C07-9CE8-846045DD0F84}" srcOrd="1" destOrd="0" presId="urn:microsoft.com/office/officeart/2005/8/layout/hierarchy3"/>
    <dgm:cxn modelId="{1FE6F8A0-1540-45E1-BFF5-1E05685BC97D}" type="presOf" srcId="{EB44BA69-60D1-4A4D-827B-459C86CBD518}" destId="{879EBFBB-F157-4E9D-88AF-47588C5B274B}" srcOrd="0" destOrd="0" presId="urn:microsoft.com/office/officeart/2005/8/layout/hierarchy3"/>
    <dgm:cxn modelId="{347717DA-1FF9-4ACB-BA4B-A1467BF5E495}" type="presOf" srcId="{7FF9C191-3869-417C-956E-07841B8E97F1}" destId="{04E776F6-9BA2-412A-9BB4-D5BB0A62B137}" srcOrd="0" destOrd="0" presId="urn:microsoft.com/office/officeart/2005/8/layout/hierarchy3"/>
    <dgm:cxn modelId="{6DD8600F-0C86-401B-AF59-FCDCFE32C042}" type="presOf" srcId="{B308731C-E44E-4C74-8BC2-3C08D53671C3}" destId="{BFFC1986-9A39-4955-92A0-84AE9E2801EB}" srcOrd="0" destOrd="0" presId="urn:microsoft.com/office/officeart/2005/8/layout/hierarchy3"/>
    <dgm:cxn modelId="{0121305B-6474-4885-A719-236478125293}" srcId="{65E936C1-C8BA-4405-A942-1CEE91A3BC04}" destId="{EB44BA69-60D1-4A4D-827B-459C86CBD518}" srcOrd="2" destOrd="0" parTransId="{4E0D0699-AE39-4821-8CC3-277EFFFA1523}" sibTransId="{840EC2D4-B1EC-4FF5-988B-5471D7D2AC4B}"/>
    <dgm:cxn modelId="{8705342C-B075-4121-B7D2-CB886939BF49}" srcId="{65E936C1-C8BA-4405-A942-1CEE91A3BC04}" destId="{94AF2C2A-799A-408E-AE6A-60CD6CB496EA}" srcOrd="0" destOrd="0" parTransId="{7BDBB44B-51B4-4AAF-AD08-6DD5ABE744BD}" sibTransId="{40F59B23-C44A-4618-9134-641359BF9C9B}"/>
    <dgm:cxn modelId="{55398293-F64E-4233-94FD-65C38097D098}" srcId="{94AF2C2A-799A-408E-AE6A-60CD6CB496EA}" destId="{3A9704E4-D571-430A-9D18-EB1B3C019112}" srcOrd="0" destOrd="0" parTransId="{6E13CED5-A325-4577-912C-9AE084A65193}" sibTransId="{892A225E-6998-4FFF-924D-BC7E0A1E1DCE}"/>
    <dgm:cxn modelId="{8E358DD8-992C-4726-B242-6FB38530CD33}" type="presOf" srcId="{FF8A5EC0-548A-474A-8BED-3709B4AC23B8}" destId="{176E6175-6324-460C-9CC0-01E55E8004C8}" srcOrd="0" destOrd="0" presId="urn:microsoft.com/office/officeart/2005/8/layout/hierarchy3"/>
    <dgm:cxn modelId="{8F3BD772-8816-4E12-B811-110322BBEE4B}" type="presParOf" srcId="{44CA5E68-458D-4118-AC0A-E45975C21950}" destId="{207C8AE7-5225-47AF-9CC8-6EF1E9AD0EEB}" srcOrd="0" destOrd="0" presId="urn:microsoft.com/office/officeart/2005/8/layout/hierarchy3"/>
    <dgm:cxn modelId="{792F5418-0CF9-4811-9EA3-1C6468963154}" type="presParOf" srcId="{207C8AE7-5225-47AF-9CC8-6EF1E9AD0EEB}" destId="{9DB4A6E6-5828-40F7-A269-78C5DB164DFB}" srcOrd="0" destOrd="0" presId="urn:microsoft.com/office/officeart/2005/8/layout/hierarchy3"/>
    <dgm:cxn modelId="{11BA62C7-EA8A-4D06-AC8F-27477E6E2457}" type="presParOf" srcId="{9DB4A6E6-5828-40F7-A269-78C5DB164DFB}" destId="{18FA26B3-6FDF-4775-A760-544687E65C81}" srcOrd="0" destOrd="0" presId="urn:microsoft.com/office/officeart/2005/8/layout/hierarchy3"/>
    <dgm:cxn modelId="{C0345D47-FC38-49BA-A24B-81323DB7DF2F}" type="presParOf" srcId="{9DB4A6E6-5828-40F7-A269-78C5DB164DFB}" destId="{D10CEAF6-613E-4CA5-BCFB-1B1D44732CCE}" srcOrd="1" destOrd="0" presId="urn:microsoft.com/office/officeart/2005/8/layout/hierarchy3"/>
    <dgm:cxn modelId="{24816624-4D2A-4AAE-B30E-91869B6EDCBA}" type="presParOf" srcId="{207C8AE7-5225-47AF-9CC8-6EF1E9AD0EEB}" destId="{92FD99DB-13EC-47ED-B6E0-71CC4D926BC5}" srcOrd="1" destOrd="0" presId="urn:microsoft.com/office/officeart/2005/8/layout/hierarchy3"/>
    <dgm:cxn modelId="{1068F2E7-541C-4792-90F8-9A6FAD4D38FE}" type="presParOf" srcId="{92FD99DB-13EC-47ED-B6E0-71CC4D926BC5}" destId="{B39D53A2-68E3-41AE-B750-843721DA4893}" srcOrd="0" destOrd="0" presId="urn:microsoft.com/office/officeart/2005/8/layout/hierarchy3"/>
    <dgm:cxn modelId="{6EE26372-147C-440E-BC59-08C6C7A5AC77}" type="presParOf" srcId="{92FD99DB-13EC-47ED-B6E0-71CC4D926BC5}" destId="{DBB3A8E9-1924-4000-B255-AE4293DDF13C}" srcOrd="1" destOrd="0" presId="urn:microsoft.com/office/officeart/2005/8/layout/hierarchy3"/>
    <dgm:cxn modelId="{4B73EA40-87A8-4C0B-BF43-935F779B43F4}" type="presParOf" srcId="{44CA5E68-458D-4118-AC0A-E45975C21950}" destId="{3097FD81-0908-45AF-9EE1-6D5178D1C80E}" srcOrd="1" destOrd="0" presId="urn:microsoft.com/office/officeart/2005/8/layout/hierarchy3"/>
    <dgm:cxn modelId="{D556F1B8-150D-4558-9053-8DD379DD2DB8}" type="presParOf" srcId="{3097FD81-0908-45AF-9EE1-6D5178D1C80E}" destId="{97879CC4-D3D1-47D2-A6C4-1FF7EF6DFB00}" srcOrd="0" destOrd="0" presId="urn:microsoft.com/office/officeart/2005/8/layout/hierarchy3"/>
    <dgm:cxn modelId="{959CB346-77FE-4BF0-B445-A4F04E644B9A}" type="presParOf" srcId="{97879CC4-D3D1-47D2-A6C4-1FF7EF6DFB00}" destId="{282D180B-6FA6-44A8-8D8B-481CF373325C}" srcOrd="0" destOrd="0" presId="urn:microsoft.com/office/officeart/2005/8/layout/hierarchy3"/>
    <dgm:cxn modelId="{124412FA-551E-4C09-A880-A393469D81AB}" type="presParOf" srcId="{97879CC4-D3D1-47D2-A6C4-1FF7EF6DFB00}" destId="{7ED9FA50-928E-4C07-9CE8-846045DD0F84}" srcOrd="1" destOrd="0" presId="urn:microsoft.com/office/officeart/2005/8/layout/hierarchy3"/>
    <dgm:cxn modelId="{E70077D1-2799-4C9E-AEF7-BEF94B971DC4}" type="presParOf" srcId="{3097FD81-0908-45AF-9EE1-6D5178D1C80E}" destId="{421282EB-1AE8-4168-80A9-17D4987A3799}" srcOrd="1" destOrd="0" presId="urn:microsoft.com/office/officeart/2005/8/layout/hierarchy3"/>
    <dgm:cxn modelId="{EF4376EE-FCB4-4152-9BA4-657A17BC1742}" type="presParOf" srcId="{421282EB-1AE8-4168-80A9-17D4987A3799}" destId="{BFFC1986-9A39-4955-92A0-84AE9E2801EB}" srcOrd="0" destOrd="0" presId="urn:microsoft.com/office/officeart/2005/8/layout/hierarchy3"/>
    <dgm:cxn modelId="{423F35D0-B9FA-4DD6-B8A4-592D808DA7B3}" type="presParOf" srcId="{421282EB-1AE8-4168-80A9-17D4987A3799}" destId="{176E6175-6324-460C-9CC0-01E55E8004C8}" srcOrd="1" destOrd="0" presId="urn:microsoft.com/office/officeart/2005/8/layout/hierarchy3"/>
    <dgm:cxn modelId="{6E83110E-716E-476B-BBFE-6786297809B0}" type="presParOf" srcId="{44CA5E68-458D-4118-AC0A-E45975C21950}" destId="{8793EA2C-9AC9-4A36-A0AF-7DCC48AAC832}" srcOrd="2" destOrd="0" presId="urn:microsoft.com/office/officeart/2005/8/layout/hierarchy3"/>
    <dgm:cxn modelId="{814EA6B6-A8B8-4587-A030-243AC31F8824}" type="presParOf" srcId="{8793EA2C-9AC9-4A36-A0AF-7DCC48AAC832}" destId="{C9709BBF-A0BF-4557-BB32-82DD8A9B994C}" srcOrd="0" destOrd="0" presId="urn:microsoft.com/office/officeart/2005/8/layout/hierarchy3"/>
    <dgm:cxn modelId="{B4B37C8E-BA61-4823-9B65-335F5441138E}" type="presParOf" srcId="{C9709BBF-A0BF-4557-BB32-82DD8A9B994C}" destId="{879EBFBB-F157-4E9D-88AF-47588C5B274B}" srcOrd="0" destOrd="0" presId="urn:microsoft.com/office/officeart/2005/8/layout/hierarchy3"/>
    <dgm:cxn modelId="{4DC90770-D9CC-4E1D-B66C-810A44A6829F}" type="presParOf" srcId="{C9709BBF-A0BF-4557-BB32-82DD8A9B994C}" destId="{3F677784-D87E-4644-BC97-75193B8FE508}" srcOrd="1" destOrd="0" presId="urn:microsoft.com/office/officeart/2005/8/layout/hierarchy3"/>
    <dgm:cxn modelId="{6930283A-8B64-43CF-AC1D-7BC847C3E3BD}" type="presParOf" srcId="{8793EA2C-9AC9-4A36-A0AF-7DCC48AAC832}" destId="{75A5F703-EE9A-47E7-BE66-046927407CDD}" srcOrd="1" destOrd="0" presId="urn:microsoft.com/office/officeart/2005/8/layout/hierarchy3"/>
    <dgm:cxn modelId="{24892CB1-2DB3-45D9-B791-EB2A007DA871}" type="presParOf" srcId="{75A5F703-EE9A-47E7-BE66-046927407CDD}" destId="{C275F03F-0553-4FE8-8D67-DFDED0EAD14D}" srcOrd="0" destOrd="0" presId="urn:microsoft.com/office/officeart/2005/8/layout/hierarchy3"/>
    <dgm:cxn modelId="{E1C9B024-CEA0-489C-9D8E-959DE6053A60}" type="presParOf" srcId="{75A5F703-EE9A-47E7-BE66-046927407CDD}" destId="{04E776F6-9BA2-412A-9BB4-D5BB0A62B13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E6299F-A28B-4856-A673-1748E6913115}" type="doc">
      <dgm:prSet loTypeId="urn:microsoft.com/office/officeart/2005/8/layout/StepDownProcess" loCatId="process" qsTypeId="urn:microsoft.com/office/officeart/2005/8/quickstyle/simple1" qsCatId="simple" csTypeId="urn:microsoft.com/office/officeart/2005/8/colors/colorful4" csCatId="colorful" phldr="1"/>
      <dgm:spPr/>
      <dgm:t>
        <a:bodyPr/>
        <a:lstStyle/>
        <a:p>
          <a:endParaRPr lang="en-GB"/>
        </a:p>
      </dgm:t>
    </dgm:pt>
    <dgm:pt modelId="{573EE118-C802-4A54-9E56-760CFA089391}">
      <dgm:prSet/>
      <dgm:spPr/>
      <dgm:t>
        <a:bodyPr/>
        <a:lstStyle/>
        <a:p>
          <a:pPr rtl="0"/>
          <a:r>
            <a:rPr lang="en-US" dirty="0" smtClean="0"/>
            <a:t>Create or change a Power BI report that uses a shared semantic model</a:t>
          </a:r>
          <a:endParaRPr lang="en-GB" dirty="0"/>
        </a:p>
      </dgm:t>
    </dgm:pt>
    <dgm:pt modelId="{FDBD0B71-A859-4241-AC7F-0BB417926B55}" type="parTrans" cxnId="{2AE06DE4-A187-44B2-94AD-5B7E32D8A1CA}">
      <dgm:prSet/>
      <dgm:spPr/>
      <dgm:t>
        <a:bodyPr/>
        <a:lstStyle/>
        <a:p>
          <a:endParaRPr lang="en-GB"/>
        </a:p>
      </dgm:t>
    </dgm:pt>
    <dgm:pt modelId="{2A9FD8EB-EC25-42FD-890D-862CED083E13}" type="sibTrans" cxnId="{2AE06DE4-A187-44B2-94AD-5B7E32D8A1CA}">
      <dgm:prSet/>
      <dgm:spPr/>
      <dgm:t>
        <a:bodyPr/>
        <a:lstStyle/>
        <a:p>
          <a:endParaRPr lang="en-GB"/>
        </a:p>
      </dgm:t>
    </dgm:pt>
    <dgm:pt modelId="{786E6DB3-2B95-4D13-8071-85CE5BD12CA9}">
      <dgm:prSet/>
      <dgm:spPr/>
      <dgm:t>
        <a:bodyPr/>
        <a:lstStyle/>
        <a:p>
          <a:pPr rtl="0"/>
          <a:r>
            <a:rPr lang="en-US" smtClean="0"/>
            <a:t>When the report is ready for release save the file as a pbip</a:t>
          </a:r>
          <a:endParaRPr lang="en-GB"/>
        </a:p>
      </dgm:t>
    </dgm:pt>
    <dgm:pt modelId="{D37BD65D-1C12-4B08-B13C-34E081CC8A8F}" type="parTrans" cxnId="{40410945-C077-4A8B-957A-374CCDAE88B1}">
      <dgm:prSet/>
      <dgm:spPr/>
      <dgm:t>
        <a:bodyPr/>
        <a:lstStyle/>
        <a:p>
          <a:endParaRPr lang="en-GB"/>
        </a:p>
      </dgm:t>
    </dgm:pt>
    <dgm:pt modelId="{CFEFCBAE-F418-49DE-B698-6BB7A69B516F}" type="sibTrans" cxnId="{40410945-C077-4A8B-957A-374CCDAE88B1}">
      <dgm:prSet/>
      <dgm:spPr/>
      <dgm:t>
        <a:bodyPr/>
        <a:lstStyle/>
        <a:p>
          <a:endParaRPr lang="en-GB"/>
        </a:p>
      </dgm:t>
    </dgm:pt>
    <dgm:pt modelId="{3F4E61B2-05B1-4A5F-A1D6-F860AFDA01E3}">
      <dgm:prSet/>
      <dgm:spPr/>
      <dgm:t>
        <a:bodyPr/>
        <a:lstStyle/>
        <a:p>
          <a:pPr rtl="0"/>
          <a:r>
            <a:rPr lang="en-US" smtClean="0"/>
            <a:t>Extract all measures and columns referenced in the report.json file</a:t>
          </a:r>
          <a:endParaRPr lang="en-GB"/>
        </a:p>
      </dgm:t>
    </dgm:pt>
    <dgm:pt modelId="{7725D8D5-61EC-4FB4-A00F-4B2CF9CAA976}" type="parTrans" cxnId="{7CE2724E-15AB-4918-8521-1F4F80130A66}">
      <dgm:prSet/>
      <dgm:spPr/>
      <dgm:t>
        <a:bodyPr/>
        <a:lstStyle/>
        <a:p>
          <a:endParaRPr lang="en-GB"/>
        </a:p>
      </dgm:t>
    </dgm:pt>
    <dgm:pt modelId="{08FC4CF2-38FE-4A7D-8009-0112BE785FE8}" type="sibTrans" cxnId="{7CE2724E-15AB-4918-8521-1F4F80130A66}">
      <dgm:prSet/>
      <dgm:spPr/>
      <dgm:t>
        <a:bodyPr/>
        <a:lstStyle/>
        <a:p>
          <a:endParaRPr lang="en-GB"/>
        </a:p>
      </dgm:t>
    </dgm:pt>
    <dgm:pt modelId="{D71ABC54-B79A-4FB6-B595-F6AC035623F7}">
      <dgm:prSet/>
      <dgm:spPr/>
      <dgm:t>
        <a:bodyPr/>
        <a:lstStyle/>
        <a:p>
          <a:pPr rtl="0"/>
          <a:r>
            <a:rPr lang="en-US" smtClean="0"/>
            <a:t>Generate a bank of CAT tests</a:t>
          </a:r>
          <a:endParaRPr lang="en-GB"/>
        </a:p>
      </dgm:t>
    </dgm:pt>
    <dgm:pt modelId="{EEBC8341-8DE2-4F1D-B8C3-8233DA430AB0}" type="parTrans" cxnId="{181D671D-C7B0-4D8F-81B9-862B5C22A100}">
      <dgm:prSet/>
      <dgm:spPr/>
      <dgm:t>
        <a:bodyPr/>
        <a:lstStyle/>
        <a:p>
          <a:endParaRPr lang="en-GB"/>
        </a:p>
      </dgm:t>
    </dgm:pt>
    <dgm:pt modelId="{C4FDAEBD-D49B-4547-92AE-D603F8F54C22}" type="sibTrans" cxnId="{181D671D-C7B0-4D8F-81B9-862B5C22A100}">
      <dgm:prSet/>
      <dgm:spPr/>
      <dgm:t>
        <a:bodyPr/>
        <a:lstStyle/>
        <a:p>
          <a:endParaRPr lang="en-GB"/>
        </a:p>
      </dgm:t>
    </dgm:pt>
    <dgm:pt modelId="{350D97CD-8F20-4356-B952-C248B62B106F}" type="pres">
      <dgm:prSet presAssocID="{6FE6299F-A28B-4856-A673-1748E6913115}" presName="rootnode" presStyleCnt="0">
        <dgm:presLayoutVars>
          <dgm:chMax/>
          <dgm:chPref/>
          <dgm:dir/>
          <dgm:animLvl val="lvl"/>
        </dgm:presLayoutVars>
      </dgm:prSet>
      <dgm:spPr/>
      <dgm:t>
        <a:bodyPr/>
        <a:lstStyle/>
        <a:p>
          <a:endParaRPr lang="en-GB"/>
        </a:p>
      </dgm:t>
    </dgm:pt>
    <dgm:pt modelId="{81401F1F-D624-4CD6-B955-9537FB41EA94}" type="pres">
      <dgm:prSet presAssocID="{573EE118-C802-4A54-9E56-760CFA089391}" presName="composite" presStyleCnt="0"/>
      <dgm:spPr/>
    </dgm:pt>
    <dgm:pt modelId="{4E163749-6BA5-4022-B541-2DFF3C357125}" type="pres">
      <dgm:prSet presAssocID="{573EE118-C802-4A54-9E56-760CFA089391}" presName="bentUpArrow1" presStyleLbl="alignImgPlace1" presStyleIdx="0" presStyleCnt="3"/>
      <dgm:spPr/>
    </dgm:pt>
    <dgm:pt modelId="{1C301C50-7385-4D64-909A-9B5AB0E347DA}" type="pres">
      <dgm:prSet presAssocID="{573EE118-C802-4A54-9E56-760CFA089391}" presName="ParentText" presStyleLbl="node1" presStyleIdx="0" presStyleCnt="4">
        <dgm:presLayoutVars>
          <dgm:chMax val="1"/>
          <dgm:chPref val="1"/>
          <dgm:bulletEnabled val="1"/>
        </dgm:presLayoutVars>
      </dgm:prSet>
      <dgm:spPr/>
      <dgm:t>
        <a:bodyPr/>
        <a:lstStyle/>
        <a:p>
          <a:endParaRPr lang="en-GB"/>
        </a:p>
      </dgm:t>
    </dgm:pt>
    <dgm:pt modelId="{D46B0F6B-4F50-46FE-BE59-374DC8D95E9C}" type="pres">
      <dgm:prSet presAssocID="{573EE118-C802-4A54-9E56-760CFA089391}" presName="ChildText" presStyleLbl="revTx" presStyleIdx="0" presStyleCnt="3">
        <dgm:presLayoutVars>
          <dgm:chMax val="0"/>
          <dgm:chPref val="0"/>
          <dgm:bulletEnabled val="1"/>
        </dgm:presLayoutVars>
      </dgm:prSet>
      <dgm:spPr/>
    </dgm:pt>
    <dgm:pt modelId="{743B2997-7DAF-4F96-B797-67171786EFBB}" type="pres">
      <dgm:prSet presAssocID="{2A9FD8EB-EC25-42FD-890D-862CED083E13}" presName="sibTrans" presStyleCnt="0"/>
      <dgm:spPr/>
    </dgm:pt>
    <dgm:pt modelId="{CD0DA093-0995-42E8-BBBD-70FADE9BED9B}" type="pres">
      <dgm:prSet presAssocID="{786E6DB3-2B95-4D13-8071-85CE5BD12CA9}" presName="composite" presStyleCnt="0"/>
      <dgm:spPr/>
    </dgm:pt>
    <dgm:pt modelId="{687AC0B9-82DC-4D87-BA4C-DD2F422E6ACC}" type="pres">
      <dgm:prSet presAssocID="{786E6DB3-2B95-4D13-8071-85CE5BD12CA9}" presName="bentUpArrow1" presStyleLbl="alignImgPlace1" presStyleIdx="1" presStyleCnt="3"/>
      <dgm:spPr/>
    </dgm:pt>
    <dgm:pt modelId="{2C45B61D-D364-4675-8FB6-D5ACA4E893EF}" type="pres">
      <dgm:prSet presAssocID="{786E6DB3-2B95-4D13-8071-85CE5BD12CA9}" presName="ParentText" presStyleLbl="node1" presStyleIdx="1" presStyleCnt="4">
        <dgm:presLayoutVars>
          <dgm:chMax val="1"/>
          <dgm:chPref val="1"/>
          <dgm:bulletEnabled val="1"/>
        </dgm:presLayoutVars>
      </dgm:prSet>
      <dgm:spPr/>
      <dgm:t>
        <a:bodyPr/>
        <a:lstStyle/>
        <a:p>
          <a:endParaRPr lang="en-GB"/>
        </a:p>
      </dgm:t>
    </dgm:pt>
    <dgm:pt modelId="{56DD0807-E088-44E1-BB8D-95CFD49233B9}" type="pres">
      <dgm:prSet presAssocID="{786E6DB3-2B95-4D13-8071-85CE5BD12CA9}" presName="ChildText" presStyleLbl="revTx" presStyleIdx="1" presStyleCnt="3">
        <dgm:presLayoutVars>
          <dgm:chMax val="0"/>
          <dgm:chPref val="0"/>
          <dgm:bulletEnabled val="1"/>
        </dgm:presLayoutVars>
      </dgm:prSet>
      <dgm:spPr/>
    </dgm:pt>
    <dgm:pt modelId="{D47577FF-635E-4435-BE5F-587EED3BF41C}" type="pres">
      <dgm:prSet presAssocID="{CFEFCBAE-F418-49DE-B698-6BB7A69B516F}" presName="sibTrans" presStyleCnt="0"/>
      <dgm:spPr/>
    </dgm:pt>
    <dgm:pt modelId="{103EEBA3-5085-4E51-BBB2-EDAC747806D1}" type="pres">
      <dgm:prSet presAssocID="{3F4E61B2-05B1-4A5F-A1D6-F860AFDA01E3}" presName="composite" presStyleCnt="0"/>
      <dgm:spPr/>
    </dgm:pt>
    <dgm:pt modelId="{95892E1C-C678-4EBD-BAE9-C3C6F0CE4AC3}" type="pres">
      <dgm:prSet presAssocID="{3F4E61B2-05B1-4A5F-A1D6-F860AFDA01E3}" presName="bentUpArrow1" presStyleLbl="alignImgPlace1" presStyleIdx="2" presStyleCnt="3"/>
      <dgm:spPr/>
    </dgm:pt>
    <dgm:pt modelId="{906FBD0D-B281-4D6C-BC2F-6A88D5045ACD}" type="pres">
      <dgm:prSet presAssocID="{3F4E61B2-05B1-4A5F-A1D6-F860AFDA01E3}" presName="ParentText" presStyleLbl="node1" presStyleIdx="2" presStyleCnt="4">
        <dgm:presLayoutVars>
          <dgm:chMax val="1"/>
          <dgm:chPref val="1"/>
          <dgm:bulletEnabled val="1"/>
        </dgm:presLayoutVars>
      </dgm:prSet>
      <dgm:spPr/>
      <dgm:t>
        <a:bodyPr/>
        <a:lstStyle/>
        <a:p>
          <a:endParaRPr lang="en-GB"/>
        </a:p>
      </dgm:t>
    </dgm:pt>
    <dgm:pt modelId="{15596B46-0892-4E85-A584-26E2D2F4F757}" type="pres">
      <dgm:prSet presAssocID="{3F4E61B2-05B1-4A5F-A1D6-F860AFDA01E3}" presName="ChildText" presStyleLbl="revTx" presStyleIdx="2" presStyleCnt="3">
        <dgm:presLayoutVars>
          <dgm:chMax val="0"/>
          <dgm:chPref val="0"/>
          <dgm:bulletEnabled val="1"/>
        </dgm:presLayoutVars>
      </dgm:prSet>
      <dgm:spPr/>
    </dgm:pt>
    <dgm:pt modelId="{A155EC1A-AC94-4405-BAAD-1226FC5B244A}" type="pres">
      <dgm:prSet presAssocID="{08FC4CF2-38FE-4A7D-8009-0112BE785FE8}" presName="sibTrans" presStyleCnt="0"/>
      <dgm:spPr/>
    </dgm:pt>
    <dgm:pt modelId="{DEC728F1-3272-48BF-8361-33E337965EF4}" type="pres">
      <dgm:prSet presAssocID="{D71ABC54-B79A-4FB6-B595-F6AC035623F7}" presName="composite" presStyleCnt="0"/>
      <dgm:spPr/>
    </dgm:pt>
    <dgm:pt modelId="{7BD4AF5D-3C1C-4FD4-8658-3A402D852D08}" type="pres">
      <dgm:prSet presAssocID="{D71ABC54-B79A-4FB6-B595-F6AC035623F7}" presName="ParentText" presStyleLbl="node1" presStyleIdx="3" presStyleCnt="4">
        <dgm:presLayoutVars>
          <dgm:chMax val="1"/>
          <dgm:chPref val="1"/>
          <dgm:bulletEnabled val="1"/>
        </dgm:presLayoutVars>
      </dgm:prSet>
      <dgm:spPr/>
      <dgm:t>
        <a:bodyPr/>
        <a:lstStyle/>
        <a:p>
          <a:endParaRPr lang="en-GB"/>
        </a:p>
      </dgm:t>
    </dgm:pt>
  </dgm:ptLst>
  <dgm:cxnLst>
    <dgm:cxn modelId="{98D7F104-5163-482E-92EE-100E97F362BF}" type="presOf" srcId="{3F4E61B2-05B1-4A5F-A1D6-F860AFDA01E3}" destId="{906FBD0D-B281-4D6C-BC2F-6A88D5045ACD}" srcOrd="0" destOrd="0" presId="urn:microsoft.com/office/officeart/2005/8/layout/StepDownProcess"/>
    <dgm:cxn modelId="{433B9D45-C8CA-4304-BB6E-72491B131E9C}" type="presOf" srcId="{D71ABC54-B79A-4FB6-B595-F6AC035623F7}" destId="{7BD4AF5D-3C1C-4FD4-8658-3A402D852D08}" srcOrd="0" destOrd="0" presId="urn:microsoft.com/office/officeart/2005/8/layout/StepDownProcess"/>
    <dgm:cxn modelId="{181D671D-C7B0-4D8F-81B9-862B5C22A100}" srcId="{6FE6299F-A28B-4856-A673-1748E6913115}" destId="{D71ABC54-B79A-4FB6-B595-F6AC035623F7}" srcOrd="3" destOrd="0" parTransId="{EEBC8341-8DE2-4F1D-B8C3-8233DA430AB0}" sibTransId="{C4FDAEBD-D49B-4547-92AE-D603F8F54C22}"/>
    <dgm:cxn modelId="{2AE06DE4-A187-44B2-94AD-5B7E32D8A1CA}" srcId="{6FE6299F-A28B-4856-A673-1748E6913115}" destId="{573EE118-C802-4A54-9E56-760CFA089391}" srcOrd="0" destOrd="0" parTransId="{FDBD0B71-A859-4241-AC7F-0BB417926B55}" sibTransId="{2A9FD8EB-EC25-42FD-890D-862CED083E13}"/>
    <dgm:cxn modelId="{ED0C88D8-7CF8-4722-9C4D-FD908357680E}" type="presOf" srcId="{6FE6299F-A28B-4856-A673-1748E6913115}" destId="{350D97CD-8F20-4356-B952-C248B62B106F}" srcOrd="0" destOrd="0" presId="urn:microsoft.com/office/officeart/2005/8/layout/StepDownProcess"/>
    <dgm:cxn modelId="{BF2D9AA5-E7E4-4EB4-BF02-29106913D6BF}" type="presOf" srcId="{786E6DB3-2B95-4D13-8071-85CE5BD12CA9}" destId="{2C45B61D-D364-4675-8FB6-D5ACA4E893EF}" srcOrd="0" destOrd="0" presId="urn:microsoft.com/office/officeart/2005/8/layout/StepDownProcess"/>
    <dgm:cxn modelId="{574D8A3F-E479-4026-B53B-67BDCC1EDD67}" type="presOf" srcId="{573EE118-C802-4A54-9E56-760CFA089391}" destId="{1C301C50-7385-4D64-909A-9B5AB0E347DA}" srcOrd="0" destOrd="0" presId="urn:microsoft.com/office/officeart/2005/8/layout/StepDownProcess"/>
    <dgm:cxn modelId="{40410945-C077-4A8B-957A-374CCDAE88B1}" srcId="{6FE6299F-A28B-4856-A673-1748E6913115}" destId="{786E6DB3-2B95-4D13-8071-85CE5BD12CA9}" srcOrd="1" destOrd="0" parTransId="{D37BD65D-1C12-4B08-B13C-34E081CC8A8F}" sibTransId="{CFEFCBAE-F418-49DE-B698-6BB7A69B516F}"/>
    <dgm:cxn modelId="{7CE2724E-15AB-4918-8521-1F4F80130A66}" srcId="{6FE6299F-A28B-4856-A673-1748E6913115}" destId="{3F4E61B2-05B1-4A5F-A1D6-F860AFDA01E3}" srcOrd="2" destOrd="0" parTransId="{7725D8D5-61EC-4FB4-A00F-4B2CF9CAA976}" sibTransId="{08FC4CF2-38FE-4A7D-8009-0112BE785FE8}"/>
    <dgm:cxn modelId="{20852F3F-59EB-4385-9029-189A177581C6}" type="presParOf" srcId="{350D97CD-8F20-4356-B952-C248B62B106F}" destId="{81401F1F-D624-4CD6-B955-9537FB41EA94}" srcOrd="0" destOrd="0" presId="urn:microsoft.com/office/officeart/2005/8/layout/StepDownProcess"/>
    <dgm:cxn modelId="{1C0B8C5E-6896-4623-8563-3888BC4F5B30}" type="presParOf" srcId="{81401F1F-D624-4CD6-B955-9537FB41EA94}" destId="{4E163749-6BA5-4022-B541-2DFF3C357125}" srcOrd="0" destOrd="0" presId="urn:microsoft.com/office/officeart/2005/8/layout/StepDownProcess"/>
    <dgm:cxn modelId="{75343D48-F4EF-4226-81FE-72C8B010BCD8}" type="presParOf" srcId="{81401F1F-D624-4CD6-B955-9537FB41EA94}" destId="{1C301C50-7385-4D64-909A-9B5AB0E347DA}" srcOrd="1" destOrd="0" presId="urn:microsoft.com/office/officeart/2005/8/layout/StepDownProcess"/>
    <dgm:cxn modelId="{34EA2999-0443-4A7A-9CA0-8412C636A4B2}" type="presParOf" srcId="{81401F1F-D624-4CD6-B955-9537FB41EA94}" destId="{D46B0F6B-4F50-46FE-BE59-374DC8D95E9C}" srcOrd="2" destOrd="0" presId="urn:microsoft.com/office/officeart/2005/8/layout/StepDownProcess"/>
    <dgm:cxn modelId="{EB9E72C4-2850-4511-8792-F68C8EDEC5B7}" type="presParOf" srcId="{350D97CD-8F20-4356-B952-C248B62B106F}" destId="{743B2997-7DAF-4F96-B797-67171786EFBB}" srcOrd="1" destOrd="0" presId="urn:microsoft.com/office/officeart/2005/8/layout/StepDownProcess"/>
    <dgm:cxn modelId="{FD1AECF1-F28F-4393-8631-8CA99CA33B62}" type="presParOf" srcId="{350D97CD-8F20-4356-B952-C248B62B106F}" destId="{CD0DA093-0995-42E8-BBBD-70FADE9BED9B}" srcOrd="2" destOrd="0" presId="urn:microsoft.com/office/officeart/2005/8/layout/StepDownProcess"/>
    <dgm:cxn modelId="{E0328AA0-1410-4B6B-8994-DE25F1EC9A5A}" type="presParOf" srcId="{CD0DA093-0995-42E8-BBBD-70FADE9BED9B}" destId="{687AC0B9-82DC-4D87-BA4C-DD2F422E6ACC}" srcOrd="0" destOrd="0" presId="urn:microsoft.com/office/officeart/2005/8/layout/StepDownProcess"/>
    <dgm:cxn modelId="{0C6D3944-D5E4-403E-A7B3-6F933C00FC9C}" type="presParOf" srcId="{CD0DA093-0995-42E8-BBBD-70FADE9BED9B}" destId="{2C45B61D-D364-4675-8FB6-D5ACA4E893EF}" srcOrd="1" destOrd="0" presId="urn:microsoft.com/office/officeart/2005/8/layout/StepDownProcess"/>
    <dgm:cxn modelId="{B2C55638-6125-4525-8E9D-EBC478F2BD7A}" type="presParOf" srcId="{CD0DA093-0995-42E8-BBBD-70FADE9BED9B}" destId="{56DD0807-E088-44E1-BB8D-95CFD49233B9}" srcOrd="2" destOrd="0" presId="urn:microsoft.com/office/officeart/2005/8/layout/StepDownProcess"/>
    <dgm:cxn modelId="{0C570745-5275-44F4-8436-2E0781DF5D7C}" type="presParOf" srcId="{350D97CD-8F20-4356-B952-C248B62B106F}" destId="{D47577FF-635E-4435-BE5F-587EED3BF41C}" srcOrd="3" destOrd="0" presId="urn:microsoft.com/office/officeart/2005/8/layout/StepDownProcess"/>
    <dgm:cxn modelId="{368B6B12-E6C7-4A30-9865-F60798AE036F}" type="presParOf" srcId="{350D97CD-8F20-4356-B952-C248B62B106F}" destId="{103EEBA3-5085-4E51-BBB2-EDAC747806D1}" srcOrd="4" destOrd="0" presId="urn:microsoft.com/office/officeart/2005/8/layout/StepDownProcess"/>
    <dgm:cxn modelId="{3064939B-AD5D-48C5-9885-2956AC439615}" type="presParOf" srcId="{103EEBA3-5085-4E51-BBB2-EDAC747806D1}" destId="{95892E1C-C678-4EBD-BAE9-C3C6F0CE4AC3}" srcOrd="0" destOrd="0" presId="urn:microsoft.com/office/officeart/2005/8/layout/StepDownProcess"/>
    <dgm:cxn modelId="{FB1B4560-9EF8-43C0-854F-753E7125AC18}" type="presParOf" srcId="{103EEBA3-5085-4E51-BBB2-EDAC747806D1}" destId="{906FBD0D-B281-4D6C-BC2F-6A88D5045ACD}" srcOrd="1" destOrd="0" presId="urn:microsoft.com/office/officeart/2005/8/layout/StepDownProcess"/>
    <dgm:cxn modelId="{44B1E2EF-50A3-468E-B7E7-B1F31FF0B87D}" type="presParOf" srcId="{103EEBA3-5085-4E51-BBB2-EDAC747806D1}" destId="{15596B46-0892-4E85-A584-26E2D2F4F757}" srcOrd="2" destOrd="0" presId="urn:microsoft.com/office/officeart/2005/8/layout/StepDownProcess"/>
    <dgm:cxn modelId="{4BE1FC4E-522A-46AB-9C72-523CB0BD524C}" type="presParOf" srcId="{350D97CD-8F20-4356-B952-C248B62B106F}" destId="{A155EC1A-AC94-4405-BAAD-1226FC5B244A}" srcOrd="5" destOrd="0" presId="urn:microsoft.com/office/officeart/2005/8/layout/StepDownProcess"/>
    <dgm:cxn modelId="{F189EDF9-860D-431E-A7B8-DD023D7B965F}" type="presParOf" srcId="{350D97CD-8F20-4356-B952-C248B62B106F}" destId="{DEC728F1-3272-48BF-8361-33E337965EF4}" srcOrd="6" destOrd="0" presId="urn:microsoft.com/office/officeart/2005/8/layout/StepDownProcess"/>
    <dgm:cxn modelId="{7C63FFA6-5DAF-4082-A9C0-97EFCD6F987E}" type="presParOf" srcId="{DEC728F1-3272-48BF-8361-33E337965EF4}" destId="{7BD4AF5D-3C1C-4FD4-8658-3A402D852D08}"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1F701D-22DD-44D5-B318-9126D57126ED}" type="doc">
      <dgm:prSet loTypeId="urn:microsoft.com/office/officeart/2005/8/layout/vList6" loCatId="process" qsTypeId="urn:microsoft.com/office/officeart/2005/8/quickstyle/simple1" qsCatId="simple" csTypeId="urn:microsoft.com/office/officeart/2005/8/colors/colorful4" csCatId="colorful" phldr="1"/>
      <dgm:spPr/>
      <dgm:t>
        <a:bodyPr/>
        <a:lstStyle/>
        <a:p>
          <a:endParaRPr lang="en-GB"/>
        </a:p>
      </dgm:t>
    </dgm:pt>
    <dgm:pt modelId="{7D3DA5AE-B5E7-4DBF-B03A-D26A1155CFF1}">
      <dgm:prSet/>
      <dgm:spPr/>
      <dgm:t>
        <a:bodyPr/>
        <a:lstStyle/>
        <a:p>
          <a:pPr rtl="0"/>
          <a:r>
            <a:rPr lang="en-US" dirty="0" smtClean="0"/>
            <a:t>Azure DevOps</a:t>
          </a:r>
          <a:endParaRPr lang="en-GB" dirty="0"/>
        </a:p>
      </dgm:t>
    </dgm:pt>
    <dgm:pt modelId="{1962E6D6-5BD1-48AF-95A8-35C8280603E7}" type="parTrans" cxnId="{92E906AF-8AF2-4300-A5BE-E7CD634A0CCB}">
      <dgm:prSet/>
      <dgm:spPr/>
      <dgm:t>
        <a:bodyPr/>
        <a:lstStyle/>
        <a:p>
          <a:endParaRPr lang="en-GB"/>
        </a:p>
      </dgm:t>
    </dgm:pt>
    <dgm:pt modelId="{9EC1FE1F-923D-4582-9D92-B3F4BC203B45}" type="sibTrans" cxnId="{92E906AF-8AF2-4300-A5BE-E7CD634A0CCB}">
      <dgm:prSet/>
      <dgm:spPr/>
      <dgm:t>
        <a:bodyPr/>
        <a:lstStyle/>
        <a:p>
          <a:endParaRPr lang="en-GB"/>
        </a:p>
      </dgm:t>
    </dgm:pt>
    <dgm:pt modelId="{5191C93B-671A-4044-8538-6EEF8CF96496}">
      <dgm:prSet/>
      <dgm:spPr/>
      <dgm:t>
        <a:bodyPr/>
        <a:lstStyle/>
        <a:p>
          <a:pPr rtl="0"/>
          <a:r>
            <a:rPr lang="en-US" smtClean="0"/>
            <a:t>Create a variable group</a:t>
          </a:r>
          <a:endParaRPr lang="en-GB"/>
        </a:p>
      </dgm:t>
    </dgm:pt>
    <dgm:pt modelId="{38F4235A-D333-45D3-B4B4-B3CB7C8C53E0}" type="parTrans" cxnId="{7A983138-AB07-45EE-B7F6-B0CDB375D0BC}">
      <dgm:prSet/>
      <dgm:spPr/>
      <dgm:t>
        <a:bodyPr/>
        <a:lstStyle/>
        <a:p>
          <a:endParaRPr lang="en-GB"/>
        </a:p>
      </dgm:t>
    </dgm:pt>
    <dgm:pt modelId="{B4040E80-9361-45AF-B888-A5DA080A30FD}" type="sibTrans" cxnId="{7A983138-AB07-45EE-B7F6-B0CDB375D0BC}">
      <dgm:prSet/>
      <dgm:spPr/>
      <dgm:t>
        <a:bodyPr/>
        <a:lstStyle/>
        <a:p>
          <a:endParaRPr lang="en-GB"/>
        </a:p>
      </dgm:t>
    </dgm:pt>
    <dgm:pt modelId="{696ECCE2-6F18-45B9-9E31-3D70239AF8B9}">
      <dgm:prSet/>
      <dgm:spPr/>
      <dgm:t>
        <a:bodyPr/>
        <a:lstStyle/>
        <a:p>
          <a:pPr rtl="0"/>
          <a:r>
            <a:rPr lang="en-US" dirty="0" smtClean="0"/>
            <a:t>Add your Service Principal name and secret</a:t>
          </a:r>
          <a:endParaRPr lang="en-GB" dirty="0"/>
        </a:p>
      </dgm:t>
    </dgm:pt>
    <dgm:pt modelId="{2A26A47A-8036-45F6-A411-14883DD23EBC}" type="parTrans" cxnId="{96198DDD-B586-4910-A909-BF96B2E47342}">
      <dgm:prSet/>
      <dgm:spPr/>
      <dgm:t>
        <a:bodyPr/>
        <a:lstStyle/>
        <a:p>
          <a:endParaRPr lang="en-GB"/>
        </a:p>
      </dgm:t>
    </dgm:pt>
    <dgm:pt modelId="{2C016E29-ADFD-4DC4-BD1A-076F01181520}" type="sibTrans" cxnId="{96198DDD-B586-4910-A909-BF96B2E47342}">
      <dgm:prSet/>
      <dgm:spPr/>
      <dgm:t>
        <a:bodyPr/>
        <a:lstStyle/>
        <a:p>
          <a:endParaRPr lang="en-GB"/>
        </a:p>
      </dgm:t>
    </dgm:pt>
    <dgm:pt modelId="{4E856008-D710-42EA-B1BD-B317E1107150}">
      <dgm:prSet/>
      <dgm:spPr/>
      <dgm:t>
        <a:bodyPr/>
        <a:lstStyle/>
        <a:p>
          <a:pPr rtl="0"/>
          <a:r>
            <a:rPr lang="en-US" smtClean="0"/>
            <a:t>Add the license key for CAT</a:t>
          </a:r>
          <a:endParaRPr lang="en-GB"/>
        </a:p>
      </dgm:t>
    </dgm:pt>
    <dgm:pt modelId="{FA5FAAF2-E2D7-4AC2-9E51-0D49FFB8A42C}" type="parTrans" cxnId="{2C035760-7585-4B07-AFE6-592F6F7A3EB7}">
      <dgm:prSet/>
      <dgm:spPr/>
      <dgm:t>
        <a:bodyPr/>
        <a:lstStyle/>
        <a:p>
          <a:endParaRPr lang="en-GB"/>
        </a:p>
      </dgm:t>
    </dgm:pt>
    <dgm:pt modelId="{284B2301-2E52-4291-BC6C-089F591FD700}" type="sibTrans" cxnId="{2C035760-7585-4B07-AFE6-592F6F7A3EB7}">
      <dgm:prSet/>
      <dgm:spPr/>
      <dgm:t>
        <a:bodyPr/>
        <a:lstStyle/>
        <a:p>
          <a:endParaRPr lang="en-GB"/>
        </a:p>
      </dgm:t>
    </dgm:pt>
    <dgm:pt modelId="{1876B66F-6B3B-4747-A345-B0F5E9A0440D}">
      <dgm:prSet/>
      <dgm:spPr/>
      <dgm:t>
        <a:bodyPr/>
        <a:lstStyle/>
        <a:p>
          <a:pPr rtl="0"/>
          <a:r>
            <a:rPr lang="en-US" dirty="0" smtClean="0"/>
            <a:t>Create </a:t>
          </a:r>
          <a:r>
            <a:rPr lang="en-US" dirty="0" err="1" smtClean="0"/>
            <a:t>runtests.yaml</a:t>
          </a:r>
          <a:endParaRPr lang="en-GB" dirty="0"/>
        </a:p>
      </dgm:t>
    </dgm:pt>
    <dgm:pt modelId="{64FC2281-2592-48FB-B3A8-B42551DB8053}" type="parTrans" cxnId="{C36E2ADF-8281-4D75-A3DF-135AED54C8C4}">
      <dgm:prSet/>
      <dgm:spPr/>
      <dgm:t>
        <a:bodyPr/>
        <a:lstStyle/>
        <a:p>
          <a:endParaRPr lang="en-GB"/>
        </a:p>
      </dgm:t>
    </dgm:pt>
    <dgm:pt modelId="{708D9647-FEAA-4C46-8D96-0FC5904059D2}" type="sibTrans" cxnId="{C36E2ADF-8281-4D75-A3DF-135AED54C8C4}">
      <dgm:prSet/>
      <dgm:spPr/>
      <dgm:t>
        <a:bodyPr/>
        <a:lstStyle/>
        <a:p>
          <a:endParaRPr lang="en-GB"/>
        </a:p>
      </dgm:t>
    </dgm:pt>
    <dgm:pt modelId="{9529ED6C-2E54-4D6D-B952-2F817A5C9748}">
      <dgm:prSet/>
      <dgm:spPr/>
      <dgm:t>
        <a:bodyPr/>
        <a:lstStyle/>
        <a:p>
          <a:pPr rtl="0"/>
          <a:r>
            <a:rPr lang="en-US" smtClean="0"/>
            <a:t>Define the pool (machine) that executes the tasks</a:t>
          </a:r>
          <a:endParaRPr lang="en-GB"/>
        </a:p>
      </dgm:t>
    </dgm:pt>
    <dgm:pt modelId="{6413F49D-11D1-4122-9726-761BC4EDF23F}" type="parTrans" cxnId="{2D95C14E-DF1B-401C-BEE5-03DED853D5B1}">
      <dgm:prSet/>
      <dgm:spPr/>
      <dgm:t>
        <a:bodyPr/>
        <a:lstStyle/>
        <a:p>
          <a:endParaRPr lang="en-GB"/>
        </a:p>
      </dgm:t>
    </dgm:pt>
    <dgm:pt modelId="{E23E289C-2336-4F2D-AE18-F657DE705991}" type="sibTrans" cxnId="{2D95C14E-DF1B-401C-BEE5-03DED853D5B1}">
      <dgm:prSet/>
      <dgm:spPr/>
      <dgm:t>
        <a:bodyPr/>
        <a:lstStyle/>
        <a:p>
          <a:endParaRPr lang="en-GB"/>
        </a:p>
      </dgm:t>
    </dgm:pt>
    <dgm:pt modelId="{5E440A65-335A-46F6-98B2-964F0FCEE70E}">
      <dgm:prSet/>
      <dgm:spPr/>
      <dgm:t>
        <a:bodyPr/>
        <a:lstStyle/>
        <a:p>
          <a:pPr rtl="0"/>
          <a:r>
            <a:rPr lang="en-US" smtClean="0"/>
            <a:t>Define Environment Variables using your DevOps variables</a:t>
          </a:r>
          <a:endParaRPr lang="en-GB"/>
        </a:p>
      </dgm:t>
    </dgm:pt>
    <dgm:pt modelId="{588C6ED8-B273-4AE2-9852-6F1BE9262B0D}" type="parTrans" cxnId="{7074817F-20A3-483D-AC28-F6C4892590B7}">
      <dgm:prSet/>
      <dgm:spPr/>
      <dgm:t>
        <a:bodyPr/>
        <a:lstStyle/>
        <a:p>
          <a:endParaRPr lang="en-GB"/>
        </a:p>
      </dgm:t>
    </dgm:pt>
    <dgm:pt modelId="{30D6AB2E-76E0-4A01-BB1C-4C464902243D}" type="sibTrans" cxnId="{7074817F-20A3-483D-AC28-F6C4892590B7}">
      <dgm:prSet/>
      <dgm:spPr/>
      <dgm:t>
        <a:bodyPr/>
        <a:lstStyle/>
        <a:p>
          <a:endParaRPr lang="en-GB"/>
        </a:p>
      </dgm:t>
    </dgm:pt>
    <dgm:pt modelId="{0F59DCEF-ED59-4124-A5E7-7C9E4CBBE717}">
      <dgm:prSet/>
      <dgm:spPr/>
      <dgm:t>
        <a:bodyPr/>
        <a:lstStyle/>
        <a:p>
          <a:pPr rtl="0"/>
          <a:r>
            <a:rPr lang="en-US" smtClean="0"/>
            <a:t>Install MSOLAP</a:t>
          </a:r>
          <a:endParaRPr lang="en-GB"/>
        </a:p>
      </dgm:t>
    </dgm:pt>
    <dgm:pt modelId="{0E186AFC-421B-4A59-80ED-AE3F3FD644C5}" type="parTrans" cxnId="{23CE62BA-FE02-40F3-9803-36E7CF507F74}">
      <dgm:prSet/>
      <dgm:spPr/>
      <dgm:t>
        <a:bodyPr/>
        <a:lstStyle/>
        <a:p>
          <a:endParaRPr lang="en-GB"/>
        </a:p>
      </dgm:t>
    </dgm:pt>
    <dgm:pt modelId="{E4E3E8F9-FDEE-4E62-8BE8-D0E24FEE872F}" type="sibTrans" cxnId="{23CE62BA-FE02-40F3-9803-36E7CF507F74}">
      <dgm:prSet/>
      <dgm:spPr/>
      <dgm:t>
        <a:bodyPr/>
        <a:lstStyle/>
        <a:p>
          <a:endParaRPr lang="en-GB"/>
        </a:p>
      </dgm:t>
    </dgm:pt>
    <dgm:pt modelId="{8F676F0D-BA82-494E-B7C0-7149A3E9F15B}">
      <dgm:prSet/>
      <dgm:spPr/>
      <dgm:t>
        <a:bodyPr/>
        <a:lstStyle/>
        <a:p>
          <a:pPr rtl="0"/>
          <a:r>
            <a:rPr lang="en-US" smtClean="0"/>
            <a:t>Install CAT</a:t>
          </a:r>
          <a:endParaRPr lang="en-GB"/>
        </a:p>
      </dgm:t>
    </dgm:pt>
    <dgm:pt modelId="{6193B82A-EA10-4216-89CB-6FCFE196881F}" type="parTrans" cxnId="{2401B872-7127-49B0-A417-31D80A5E1591}">
      <dgm:prSet/>
      <dgm:spPr/>
      <dgm:t>
        <a:bodyPr/>
        <a:lstStyle/>
        <a:p>
          <a:endParaRPr lang="en-GB"/>
        </a:p>
      </dgm:t>
    </dgm:pt>
    <dgm:pt modelId="{8CB2AE41-CD98-4CE0-85DD-A66E6E74BC97}" type="sibTrans" cxnId="{2401B872-7127-49B0-A417-31D80A5E1591}">
      <dgm:prSet/>
      <dgm:spPr/>
      <dgm:t>
        <a:bodyPr/>
        <a:lstStyle/>
        <a:p>
          <a:endParaRPr lang="en-GB"/>
        </a:p>
      </dgm:t>
    </dgm:pt>
    <dgm:pt modelId="{BF5294CF-8CCF-49DC-9E9B-187120AA7121}">
      <dgm:prSet/>
      <dgm:spPr/>
      <dgm:t>
        <a:bodyPr/>
        <a:lstStyle/>
        <a:p>
          <a:pPr rtl="0"/>
          <a:r>
            <a:rPr lang="en-US" smtClean="0"/>
            <a:t>Invoke CAT</a:t>
          </a:r>
          <a:endParaRPr lang="en-GB"/>
        </a:p>
      </dgm:t>
    </dgm:pt>
    <dgm:pt modelId="{BD7B512E-6554-4C1A-94F0-19ECC04DA673}" type="parTrans" cxnId="{4A9C2EAF-59DA-4448-B1B7-0077FB0DCC22}">
      <dgm:prSet/>
      <dgm:spPr/>
      <dgm:t>
        <a:bodyPr/>
        <a:lstStyle/>
        <a:p>
          <a:endParaRPr lang="en-GB"/>
        </a:p>
      </dgm:t>
    </dgm:pt>
    <dgm:pt modelId="{717F431B-1771-4327-B6EC-DE00B25CB54B}" type="sibTrans" cxnId="{4A9C2EAF-59DA-4448-B1B7-0077FB0DCC22}">
      <dgm:prSet/>
      <dgm:spPr/>
      <dgm:t>
        <a:bodyPr/>
        <a:lstStyle/>
        <a:p>
          <a:endParaRPr lang="en-GB"/>
        </a:p>
      </dgm:t>
    </dgm:pt>
    <dgm:pt modelId="{4138F905-C698-4B65-843F-1B10AE394580}">
      <dgm:prSet/>
      <dgm:spPr/>
      <dgm:t>
        <a:bodyPr/>
        <a:lstStyle/>
        <a:p>
          <a:pPr rtl="0"/>
          <a:r>
            <a:rPr lang="en-US" smtClean="0"/>
            <a:t>Publish test results</a:t>
          </a:r>
          <a:endParaRPr lang="en-GB"/>
        </a:p>
      </dgm:t>
    </dgm:pt>
    <dgm:pt modelId="{8CA09A5C-29CA-4AE5-91CA-EF403A2C8FB3}" type="parTrans" cxnId="{044F74F9-1292-4B51-8654-00B3C07F2103}">
      <dgm:prSet/>
      <dgm:spPr/>
      <dgm:t>
        <a:bodyPr/>
        <a:lstStyle/>
        <a:p>
          <a:endParaRPr lang="en-GB"/>
        </a:p>
      </dgm:t>
    </dgm:pt>
    <dgm:pt modelId="{DB127FC0-6A60-4B4B-8E9C-3FB6EB4AD078}" type="sibTrans" cxnId="{044F74F9-1292-4B51-8654-00B3C07F2103}">
      <dgm:prSet/>
      <dgm:spPr/>
      <dgm:t>
        <a:bodyPr/>
        <a:lstStyle/>
        <a:p>
          <a:endParaRPr lang="en-GB"/>
        </a:p>
      </dgm:t>
    </dgm:pt>
    <dgm:pt modelId="{0790E87E-72BC-439F-B334-982145B69368}">
      <dgm:prSet/>
      <dgm:spPr/>
      <dgm:t>
        <a:bodyPr/>
        <a:lstStyle/>
        <a:p>
          <a:pPr rtl="0"/>
          <a:r>
            <a:rPr lang="en-US" dirty="0" smtClean="0"/>
            <a:t>Create pipeline</a:t>
          </a:r>
          <a:endParaRPr lang="en-GB" dirty="0"/>
        </a:p>
      </dgm:t>
    </dgm:pt>
    <dgm:pt modelId="{DF54C016-8112-4939-8B57-4226291AC488}" type="parTrans" cxnId="{55F920A9-0C06-4D2E-B9BA-72413209270F}">
      <dgm:prSet/>
      <dgm:spPr/>
      <dgm:t>
        <a:bodyPr/>
        <a:lstStyle/>
        <a:p>
          <a:endParaRPr lang="en-GB"/>
        </a:p>
      </dgm:t>
    </dgm:pt>
    <dgm:pt modelId="{8DED6373-4870-43E4-B299-2F652E1F64B2}" type="sibTrans" cxnId="{55F920A9-0C06-4D2E-B9BA-72413209270F}">
      <dgm:prSet/>
      <dgm:spPr/>
      <dgm:t>
        <a:bodyPr/>
        <a:lstStyle/>
        <a:p>
          <a:endParaRPr lang="en-GB"/>
        </a:p>
      </dgm:t>
    </dgm:pt>
    <dgm:pt modelId="{2A7556AD-2E5D-4911-A23B-81DDDD1161E9}">
      <dgm:prSet/>
      <dgm:spPr/>
      <dgm:t>
        <a:bodyPr/>
        <a:lstStyle/>
        <a:p>
          <a:pPr rtl="0"/>
          <a:r>
            <a:rPr lang="en-US" smtClean="0"/>
            <a:t>Grant pipeline access to the variable library</a:t>
          </a:r>
          <a:endParaRPr lang="en-GB"/>
        </a:p>
      </dgm:t>
    </dgm:pt>
    <dgm:pt modelId="{30DC3F87-90CB-4B8B-ADA8-9F0DBE6966BE}" type="parTrans" cxnId="{89B5F0CD-47BD-4C77-9103-D0FCFC10B510}">
      <dgm:prSet/>
      <dgm:spPr/>
      <dgm:t>
        <a:bodyPr/>
        <a:lstStyle/>
        <a:p>
          <a:endParaRPr lang="en-GB"/>
        </a:p>
      </dgm:t>
    </dgm:pt>
    <dgm:pt modelId="{37D91197-214E-4828-9416-34FE2A19A036}" type="sibTrans" cxnId="{89B5F0CD-47BD-4C77-9103-D0FCFC10B510}">
      <dgm:prSet/>
      <dgm:spPr/>
      <dgm:t>
        <a:bodyPr/>
        <a:lstStyle/>
        <a:p>
          <a:endParaRPr lang="en-GB"/>
        </a:p>
      </dgm:t>
    </dgm:pt>
    <dgm:pt modelId="{A8C2A830-23B4-40B4-976A-C1918D970A70}">
      <dgm:prSet/>
      <dgm:spPr/>
      <dgm:t>
        <a:bodyPr/>
        <a:lstStyle/>
        <a:p>
          <a:pPr rtl="0"/>
          <a:r>
            <a:rPr lang="en-US" smtClean="0"/>
            <a:t>Run the pipeline</a:t>
          </a:r>
          <a:endParaRPr lang="en-GB"/>
        </a:p>
      </dgm:t>
    </dgm:pt>
    <dgm:pt modelId="{FD640F1F-5900-429B-8EA7-98AFAE0C4D3A}" type="parTrans" cxnId="{24FC831A-2851-4C92-84B0-3B461FA15BB2}">
      <dgm:prSet/>
      <dgm:spPr/>
      <dgm:t>
        <a:bodyPr/>
        <a:lstStyle/>
        <a:p>
          <a:endParaRPr lang="en-GB"/>
        </a:p>
      </dgm:t>
    </dgm:pt>
    <dgm:pt modelId="{0F9B281A-2C0F-4264-8EC9-B1F5E0CA645D}" type="sibTrans" cxnId="{24FC831A-2851-4C92-84B0-3B461FA15BB2}">
      <dgm:prSet/>
      <dgm:spPr/>
      <dgm:t>
        <a:bodyPr/>
        <a:lstStyle/>
        <a:p>
          <a:endParaRPr lang="en-GB"/>
        </a:p>
      </dgm:t>
    </dgm:pt>
    <dgm:pt modelId="{17593E97-6D97-484C-96F7-ED53D9877765}" type="pres">
      <dgm:prSet presAssocID="{B81F701D-22DD-44D5-B318-9126D57126ED}" presName="Name0" presStyleCnt="0">
        <dgm:presLayoutVars>
          <dgm:dir/>
          <dgm:animLvl val="lvl"/>
          <dgm:resizeHandles/>
        </dgm:presLayoutVars>
      </dgm:prSet>
      <dgm:spPr/>
      <dgm:t>
        <a:bodyPr/>
        <a:lstStyle/>
        <a:p>
          <a:endParaRPr lang="en-GB"/>
        </a:p>
      </dgm:t>
    </dgm:pt>
    <dgm:pt modelId="{B6AFCC0D-8A57-42F4-BFCF-EAEB1925BE70}" type="pres">
      <dgm:prSet presAssocID="{7D3DA5AE-B5E7-4DBF-B03A-D26A1155CFF1}" presName="linNode" presStyleCnt="0"/>
      <dgm:spPr/>
    </dgm:pt>
    <dgm:pt modelId="{F04A53CF-344E-467C-A86F-63B3B9F627D7}" type="pres">
      <dgm:prSet presAssocID="{7D3DA5AE-B5E7-4DBF-B03A-D26A1155CFF1}" presName="parentShp" presStyleLbl="node1" presStyleIdx="0" presStyleCnt="3">
        <dgm:presLayoutVars>
          <dgm:bulletEnabled val="1"/>
        </dgm:presLayoutVars>
      </dgm:prSet>
      <dgm:spPr/>
      <dgm:t>
        <a:bodyPr/>
        <a:lstStyle/>
        <a:p>
          <a:endParaRPr lang="en-GB"/>
        </a:p>
      </dgm:t>
    </dgm:pt>
    <dgm:pt modelId="{DE153FA8-5C4B-4A02-A2A4-CD308F910E34}" type="pres">
      <dgm:prSet presAssocID="{7D3DA5AE-B5E7-4DBF-B03A-D26A1155CFF1}" presName="childShp" presStyleLbl="bgAccFollowNode1" presStyleIdx="0" presStyleCnt="3">
        <dgm:presLayoutVars>
          <dgm:bulletEnabled val="1"/>
        </dgm:presLayoutVars>
      </dgm:prSet>
      <dgm:spPr/>
      <dgm:t>
        <a:bodyPr/>
        <a:lstStyle/>
        <a:p>
          <a:endParaRPr lang="en-GB"/>
        </a:p>
      </dgm:t>
    </dgm:pt>
    <dgm:pt modelId="{222D1BCA-DD22-4E11-88C9-A7ED9A2BBFC7}" type="pres">
      <dgm:prSet presAssocID="{9EC1FE1F-923D-4582-9D92-B3F4BC203B45}" presName="spacing" presStyleCnt="0"/>
      <dgm:spPr/>
    </dgm:pt>
    <dgm:pt modelId="{F59EA3A3-F963-40AA-A8AB-99B7703E90A0}" type="pres">
      <dgm:prSet presAssocID="{1876B66F-6B3B-4747-A345-B0F5E9A0440D}" presName="linNode" presStyleCnt="0"/>
      <dgm:spPr/>
    </dgm:pt>
    <dgm:pt modelId="{F4134C96-FD35-44E0-A2E9-C1CB3EDB861E}" type="pres">
      <dgm:prSet presAssocID="{1876B66F-6B3B-4747-A345-B0F5E9A0440D}" presName="parentShp" presStyleLbl="node1" presStyleIdx="1" presStyleCnt="3">
        <dgm:presLayoutVars>
          <dgm:bulletEnabled val="1"/>
        </dgm:presLayoutVars>
      </dgm:prSet>
      <dgm:spPr/>
      <dgm:t>
        <a:bodyPr/>
        <a:lstStyle/>
        <a:p>
          <a:endParaRPr lang="en-GB"/>
        </a:p>
      </dgm:t>
    </dgm:pt>
    <dgm:pt modelId="{2C720004-6204-4009-976F-1A60C75E50B4}" type="pres">
      <dgm:prSet presAssocID="{1876B66F-6B3B-4747-A345-B0F5E9A0440D}" presName="childShp" presStyleLbl="bgAccFollowNode1" presStyleIdx="1" presStyleCnt="3">
        <dgm:presLayoutVars>
          <dgm:bulletEnabled val="1"/>
        </dgm:presLayoutVars>
      </dgm:prSet>
      <dgm:spPr/>
      <dgm:t>
        <a:bodyPr/>
        <a:lstStyle/>
        <a:p>
          <a:endParaRPr lang="en-GB"/>
        </a:p>
      </dgm:t>
    </dgm:pt>
    <dgm:pt modelId="{03CF2361-0410-4A31-93AC-6C88C52C83DD}" type="pres">
      <dgm:prSet presAssocID="{708D9647-FEAA-4C46-8D96-0FC5904059D2}" presName="spacing" presStyleCnt="0"/>
      <dgm:spPr/>
    </dgm:pt>
    <dgm:pt modelId="{6C75A70C-97A6-4E14-A9F2-EF6C3837CB04}" type="pres">
      <dgm:prSet presAssocID="{0790E87E-72BC-439F-B334-982145B69368}" presName="linNode" presStyleCnt="0"/>
      <dgm:spPr/>
    </dgm:pt>
    <dgm:pt modelId="{7A6A0D43-0597-4154-A85B-71EA5E8623D6}" type="pres">
      <dgm:prSet presAssocID="{0790E87E-72BC-439F-B334-982145B69368}" presName="parentShp" presStyleLbl="node1" presStyleIdx="2" presStyleCnt="3">
        <dgm:presLayoutVars>
          <dgm:bulletEnabled val="1"/>
        </dgm:presLayoutVars>
      </dgm:prSet>
      <dgm:spPr/>
      <dgm:t>
        <a:bodyPr/>
        <a:lstStyle/>
        <a:p>
          <a:endParaRPr lang="en-GB"/>
        </a:p>
      </dgm:t>
    </dgm:pt>
    <dgm:pt modelId="{C0A786DB-156D-4A67-ADCB-462F82FDD6EF}" type="pres">
      <dgm:prSet presAssocID="{0790E87E-72BC-439F-B334-982145B69368}" presName="childShp" presStyleLbl="bgAccFollowNode1" presStyleIdx="2" presStyleCnt="3">
        <dgm:presLayoutVars>
          <dgm:bulletEnabled val="1"/>
        </dgm:presLayoutVars>
      </dgm:prSet>
      <dgm:spPr/>
      <dgm:t>
        <a:bodyPr/>
        <a:lstStyle/>
        <a:p>
          <a:endParaRPr lang="en-GB"/>
        </a:p>
      </dgm:t>
    </dgm:pt>
  </dgm:ptLst>
  <dgm:cxnLst>
    <dgm:cxn modelId="{2D95C14E-DF1B-401C-BEE5-03DED853D5B1}" srcId="{1876B66F-6B3B-4747-A345-B0F5E9A0440D}" destId="{9529ED6C-2E54-4D6D-B952-2F817A5C9748}" srcOrd="0" destOrd="0" parTransId="{6413F49D-11D1-4122-9726-761BC4EDF23F}" sibTransId="{E23E289C-2336-4F2D-AE18-F657DE705991}"/>
    <dgm:cxn modelId="{58038B83-8B8A-4969-8459-EB97BE793F78}" type="presOf" srcId="{7D3DA5AE-B5E7-4DBF-B03A-D26A1155CFF1}" destId="{F04A53CF-344E-467C-A86F-63B3B9F627D7}" srcOrd="0" destOrd="0" presId="urn:microsoft.com/office/officeart/2005/8/layout/vList6"/>
    <dgm:cxn modelId="{F033F8BE-EB4A-40A5-987B-50AFA55557B7}" type="presOf" srcId="{4138F905-C698-4B65-843F-1B10AE394580}" destId="{2C720004-6204-4009-976F-1A60C75E50B4}" srcOrd="0" destOrd="5" presId="urn:microsoft.com/office/officeart/2005/8/layout/vList6"/>
    <dgm:cxn modelId="{96198DDD-B586-4910-A909-BF96B2E47342}" srcId="{7D3DA5AE-B5E7-4DBF-B03A-D26A1155CFF1}" destId="{696ECCE2-6F18-45B9-9E31-3D70239AF8B9}" srcOrd="1" destOrd="0" parTransId="{2A26A47A-8036-45F6-A411-14883DD23EBC}" sibTransId="{2C016E29-ADFD-4DC4-BD1A-076F01181520}"/>
    <dgm:cxn modelId="{2C035760-7585-4B07-AFE6-592F6F7A3EB7}" srcId="{7D3DA5AE-B5E7-4DBF-B03A-D26A1155CFF1}" destId="{4E856008-D710-42EA-B1BD-B317E1107150}" srcOrd="2" destOrd="0" parTransId="{FA5FAAF2-E2D7-4AC2-9E51-0D49FFB8A42C}" sibTransId="{284B2301-2E52-4291-BC6C-089F591FD700}"/>
    <dgm:cxn modelId="{B0A3EF32-F6CC-425A-BA0C-1E864FEFDD7C}" type="presOf" srcId="{696ECCE2-6F18-45B9-9E31-3D70239AF8B9}" destId="{DE153FA8-5C4B-4A02-A2A4-CD308F910E34}" srcOrd="0" destOrd="1" presId="urn:microsoft.com/office/officeart/2005/8/layout/vList6"/>
    <dgm:cxn modelId="{C9699E3A-3A7F-4057-B80D-F79CBA1CD576}" type="presOf" srcId="{9529ED6C-2E54-4D6D-B952-2F817A5C9748}" destId="{2C720004-6204-4009-976F-1A60C75E50B4}" srcOrd="0" destOrd="0" presId="urn:microsoft.com/office/officeart/2005/8/layout/vList6"/>
    <dgm:cxn modelId="{279385FB-BC0D-4E52-9D59-475FF2FBB9D5}" type="presOf" srcId="{4E856008-D710-42EA-B1BD-B317E1107150}" destId="{DE153FA8-5C4B-4A02-A2A4-CD308F910E34}" srcOrd="0" destOrd="2" presId="urn:microsoft.com/office/officeart/2005/8/layout/vList6"/>
    <dgm:cxn modelId="{583F7DD1-EE87-4520-9008-EF84056038B3}" type="presOf" srcId="{2A7556AD-2E5D-4911-A23B-81DDDD1161E9}" destId="{C0A786DB-156D-4A67-ADCB-462F82FDD6EF}" srcOrd="0" destOrd="0" presId="urn:microsoft.com/office/officeart/2005/8/layout/vList6"/>
    <dgm:cxn modelId="{92E906AF-8AF2-4300-A5BE-E7CD634A0CCB}" srcId="{B81F701D-22DD-44D5-B318-9126D57126ED}" destId="{7D3DA5AE-B5E7-4DBF-B03A-D26A1155CFF1}" srcOrd="0" destOrd="0" parTransId="{1962E6D6-5BD1-48AF-95A8-35C8280603E7}" sibTransId="{9EC1FE1F-923D-4582-9D92-B3F4BC203B45}"/>
    <dgm:cxn modelId="{7483A8E2-3B80-4D5B-9701-5762EE136872}" type="presOf" srcId="{A8C2A830-23B4-40B4-976A-C1918D970A70}" destId="{C0A786DB-156D-4A67-ADCB-462F82FDD6EF}" srcOrd="0" destOrd="1" presId="urn:microsoft.com/office/officeart/2005/8/layout/vList6"/>
    <dgm:cxn modelId="{05FBF201-BD93-4925-AAA0-0ED06C772B63}" type="presOf" srcId="{8F676F0D-BA82-494E-B7C0-7149A3E9F15B}" destId="{2C720004-6204-4009-976F-1A60C75E50B4}" srcOrd="0" destOrd="3" presId="urn:microsoft.com/office/officeart/2005/8/layout/vList6"/>
    <dgm:cxn modelId="{23CE62BA-FE02-40F3-9803-36E7CF507F74}" srcId="{1876B66F-6B3B-4747-A345-B0F5E9A0440D}" destId="{0F59DCEF-ED59-4124-A5E7-7C9E4CBBE717}" srcOrd="2" destOrd="0" parTransId="{0E186AFC-421B-4A59-80ED-AE3F3FD644C5}" sibTransId="{E4E3E8F9-FDEE-4E62-8BE8-D0E24FEE872F}"/>
    <dgm:cxn modelId="{7074817F-20A3-483D-AC28-F6C4892590B7}" srcId="{1876B66F-6B3B-4747-A345-B0F5E9A0440D}" destId="{5E440A65-335A-46F6-98B2-964F0FCEE70E}" srcOrd="1" destOrd="0" parTransId="{588C6ED8-B273-4AE2-9852-6F1BE9262B0D}" sibTransId="{30D6AB2E-76E0-4A01-BB1C-4C464902243D}"/>
    <dgm:cxn modelId="{1CA00958-CCA9-4530-A80C-BE665E14341E}" type="presOf" srcId="{0F59DCEF-ED59-4124-A5E7-7C9E4CBBE717}" destId="{2C720004-6204-4009-976F-1A60C75E50B4}" srcOrd="0" destOrd="2" presId="urn:microsoft.com/office/officeart/2005/8/layout/vList6"/>
    <dgm:cxn modelId="{044F74F9-1292-4B51-8654-00B3C07F2103}" srcId="{1876B66F-6B3B-4747-A345-B0F5E9A0440D}" destId="{4138F905-C698-4B65-843F-1B10AE394580}" srcOrd="5" destOrd="0" parTransId="{8CA09A5C-29CA-4AE5-91CA-EF403A2C8FB3}" sibTransId="{DB127FC0-6A60-4B4B-8E9C-3FB6EB4AD078}"/>
    <dgm:cxn modelId="{4A9C2EAF-59DA-4448-B1B7-0077FB0DCC22}" srcId="{1876B66F-6B3B-4747-A345-B0F5E9A0440D}" destId="{BF5294CF-8CCF-49DC-9E9B-187120AA7121}" srcOrd="4" destOrd="0" parTransId="{BD7B512E-6554-4C1A-94F0-19ECC04DA673}" sibTransId="{717F431B-1771-4327-B6EC-DE00B25CB54B}"/>
    <dgm:cxn modelId="{5D8C27CC-AF00-46A2-9AFC-4299940AA583}" type="presOf" srcId="{B81F701D-22DD-44D5-B318-9126D57126ED}" destId="{17593E97-6D97-484C-96F7-ED53D9877765}" srcOrd="0" destOrd="0" presId="urn:microsoft.com/office/officeart/2005/8/layout/vList6"/>
    <dgm:cxn modelId="{33EE8055-9090-49DC-8F03-433AEA7E5BBD}" type="presOf" srcId="{0790E87E-72BC-439F-B334-982145B69368}" destId="{7A6A0D43-0597-4154-A85B-71EA5E8623D6}" srcOrd="0" destOrd="0" presId="urn:microsoft.com/office/officeart/2005/8/layout/vList6"/>
    <dgm:cxn modelId="{2401B872-7127-49B0-A417-31D80A5E1591}" srcId="{1876B66F-6B3B-4747-A345-B0F5E9A0440D}" destId="{8F676F0D-BA82-494E-B7C0-7149A3E9F15B}" srcOrd="3" destOrd="0" parTransId="{6193B82A-EA10-4216-89CB-6FCFE196881F}" sibTransId="{8CB2AE41-CD98-4CE0-85DD-A66E6E74BC97}"/>
    <dgm:cxn modelId="{BF897C2A-3D07-4CC1-B897-FC8A33B43D50}" type="presOf" srcId="{1876B66F-6B3B-4747-A345-B0F5E9A0440D}" destId="{F4134C96-FD35-44E0-A2E9-C1CB3EDB861E}" srcOrd="0" destOrd="0" presId="urn:microsoft.com/office/officeart/2005/8/layout/vList6"/>
    <dgm:cxn modelId="{C36E2ADF-8281-4D75-A3DF-135AED54C8C4}" srcId="{B81F701D-22DD-44D5-B318-9126D57126ED}" destId="{1876B66F-6B3B-4747-A345-B0F5E9A0440D}" srcOrd="1" destOrd="0" parTransId="{64FC2281-2592-48FB-B3A8-B42551DB8053}" sibTransId="{708D9647-FEAA-4C46-8D96-0FC5904059D2}"/>
    <dgm:cxn modelId="{7A983138-AB07-45EE-B7F6-B0CDB375D0BC}" srcId="{7D3DA5AE-B5E7-4DBF-B03A-D26A1155CFF1}" destId="{5191C93B-671A-4044-8538-6EEF8CF96496}" srcOrd="0" destOrd="0" parTransId="{38F4235A-D333-45D3-B4B4-B3CB7C8C53E0}" sibTransId="{B4040E80-9361-45AF-B888-A5DA080A30FD}"/>
    <dgm:cxn modelId="{99DC29FA-69E5-43E0-AE78-B58DA5D244C4}" type="presOf" srcId="{5191C93B-671A-4044-8538-6EEF8CF96496}" destId="{DE153FA8-5C4B-4A02-A2A4-CD308F910E34}" srcOrd="0" destOrd="0" presId="urn:microsoft.com/office/officeart/2005/8/layout/vList6"/>
    <dgm:cxn modelId="{164760B6-0B29-4DD4-837D-1189F27F1899}" type="presOf" srcId="{5E440A65-335A-46F6-98B2-964F0FCEE70E}" destId="{2C720004-6204-4009-976F-1A60C75E50B4}" srcOrd="0" destOrd="1" presId="urn:microsoft.com/office/officeart/2005/8/layout/vList6"/>
    <dgm:cxn modelId="{55F920A9-0C06-4D2E-B9BA-72413209270F}" srcId="{B81F701D-22DD-44D5-B318-9126D57126ED}" destId="{0790E87E-72BC-439F-B334-982145B69368}" srcOrd="2" destOrd="0" parTransId="{DF54C016-8112-4939-8B57-4226291AC488}" sibTransId="{8DED6373-4870-43E4-B299-2F652E1F64B2}"/>
    <dgm:cxn modelId="{24FC831A-2851-4C92-84B0-3B461FA15BB2}" srcId="{0790E87E-72BC-439F-B334-982145B69368}" destId="{A8C2A830-23B4-40B4-976A-C1918D970A70}" srcOrd="1" destOrd="0" parTransId="{FD640F1F-5900-429B-8EA7-98AFAE0C4D3A}" sibTransId="{0F9B281A-2C0F-4264-8EC9-B1F5E0CA645D}"/>
    <dgm:cxn modelId="{89B5F0CD-47BD-4C77-9103-D0FCFC10B510}" srcId="{0790E87E-72BC-439F-B334-982145B69368}" destId="{2A7556AD-2E5D-4911-A23B-81DDDD1161E9}" srcOrd="0" destOrd="0" parTransId="{30DC3F87-90CB-4B8B-ADA8-9F0DBE6966BE}" sibTransId="{37D91197-214E-4828-9416-34FE2A19A036}"/>
    <dgm:cxn modelId="{5F73686D-E873-49B2-A9E2-3A9F1EFC11A5}" type="presOf" srcId="{BF5294CF-8CCF-49DC-9E9B-187120AA7121}" destId="{2C720004-6204-4009-976F-1A60C75E50B4}" srcOrd="0" destOrd="4" presId="urn:microsoft.com/office/officeart/2005/8/layout/vList6"/>
    <dgm:cxn modelId="{2CD7695E-0E2B-4722-B655-5836BD4E17E2}" type="presParOf" srcId="{17593E97-6D97-484C-96F7-ED53D9877765}" destId="{B6AFCC0D-8A57-42F4-BFCF-EAEB1925BE70}" srcOrd="0" destOrd="0" presId="urn:microsoft.com/office/officeart/2005/8/layout/vList6"/>
    <dgm:cxn modelId="{B808520C-1FD1-49A9-A814-808A78C4B33B}" type="presParOf" srcId="{B6AFCC0D-8A57-42F4-BFCF-EAEB1925BE70}" destId="{F04A53CF-344E-467C-A86F-63B3B9F627D7}" srcOrd="0" destOrd="0" presId="urn:microsoft.com/office/officeart/2005/8/layout/vList6"/>
    <dgm:cxn modelId="{BFB7238F-0996-43EA-91CE-C088810BACA5}" type="presParOf" srcId="{B6AFCC0D-8A57-42F4-BFCF-EAEB1925BE70}" destId="{DE153FA8-5C4B-4A02-A2A4-CD308F910E34}" srcOrd="1" destOrd="0" presId="urn:microsoft.com/office/officeart/2005/8/layout/vList6"/>
    <dgm:cxn modelId="{D73E02F2-5C7D-4ABB-BC7F-D1EE018FAE2F}" type="presParOf" srcId="{17593E97-6D97-484C-96F7-ED53D9877765}" destId="{222D1BCA-DD22-4E11-88C9-A7ED9A2BBFC7}" srcOrd="1" destOrd="0" presId="urn:microsoft.com/office/officeart/2005/8/layout/vList6"/>
    <dgm:cxn modelId="{2807D788-AF86-4D86-BAE1-F3089A05C020}" type="presParOf" srcId="{17593E97-6D97-484C-96F7-ED53D9877765}" destId="{F59EA3A3-F963-40AA-A8AB-99B7703E90A0}" srcOrd="2" destOrd="0" presId="urn:microsoft.com/office/officeart/2005/8/layout/vList6"/>
    <dgm:cxn modelId="{174B94FF-D284-4AE9-96C4-93FA823B91FB}" type="presParOf" srcId="{F59EA3A3-F963-40AA-A8AB-99B7703E90A0}" destId="{F4134C96-FD35-44E0-A2E9-C1CB3EDB861E}" srcOrd="0" destOrd="0" presId="urn:microsoft.com/office/officeart/2005/8/layout/vList6"/>
    <dgm:cxn modelId="{04A14FCF-A554-40A4-A7BB-6351908840A8}" type="presParOf" srcId="{F59EA3A3-F963-40AA-A8AB-99B7703E90A0}" destId="{2C720004-6204-4009-976F-1A60C75E50B4}" srcOrd="1" destOrd="0" presId="urn:microsoft.com/office/officeart/2005/8/layout/vList6"/>
    <dgm:cxn modelId="{B400AE3E-2DDC-474D-8066-D397BFF67F78}" type="presParOf" srcId="{17593E97-6D97-484C-96F7-ED53D9877765}" destId="{03CF2361-0410-4A31-93AC-6C88C52C83DD}" srcOrd="3" destOrd="0" presId="urn:microsoft.com/office/officeart/2005/8/layout/vList6"/>
    <dgm:cxn modelId="{55EB9AF8-4062-44C1-B722-80A5DB7A9190}" type="presParOf" srcId="{17593E97-6D97-484C-96F7-ED53D9877765}" destId="{6C75A70C-97A6-4E14-A9F2-EF6C3837CB04}" srcOrd="4" destOrd="0" presId="urn:microsoft.com/office/officeart/2005/8/layout/vList6"/>
    <dgm:cxn modelId="{9FC97B04-E877-4344-B040-573C1ECCFF0D}" type="presParOf" srcId="{6C75A70C-97A6-4E14-A9F2-EF6C3837CB04}" destId="{7A6A0D43-0597-4154-A85B-71EA5E8623D6}" srcOrd="0" destOrd="0" presId="urn:microsoft.com/office/officeart/2005/8/layout/vList6"/>
    <dgm:cxn modelId="{0E0BB7C2-C403-41D6-9C41-5BB7ECA1D433}" type="presParOf" srcId="{6C75A70C-97A6-4E14-A9F2-EF6C3837CB04}" destId="{C0A786DB-156D-4A67-ADCB-462F82FDD6EF}"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13CB7D-C23A-44AC-8DBB-73F5CB632D2A}" type="doc">
      <dgm:prSet loTypeId="urn:microsoft.com/office/officeart/2005/8/layout/cycle2" loCatId="cycle" qsTypeId="urn:microsoft.com/office/officeart/2005/8/quickstyle/simple1" qsCatId="simple" csTypeId="urn:microsoft.com/office/officeart/2005/8/colors/colorful4" csCatId="colorful"/>
      <dgm:spPr/>
      <dgm:t>
        <a:bodyPr/>
        <a:lstStyle/>
        <a:p>
          <a:endParaRPr lang="en-GB"/>
        </a:p>
      </dgm:t>
    </dgm:pt>
    <dgm:pt modelId="{1BDDD027-EC3D-438F-8052-C37EA85E19FA}">
      <dgm:prSet/>
      <dgm:spPr/>
      <dgm:t>
        <a:bodyPr/>
        <a:lstStyle/>
        <a:p>
          <a:pPr rtl="0"/>
          <a:r>
            <a:rPr lang="en-US" dirty="0" smtClean="0"/>
            <a:t>Migration projects: check your new platform matches your old platform</a:t>
          </a:r>
          <a:endParaRPr lang="en-GB" dirty="0"/>
        </a:p>
      </dgm:t>
    </dgm:pt>
    <dgm:pt modelId="{AF406D5E-D3CE-47A2-8934-D8873F12FBE0}" type="parTrans" cxnId="{C7CD483C-A818-4C03-9078-F862049522E7}">
      <dgm:prSet/>
      <dgm:spPr/>
      <dgm:t>
        <a:bodyPr/>
        <a:lstStyle/>
        <a:p>
          <a:endParaRPr lang="en-GB"/>
        </a:p>
      </dgm:t>
    </dgm:pt>
    <dgm:pt modelId="{A5BFF2C7-8428-49A4-A5C2-FDE8FD807C6D}" type="sibTrans" cxnId="{C7CD483C-A818-4C03-9078-F862049522E7}">
      <dgm:prSet/>
      <dgm:spPr/>
      <dgm:t>
        <a:bodyPr/>
        <a:lstStyle/>
        <a:p>
          <a:endParaRPr lang="en-GB"/>
        </a:p>
      </dgm:t>
    </dgm:pt>
    <dgm:pt modelId="{405A3351-D22C-4208-9CE6-9336D2640CB2}">
      <dgm:prSet/>
      <dgm:spPr/>
      <dgm:t>
        <a:bodyPr/>
        <a:lstStyle/>
        <a:p>
          <a:pPr rtl="0"/>
          <a:r>
            <a:rPr lang="en-US" smtClean="0"/>
            <a:t>Test driven development:  write a test that catches a bug, it should fail until your fix has been released</a:t>
          </a:r>
          <a:endParaRPr lang="en-GB"/>
        </a:p>
      </dgm:t>
    </dgm:pt>
    <dgm:pt modelId="{3D3EBFE2-E9D5-4231-BA0A-2C165A378857}" type="parTrans" cxnId="{0E1F3673-7791-4B91-9F41-7E9F290A0151}">
      <dgm:prSet/>
      <dgm:spPr/>
      <dgm:t>
        <a:bodyPr/>
        <a:lstStyle/>
        <a:p>
          <a:endParaRPr lang="en-GB"/>
        </a:p>
      </dgm:t>
    </dgm:pt>
    <dgm:pt modelId="{E7D0AA0A-1331-41DA-94E4-80C885B94EE6}" type="sibTrans" cxnId="{0E1F3673-7791-4B91-9F41-7E9F290A0151}">
      <dgm:prSet/>
      <dgm:spPr/>
      <dgm:t>
        <a:bodyPr/>
        <a:lstStyle/>
        <a:p>
          <a:endParaRPr lang="en-GB"/>
        </a:p>
      </dgm:t>
    </dgm:pt>
    <dgm:pt modelId="{2A108092-90AA-4D56-A6D0-96EB1AB0F3F0}">
      <dgm:prSet/>
      <dgm:spPr/>
      <dgm:t>
        <a:bodyPr/>
        <a:lstStyle/>
        <a:p>
          <a:pPr rtl="0"/>
          <a:r>
            <a:rPr lang="en-US" smtClean="0"/>
            <a:t>Any issues reported by users: create tests to ensure you catch these first</a:t>
          </a:r>
          <a:endParaRPr lang="en-GB"/>
        </a:p>
      </dgm:t>
    </dgm:pt>
    <dgm:pt modelId="{2ACEE096-51AF-42A4-9490-EB72D6B4DCD2}" type="parTrans" cxnId="{4F589963-8648-496A-A1C7-AD3C10C94D98}">
      <dgm:prSet/>
      <dgm:spPr/>
      <dgm:t>
        <a:bodyPr/>
        <a:lstStyle/>
        <a:p>
          <a:endParaRPr lang="en-GB"/>
        </a:p>
      </dgm:t>
    </dgm:pt>
    <dgm:pt modelId="{9A894626-04B9-4700-9DED-8DDEADD597DE}" type="sibTrans" cxnId="{4F589963-8648-496A-A1C7-AD3C10C94D98}">
      <dgm:prSet/>
      <dgm:spPr/>
      <dgm:t>
        <a:bodyPr/>
        <a:lstStyle/>
        <a:p>
          <a:endParaRPr lang="en-GB"/>
        </a:p>
      </dgm:t>
    </dgm:pt>
    <dgm:pt modelId="{27C22900-C818-4D56-8F28-5AAA2C77E3E7}" type="pres">
      <dgm:prSet presAssocID="{BC13CB7D-C23A-44AC-8DBB-73F5CB632D2A}" presName="cycle" presStyleCnt="0">
        <dgm:presLayoutVars>
          <dgm:dir/>
          <dgm:resizeHandles val="exact"/>
        </dgm:presLayoutVars>
      </dgm:prSet>
      <dgm:spPr/>
      <dgm:t>
        <a:bodyPr/>
        <a:lstStyle/>
        <a:p>
          <a:endParaRPr lang="en-GB"/>
        </a:p>
      </dgm:t>
    </dgm:pt>
    <dgm:pt modelId="{2B1CB977-8D17-474B-BFBC-2F923AF90E29}" type="pres">
      <dgm:prSet presAssocID="{1BDDD027-EC3D-438F-8052-C37EA85E19FA}" presName="node" presStyleLbl="node1" presStyleIdx="0" presStyleCnt="3">
        <dgm:presLayoutVars>
          <dgm:bulletEnabled val="1"/>
        </dgm:presLayoutVars>
      </dgm:prSet>
      <dgm:spPr/>
      <dgm:t>
        <a:bodyPr/>
        <a:lstStyle/>
        <a:p>
          <a:endParaRPr lang="en-GB"/>
        </a:p>
      </dgm:t>
    </dgm:pt>
    <dgm:pt modelId="{26BC528B-999B-4F84-A83F-82CE1CE8F5FA}" type="pres">
      <dgm:prSet presAssocID="{A5BFF2C7-8428-49A4-A5C2-FDE8FD807C6D}" presName="sibTrans" presStyleLbl="sibTrans2D1" presStyleIdx="0" presStyleCnt="3"/>
      <dgm:spPr/>
      <dgm:t>
        <a:bodyPr/>
        <a:lstStyle/>
        <a:p>
          <a:endParaRPr lang="en-GB"/>
        </a:p>
      </dgm:t>
    </dgm:pt>
    <dgm:pt modelId="{57BB6A53-6874-4C5B-B58C-6A9D368644CD}" type="pres">
      <dgm:prSet presAssocID="{A5BFF2C7-8428-49A4-A5C2-FDE8FD807C6D}" presName="connectorText" presStyleLbl="sibTrans2D1" presStyleIdx="0" presStyleCnt="3"/>
      <dgm:spPr/>
      <dgm:t>
        <a:bodyPr/>
        <a:lstStyle/>
        <a:p>
          <a:endParaRPr lang="en-GB"/>
        </a:p>
      </dgm:t>
    </dgm:pt>
    <dgm:pt modelId="{1F7C3246-3000-45DC-B7CA-CF302A028B4B}" type="pres">
      <dgm:prSet presAssocID="{405A3351-D22C-4208-9CE6-9336D2640CB2}" presName="node" presStyleLbl="node1" presStyleIdx="1" presStyleCnt="3">
        <dgm:presLayoutVars>
          <dgm:bulletEnabled val="1"/>
        </dgm:presLayoutVars>
      </dgm:prSet>
      <dgm:spPr/>
      <dgm:t>
        <a:bodyPr/>
        <a:lstStyle/>
        <a:p>
          <a:endParaRPr lang="en-GB"/>
        </a:p>
      </dgm:t>
    </dgm:pt>
    <dgm:pt modelId="{B753D765-0647-490B-94D6-327386BA8FA2}" type="pres">
      <dgm:prSet presAssocID="{E7D0AA0A-1331-41DA-94E4-80C885B94EE6}" presName="sibTrans" presStyleLbl="sibTrans2D1" presStyleIdx="1" presStyleCnt="3"/>
      <dgm:spPr/>
      <dgm:t>
        <a:bodyPr/>
        <a:lstStyle/>
        <a:p>
          <a:endParaRPr lang="en-GB"/>
        </a:p>
      </dgm:t>
    </dgm:pt>
    <dgm:pt modelId="{B518D235-8ADB-44F4-A767-3366B37B9CDB}" type="pres">
      <dgm:prSet presAssocID="{E7D0AA0A-1331-41DA-94E4-80C885B94EE6}" presName="connectorText" presStyleLbl="sibTrans2D1" presStyleIdx="1" presStyleCnt="3"/>
      <dgm:spPr/>
      <dgm:t>
        <a:bodyPr/>
        <a:lstStyle/>
        <a:p>
          <a:endParaRPr lang="en-GB"/>
        </a:p>
      </dgm:t>
    </dgm:pt>
    <dgm:pt modelId="{D1449BEF-B065-4ADD-A493-206078F1905D}" type="pres">
      <dgm:prSet presAssocID="{2A108092-90AA-4D56-A6D0-96EB1AB0F3F0}" presName="node" presStyleLbl="node1" presStyleIdx="2" presStyleCnt="3">
        <dgm:presLayoutVars>
          <dgm:bulletEnabled val="1"/>
        </dgm:presLayoutVars>
      </dgm:prSet>
      <dgm:spPr/>
      <dgm:t>
        <a:bodyPr/>
        <a:lstStyle/>
        <a:p>
          <a:endParaRPr lang="en-GB"/>
        </a:p>
      </dgm:t>
    </dgm:pt>
    <dgm:pt modelId="{BE7FEA98-F104-4BA4-8F75-319411CBC0B6}" type="pres">
      <dgm:prSet presAssocID="{9A894626-04B9-4700-9DED-8DDEADD597DE}" presName="sibTrans" presStyleLbl="sibTrans2D1" presStyleIdx="2" presStyleCnt="3"/>
      <dgm:spPr/>
      <dgm:t>
        <a:bodyPr/>
        <a:lstStyle/>
        <a:p>
          <a:endParaRPr lang="en-GB"/>
        </a:p>
      </dgm:t>
    </dgm:pt>
    <dgm:pt modelId="{904570A1-6BBC-45FB-A7B9-E04B9E2AC2A6}" type="pres">
      <dgm:prSet presAssocID="{9A894626-04B9-4700-9DED-8DDEADD597DE}" presName="connectorText" presStyleLbl="sibTrans2D1" presStyleIdx="2" presStyleCnt="3"/>
      <dgm:spPr/>
      <dgm:t>
        <a:bodyPr/>
        <a:lstStyle/>
        <a:p>
          <a:endParaRPr lang="en-GB"/>
        </a:p>
      </dgm:t>
    </dgm:pt>
  </dgm:ptLst>
  <dgm:cxnLst>
    <dgm:cxn modelId="{C7CD483C-A818-4C03-9078-F862049522E7}" srcId="{BC13CB7D-C23A-44AC-8DBB-73F5CB632D2A}" destId="{1BDDD027-EC3D-438F-8052-C37EA85E19FA}" srcOrd="0" destOrd="0" parTransId="{AF406D5E-D3CE-47A2-8934-D8873F12FBE0}" sibTransId="{A5BFF2C7-8428-49A4-A5C2-FDE8FD807C6D}"/>
    <dgm:cxn modelId="{C54352E7-5D81-413F-A7CF-E588577F1114}" type="presOf" srcId="{1BDDD027-EC3D-438F-8052-C37EA85E19FA}" destId="{2B1CB977-8D17-474B-BFBC-2F923AF90E29}" srcOrd="0" destOrd="0" presId="urn:microsoft.com/office/officeart/2005/8/layout/cycle2"/>
    <dgm:cxn modelId="{F1E0522D-F161-41DF-84C7-52DBD7A902DB}" type="presOf" srcId="{2A108092-90AA-4D56-A6D0-96EB1AB0F3F0}" destId="{D1449BEF-B065-4ADD-A493-206078F1905D}" srcOrd="0" destOrd="0" presId="urn:microsoft.com/office/officeart/2005/8/layout/cycle2"/>
    <dgm:cxn modelId="{FA774EE6-372A-491A-8562-C1EEAF1B29A8}" type="presOf" srcId="{9A894626-04B9-4700-9DED-8DDEADD597DE}" destId="{904570A1-6BBC-45FB-A7B9-E04B9E2AC2A6}" srcOrd="1" destOrd="0" presId="urn:microsoft.com/office/officeart/2005/8/layout/cycle2"/>
    <dgm:cxn modelId="{F4B8B2FE-20E4-49E2-B12E-6FD778C6E15C}" type="presOf" srcId="{A5BFF2C7-8428-49A4-A5C2-FDE8FD807C6D}" destId="{57BB6A53-6874-4C5B-B58C-6A9D368644CD}" srcOrd="1" destOrd="0" presId="urn:microsoft.com/office/officeart/2005/8/layout/cycle2"/>
    <dgm:cxn modelId="{0E1F3673-7791-4B91-9F41-7E9F290A0151}" srcId="{BC13CB7D-C23A-44AC-8DBB-73F5CB632D2A}" destId="{405A3351-D22C-4208-9CE6-9336D2640CB2}" srcOrd="1" destOrd="0" parTransId="{3D3EBFE2-E9D5-4231-BA0A-2C165A378857}" sibTransId="{E7D0AA0A-1331-41DA-94E4-80C885B94EE6}"/>
    <dgm:cxn modelId="{0DBA5F02-833C-4562-979A-635493C77E60}" type="presOf" srcId="{9A894626-04B9-4700-9DED-8DDEADD597DE}" destId="{BE7FEA98-F104-4BA4-8F75-319411CBC0B6}" srcOrd="0" destOrd="0" presId="urn:microsoft.com/office/officeart/2005/8/layout/cycle2"/>
    <dgm:cxn modelId="{308FA31F-586D-461E-82D2-EC22E2D51912}" type="presOf" srcId="{405A3351-D22C-4208-9CE6-9336D2640CB2}" destId="{1F7C3246-3000-45DC-B7CA-CF302A028B4B}" srcOrd="0" destOrd="0" presId="urn:microsoft.com/office/officeart/2005/8/layout/cycle2"/>
    <dgm:cxn modelId="{D083058F-C8D1-41F3-8D48-DBD43201C68D}" type="presOf" srcId="{E7D0AA0A-1331-41DA-94E4-80C885B94EE6}" destId="{B518D235-8ADB-44F4-A767-3366B37B9CDB}" srcOrd="1" destOrd="0" presId="urn:microsoft.com/office/officeart/2005/8/layout/cycle2"/>
    <dgm:cxn modelId="{041F1FA7-35BC-4553-A7F6-8CC72E8514F1}" type="presOf" srcId="{BC13CB7D-C23A-44AC-8DBB-73F5CB632D2A}" destId="{27C22900-C818-4D56-8F28-5AAA2C77E3E7}" srcOrd="0" destOrd="0" presId="urn:microsoft.com/office/officeart/2005/8/layout/cycle2"/>
    <dgm:cxn modelId="{4F589963-8648-496A-A1C7-AD3C10C94D98}" srcId="{BC13CB7D-C23A-44AC-8DBB-73F5CB632D2A}" destId="{2A108092-90AA-4D56-A6D0-96EB1AB0F3F0}" srcOrd="2" destOrd="0" parTransId="{2ACEE096-51AF-42A4-9490-EB72D6B4DCD2}" sibTransId="{9A894626-04B9-4700-9DED-8DDEADD597DE}"/>
    <dgm:cxn modelId="{F9EBE857-793C-44AC-B853-D44B4F4A5170}" type="presOf" srcId="{E7D0AA0A-1331-41DA-94E4-80C885B94EE6}" destId="{B753D765-0647-490B-94D6-327386BA8FA2}" srcOrd="0" destOrd="0" presId="urn:microsoft.com/office/officeart/2005/8/layout/cycle2"/>
    <dgm:cxn modelId="{B15D6E66-BD3C-43EE-A119-6F94ADFE919A}" type="presOf" srcId="{A5BFF2C7-8428-49A4-A5C2-FDE8FD807C6D}" destId="{26BC528B-999B-4F84-A83F-82CE1CE8F5FA}" srcOrd="0" destOrd="0" presId="urn:microsoft.com/office/officeart/2005/8/layout/cycle2"/>
    <dgm:cxn modelId="{EF91027F-979B-4B4C-957E-BA744356A732}" type="presParOf" srcId="{27C22900-C818-4D56-8F28-5AAA2C77E3E7}" destId="{2B1CB977-8D17-474B-BFBC-2F923AF90E29}" srcOrd="0" destOrd="0" presId="urn:microsoft.com/office/officeart/2005/8/layout/cycle2"/>
    <dgm:cxn modelId="{CD65BBE7-2694-4AD8-B8E1-6EC49974F3A2}" type="presParOf" srcId="{27C22900-C818-4D56-8F28-5AAA2C77E3E7}" destId="{26BC528B-999B-4F84-A83F-82CE1CE8F5FA}" srcOrd="1" destOrd="0" presId="urn:microsoft.com/office/officeart/2005/8/layout/cycle2"/>
    <dgm:cxn modelId="{E84B074C-6E54-4598-A6E2-27235C3E17DD}" type="presParOf" srcId="{26BC528B-999B-4F84-A83F-82CE1CE8F5FA}" destId="{57BB6A53-6874-4C5B-B58C-6A9D368644CD}" srcOrd="0" destOrd="0" presId="urn:microsoft.com/office/officeart/2005/8/layout/cycle2"/>
    <dgm:cxn modelId="{5FA9436A-07EB-4143-A5BB-4063284A06FE}" type="presParOf" srcId="{27C22900-C818-4D56-8F28-5AAA2C77E3E7}" destId="{1F7C3246-3000-45DC-B7CA-CF302A028B4B}" srcOrd="2" destOrd="0" presId="urn:microsoft.com/office/officeart/2005/8/layout/cycle2"/>
    <dgm:cxn modelId="{62EEECDC-C47A-4620-BD62-80D97D8EE416}" type="presParOf" srcId="{27C22900-C818-4D56-8F28-5AAA2C77E3E7}" destId="{B753D765-0647-490B-94D6-327386BA8FA2}" srcOrd="3" destOrd="0" presId="urn:microsoft.com/office/officeart/2005/8/layout/cycle2"/>
    <dgm:cxn modelId="{2FBBEF65-B446-4E88-A352-929CD6A0FF7B}" type="presParOf" srcId="{B753D765-0647-490B-94D6-327386BA8FA2}" destId="{B518D235-8ADB-44F4-A767-3366B37B9CDB}" srcOrd="0" destOrd="0" presId="urn:microsoft.com/office/officeart/2005/8/layout/cycle2"/>
    <dgm:cxn modelId="{2524E40B-9FC5-4969-8934-25AD43B9977A}" type="presParOf" srcId="{27C22900-C818-4D56-8F28-5AAA2C77E3E7}" destId="{D1449BEF-B065-4ADD-A493-206078F1905D}" srcOrd="4" destOrd="0" presId="urn:microsoft.com/office/officeart/2005/8/layout/cycle2"/>
    <dgm:cxn modelId="{181B5105-F71D-4B3C-B457-1F72DEC20819}" type="presParOf" srcId="{27C22900-C818-4D56-8F28-5AAA2C77E3E7}" destId="{BE7FEA98-F104-4BA4-8F75-319411CBC0B6}" srcOrd="5" destOrd="0" presId="urn:microsoft.com/office/officeart/2005/8/layout/cycle2"/>
    <dgm:cxn modelId="{1C3277D8-507C-429F-A4C7-7695798DA500}" type="presParOf" srcId="{BE7FEA98-F104-4BA4-8F75-319411CBC0B6}" destId="{904570A1-6BBC-45FB-A7B9-E04B9E2AC2A6}"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4BCBF-7761-428D-BA5D-9C2842438C77}">
      <dsp:nvSpPr>
        <dsp:cNvPr id="0" name=""/>
        <dsp:cNvSpPr/>
      </dsp:nvSpPr>
      <dsp:spPr>
        <a:xfrm rot="10800000">
          <a:off x="1388364" y="1571"/>
          <a:ext cx="4549105" cy="970148"/>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809" tIns="167640" rIns="312928" bIns="167640" numCol="1" spcCol="1270" anchor="ctr" anchorCtr="0">
          <a:noAutofit/>
        </a:bodyPr>
        <a:lstStyle/>
        <a:p>
          <a:pPr lvl="0" algn="ctr" defTabSz="1955800" rtl="0">
            <a:lnSpc>
              <a:spcPct val="90000"/>
            </a:lnSpc>
            <a:spcBef>
              <a:spcPct val="0"/>
            </a:spcBef>
            <a:spcAft>
              <a:spcPct val="35000"/>
            </a:spcAft>
          </a:pPr>
          <a:r>
            <a:rPr lang="en-US" sz="4400" kern="1200" dirty="0" smtClean="0"/>
            <a:t>A problem</a:t>
          </a:r>
          <a:endParaRPr lang="en-GB" sz="4400" kern="1200" dirty="0"/>
        </a:p>
      </dsp:txBody>
      <dsp:txXfrm rot="10800000">
        <a:off x="1630901" y="1571"/>
        <a:ext cx="4306568" cy="970148"/>
      </dsp:txXfrm>
    </dsp:sp>
    <dsp:sp modelId="{2FE330F8-B1E5-40CD-8200-C3D0CD1679F6}">
      <dsp:nvSpPr>
        <dsp:cNvPr id="0" name=""/>
        <dsp:cNvSpPr/>
      </dsp:nvSpPr>
      <dsp:spPr>
        <a:xfrm>
          <a:off x="903290" y="1571"/>
          <a:ext cx="970148" cy="97014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67000" b="-6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7A1E4F-963D-465F-BFAA-7081666C20A4}">
      <dsp:nvSpPr>
        <dsp:cNvPr id="0" name=""/>
        <dsp:cNvSpPr/>
      </dsp:nvSpPr>
      <dsp:spPr>
        <a:xfrm rot="10800000">
          <a:off x="1388364" y="1261316"/>
          <a:ext cx="4549105" cy="970148"/>
        </a:xfrm>
        <a:prstGeom prst="homePlate">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809" tIns="167640" rIns="312928" bIns="167640" numCol="1" spcCol="1270" anchor="ctr" anchorCtr="0">
          <a:noAutofit/>
        </a:bodyPr>
        <a:lstStyle/>
        <a:p>
          <a:pPr lvl="0" algn="ctr" defTabSz="1955800" rtl="0">
            <a:lnSpc>
              <a:spcPct val="90000"/>
            </a:lnSpc>
            <a:spcBef>
              <a:spcPct val="0"/>
            </a:spcBef>
            <a:spcAft>
              <a:spcPct val="35000"/>
            </a:spcAft>
          </a:pPr>
          <a:r>
            <a:rPr lang="en-US" sz="4400" kern="1200" dirty="0" smtClean="0"/>
            <a:t>A solution</a:t>
          </a:r>
          <a:endParaRPr lang="en-GB" sz="4400" kern="1200" dirty="0"/>
        </a:p>
      </dsp:txBody>
      <dsp:txXfrm rot="10800000">
        <a:off x="1630901" y="1261316"/>
        <a:ext cx="4306568" cy="970148"/>
      </dsp:txXfrm>
    </dsp:sp>
    <dsp:sp modelId="{E329DB42-A129-423A-9354-FEDC72055CEE}">
      <dsp:nvSpPr>
        <dsp:cNvPr id="0" name=""/>
        <dsp:cNvSpPr/>
      </dsp:nvSpPr>
      <dsp:spPr>
        <a:xfrm>
          <a:off x="903290" y="1261316"/>
          <a:ext cx="970148" cy="970148"/>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62984E-1226-443C-81D5-48690B7B9FC6}">
      <dsp:nvSpPr>
        <dsp:cNvPr id="0" name=""/>
        <dsp:cNvSpPr/>
      </dsp:nvSpPr>
      <dsp:spPr>
        <a:xfrm rot="10800000">
          <a:off x="1388364" y="2521062"/>
          <a:ext cx="4549105" cy="970148"/>
        </a:xfrm>
        <a:prstGeom prst="homePlate">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809" tIns="167640" rIns="312928" bIns="167640" numCol="1" spcCol="1270" anchor="ctr" anchorCtr="0">
          <a:noAutofit/>
        </a:bodyPr>
        <a:lstStyle/>
        <a:p>
          <a:pPr lvl="0" algn="ctr" defTabSz="1955800" rtl="0">
            <a:lnSpc>
              <a:spcPct val="90000"/>
            </a:lnSpc>
            <a:spcBef>
              <a:spcPct val="0"/>
            </a:spcBef>
            <a:spcAft>
              <a:spcPct val="35000"/>
            </a:spcAft>
          </a:pPr>
          <a:r>
            <a:rPr lang="en-US" sz="4400" kern="1200" smtClean="0"/>
            <a:t>Demo</a:t>
          </a:r>
          <a:endParaRPr lang="en-GB" sz="4400" kern="1200"/>
        </a:p>
      </dsp:txBody>
      <dsp:txXfrm rot="10800000">
        <a:off x="1630901" y="2521062"/>
        <a:ext cx="4306568" cy="970148"/>
      </dsp:txXfrm>
    </dsp:sp>
    <dsp:sp modelId="{380AA0C0-7DDB-4A67-874A-F44520E1102F}">
      <dsp:nvSpPr>
        <dsp:cNvPr id="0" name=""/>
        <dsp:cNvSpPr/>
      </dsp:nvSpPr>
      <dsp:spPr>
        <a:xfrm>
          <a:off x="903290" y="2521062"/>
          <a:ext cx="970148" cy="97014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39000" r="-3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F01F8A-D03E-42BA-B1FB-35B6B1C9617E}">
      <dsp:nvSpPr>
        <dsp:cNvPr id="0" name=""/>
        <dsp:cNvSpPr/>
      </dsp:nvSpPr>
      <dsp:spPr>
        <a:xfrm rot="10800000">
          <a:off x="1388364" y="3780807"/>
          <a:ext cx="4549105" cy="970148"/>
        </a:xfrm>
        <a:prstGeom prst="homePlat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809" tIns="167640" rIns="312928" bIns="167640" numCol="1" spcCol="1270" anchor="ctr" anchorCtr="0">
          <a:noAutofit/>
        </a:bodyPr>
        <a:lstStyle/>
        <a:p>
          <a:pPr lvl="0" algn="ctr" defTabSz="1955800" rtl="0">
            <a:lnSpc>
              <a:spcPct val="90000"/>
            </a:lnSpc>
            <a:spcBef>
              <a:spcPct val="0"/>
            </a:spcBef>
            <a:spcAft>
              <a:spcPct val="35000"/>
            </a:spcAft>
          </a:pPr>
          <a:r>
            <a:rPr lang="en-US" sz="4400" kern="1200" dirty="0" smtClean="0"/>
            <a:t>Other uses</a:t>
          </a:r>
          <a:endParaRPr lang="en-GB" sz="4400" kern="1200" dirty="0"/>
        </a:p>
      </dsp:txBody>
      <dsp:txXfrm rot="10800000">
        <a:off x="1630901" y="3780807"/>
        <a:ext cx="4306568" cy="970148"/>
      </dsp:txXfrm>
    </dsp:sp>
    <dsp:sp modelId="{1DA727F5-74CC-4DF6-97B4-B2B8519909CE}">
      <dsp:nvSpPr>
        <dsp:cNvPr id="0" name=""/>
        <dsp:cNvSpPr/>
      </dsp:nvSpPr>
      <dsp:spPr>
        <a:xfrm>
          <a:off x="903290" y="3780807"/>
          <a:ext cx="970148" cy="970148"/>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68A32-52D6-46D7-AC7E-1026BE733F51}">
      <dsp:nvSpPr>
        <dsp:cNvPr id="0" name=""/>
        <dsp:cNvSpPr/>
      </dsp:nvSpPr>
      <dsp:spPr>
        <a:xfrm>
          <a:off x="0" y="2113965"/>
          <a:ext cx="8151751" cy="69385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smtClean="0"/>
            <a:t>Define expectations: set is empty, sets match, contains </a:t>
          </a:r>
          <a:endParaRPr lang="en-GB" sz="1800" kern="1200"/>
        </a:p>
      </dsp:txBody>
      <dsp:txXfrm>
        <a:off x="0" y="2113965"/>
        <a:ext cx="8151751" cy="693850"/>
      </dsp:txXfrm>
    </dsp:sp>
    <dsp:sp modelId="{70CC84CD-CB64-4727-BF6D-6959D84D6031}">
      <dsp:nvSpPr>
        <dsp:cNvPr id="0" name=""/>
        <dsp:cNvSpPr/>
      </dsp:nvSpPr>
      <dsp:spPr>
        <a:xfrm rot="10800000">
          <a:off x="0" y="1057230"/>
          <a:ext cx="8151751" cy="1067142"/>
        </a:xfrm>
        <a:prstGeom prst="upArrowCallou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smtClean="0"/>
            <a:t>Use different query languages: SQL, DAX</a:t>
          </a:r>
          <a:endParaRPr lang="en-GB" sz="1800" kern="1200"/>
        </a:p>
      </dsp:txBody>
      <dsp:txXfrm rot="10800000">
        <a:off x="0" y="1057230"/>
        <a:ext cx="8151751" cy="693397"/>
      </dsp:txXfrm>
    </dsp:sp>
    <dsp:sp modelId="{BEBBFBCD-998C-4FD6-827B-6E547AE7311A}">
      <dsp:nvSpPr>
        <dsp:cNvPr id="0" name=""/>
        <dsp:cNvSpPr/>
      </dsp:nvSpPr>
      <dsp:spPr>
        <a:xfrm rot="10800000">
          <a:off x="0" y="12981"/>
          <a:ext cx="8151751" cy="1067142"/>
        </a:xfrm>
        <a:prstGeom prst="upArrowCallou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Define a wide range of data sources: local files, SQL Server, Fabric, Semantic Models</a:t>
          </a:r>
          <a:endParaRPr lang="en-GB" sz="1800" kern="1200" dirty="0"/>
        </a:p>
      </dsp:txBody>
      <dsp:txXfrm rot="10800000">
        <a:off x="0" y="12981"/>
        <a:ext cx="8151751" cy="6933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87A02-8958-40E4-A7C7-858731D91079}">
      <dsp:nvSpPr>
        <dsp:cNvPr id="0" name=""/>
        <dsp:cNvSpPr/>
      </dsp:nvSpPr>
      <dsp:spPr>
        <a:xfrm rot="5400000">
          <a:off x="-373098" y="373124"/>
          <a:ext cx="2487321" cy="1741125"/>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rtl="0">
            <a:lnSpc>
              <a:spcPct val="90000"/>
            </a:lnSpc>
            <a:spcBef>
              <a:spcPct val="0"/>
            </a:spcBef>
            <a:spcAft>
              <a:spcPct val="35000"/>
            </a:spcAft>
          </a:pPr>
          <a:r>
            <a:rPr lang="en-US" sz="3600" kern="1200" dirty="0" smtClean="0"/>
            <a:t>Code</a:t>
          </a:r>
          <a:endParaRPr lang="en-GB" sz="3600" kern="1200" dirty="0"/>
        </a:p>
      </dsp:txBody>
      <dsp:txXfrm rot="-5400000">
        <a:off x="1" y="870589"/>
        <a:ext cx="1741125" cy="746196"/>
      </dsp:txXfrm>
    </dsp:sp>
    <dsp:sp modelId="{5AC2A06F-E34D-4104-A2BC-172956976967}">
      <dsp:nvSpPr>
        <dsp:cNvPr id="0" name=""/>
        <dsp:cNvSpPr/>
      </dsp:nvSpPr>
      <dsp:spPr>
        <a:xfrm rot="5400000">
          <a:off x="3226169" y="-1489409"/>
          <a:ext cx="1616759" cy="4595578"/>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t>PowerShell</a:t>
          </a:r>
          <a:endParaRPr lang="en-GB" sz="1500" kern="1200" dirty="0"/>
        </a:p>
        <a:p>
          <a:pPr marL="114300" lvl="1" indent="-114300" algn="l" defTabSz="666750" rtl="0">
            <a:lnSpc>
              <a:spcPct val="90000"/>
            </a:lnSpc>
            <a:spcBef>
              <a:spcPct val="0"/>
            </a:spcBef>
            <a:spcAft>
              <a:spcPct val="15000"/>
            </a:spcAft>
            <a:buChar char="••"/>
          </a:pPr>
          <a:r>
            <a:rPr lang="en-US" sz="1500" kern="1200" dirty="0" smtClean="0"/>
            <a:t>YAML</a:t>
          </a:r>
          <a:endParaRPr lang="en-GB" sz="1500" kern="1200" dirty="0"/>
        </a:p>
        <a:p>
          <a:pPr marL="114300" lvl="1" indent="-114300" algn="l" defTabSz="666750" rtl="0">
            <a:lnSpc>
              <a:spcPct val="90000"/>
            </a:lnSpc>
            <a:spcBef>
              <a:spcPct val="0"/>
            </a:spcBef>
            <a:spcAft>
              <a:spcPct val="15000"/>
            </a:spcAft>
            <a:buChar char="••"/>
          </a:pPr>
          <a:r>
            <a:rPr lang="en-US" sz="1500" kern="1200" smtClean="0"/>
            <a:t>DAX</a:t>
          </a:r>
          <a:endParaRPr lang="en-GB" sz="1500" kern="1200"/>
        </a:p>
      </dsp:txBody>
      <dsp:txXfrm rot="-5400000">
        <a:off x="1736760" y="78924"/>
        <a:ext cx="4516654" cy="1458911"/>
      </dsp:txXfrm>
    </dsp:sp>
    <dsp:sp modelId="{F2BEB093-245D-4A36-AD4D-3F7BBEB5D86B}">
      <dsp:nvSpPr>
        <dsp:cNvPr id="0" name=""/>
        <dsp:cNvSpPr/>
      </dsp:nvSpPr>
      <dsp:spPr>
        <a:xfrm rot="5400000">
          <a:off x="-373098" y="2576389"/>
          <a:ext cx="2487321" cy="1741125"/>
        </a:xfrm>
        <a:prstGeom prst="chevron">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rtl="0">
            <a:lnSpc>
              <a:spcPct val="90000"/>
            </a:lnSpc>
            <a:spcBef>
              <a:spcPct val="0"/>
            </a:spcBef>
            <a:spcAft>
              <a:spcPct val="35000"/>
            </a:spcAft>
          </a:pPr>
          <a:r>
            <a:rPr lang="en-US" sz="3600" kern="1200" dirty="0" smtClean="0"/>
            <a:t>Tools</a:t>
          </a:r>
          <a:endParaRPr lang="en-GB" sz="3600" kern="1200" dirty="0"/>
        </a:p>
      </dsp:txBody>
      <dsp:txXfrm rot="-5400000">
        <a:off x="1" y="3073854"/>
        <a:ext cx="1741125" cy="746196"/>
      </dsp:txXfrm>
    </dsp:sp>
    <dsp:sp modelId="{0A9B4182-7519-4942-92A3-12C422F9C279}">
      <dsp:nvSpPr>
        <dsp:cNvPr id="0" name=""/>
        <dsp:cNvSpPr/>
      </dsp:nvSpPr>
      <dsp:spPr>
        <a:xfrm rot="5400000">
          <a:off x="3230535" y="713881"/>
          <a:ext cx="1616759" cy="4595578"/>
        </a:xfrm>
        <a:prstGeom prst="round2Same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rtl="0">
            <a:lnSpc>
              <a:spcPct val="90000"/>
            </a:lnSpc>
            <a:spcBef>
              <a:spcPct val="0"/>
            </a:spcBef>
            <a:spcAft>
              <a:spcPct val="15000"/>
            </a:spcAft>
            <a:buChar char="••"/>
          </a:pPr>
          <a:r>
            <a:rPr lang="en-US" sz="1500" kern="1200" smtClean="0"/>
            <a:t>Power BI</a:t>
          </a:r>
          <a:endParaRPr lang="en-GB" sz="1500" kern="1200"/>
        </a:p>
        <a:p>
          <a:pPr marL="114300" lvl="1" indent="-114300" algn="l" defTabSz="666750" rtl="0">
            <a:lnSpc>
              <a:spcPct val="90000"/>
            </a:lnSpc>
            <a:spcBef>
              <a:spcPct val="0"/>
            </a:spcBef>
            <a:spcAft>
              <a:spcPct val="15000"/>
            </a:spcAft>
            <a:buChar char="••"/>
          </a:pPr>
          <a:r>
            <a:rPr lang="en-US" sz="1500" kern="1200" smtClean="0"/>
            <a:t>Fabric</a:t>
          </a:r>
          <a:endParaRPr lang="en-GB" sz="1500" kern="1200"/>
        </a:p>
        <a:p>
          <a:pPr marL="114300" lvl="1" indent="-114300" algn="l" defTabSz="666750" rtl="0">
            <a:lnSpc>
              <a:spcPct val="90000"/>
            </a:lnSpc>
            <a:spcBef>
              <a:spcPct val="0"/>
            </a:spcBef>
            <a:spcAft>
              <a:spcPct val="15000"/>
            </a:spcAft>
            <a:buChar char="••"/>
          </a:pPr>
          <a:r>
            <a:rPr lang="en-US" sz="1500" kern="1200" smtClean="0"/>
            <a:t>Azure DevOps</a:t>
          </a:r>
          <a:endParaRPr lang="en-GB" sz="1500" kern="1200"/>
        </a:p>
        <a:p>
          <a:pPr marL="114300" lvl="1" indent="-114300" algn="l" defTabSz="666750" rtl="0">
            <a:lnSpc>
              <a:spcPct val="90000"/>
            </a:lnSpc>
            <a:spcBef>
              <a:spcPct val="0"/>
            </a:spcBef>
            <a:spcAft>
              <a:spcPct val="15000"/>
            </a:spcAft>
            <a:buChar char="••"/>
          </a:pPr>
          <a:r>
            <a:rPr lang="en-US" sz="1500" kern="1200" smtClean="0"/>
            <a:t>VS Code</a:t>
          </a:r>
          <a:endParaRPr lang="en-GB" sz="1500" kern="1200"/>
        </a:p>
        <a:p>
          <a:pPr marL="114300" lvl="1" indent="-114300" algn="l" defTabSz="666750" rtl="0">
            <a:lnSpc>
              <a:spcPct val="90000"/>
            </a:lnSpc>
            <a:spcBef>
              <a:spcPct val="0"/>
            </a:spcBef>
            <a:spcAft>
              <a:spcPct val="15000"/>
            </a:spcAft>
            <a:buChar char="••"/>
          </a:pPr>
          <a:r>
            <a:rPr lang="en-US" sz="1500" kern="1200" dirty="0" err="1" smtClean="0"/>
            <a:t>Github</a:t>
          </a:r>
          <a:endParaRPr lang="en-GB" sz="1500" kern="1200" dirty="0"/>
        </a:p>
        <a:p>
          <a:pPr marL="114300" lvl="1" indent="-114300" algn="l" defTabSz="666750" rtl="0">
            <a:lnSpc>
              <a:spcPct val="90000"/>
            </a:lnSpc>
            <a:spcBef>
              <a:spcPct val="0"/>
            </a:spcBef>
            <a:spcAft>
              <a:spcPct val="15000"/>
            </a:spcAft>
            <a:buChar char="••"/>
          </a:pPr>
          <a:r>
            <a:rPr lang="en-US" sz="1500" kern="1200" dirty="0" smtClean="0"/>
            <a:t>CAT</a:t>
          </a:r>
          <a:endParaRPr lang="en-GB" sz="1500" kern="1200" dirty="0"/>
        </a:p>
      </dsp:txBody>
      <dsp:txXfrm rot="-5400000">
        <a:off x="1741126" y="2282214"/>
        <a:ext cx="4516654" cy="14589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BB589-D661-45ED-B10C-8151E362B37F}">
      <dsp:nvSpPr>
        <dsp:cNvPr id="0" name=""/>
        <dsp:cNvSpPr/>
      </dsp:nvSpPr>
      <dsp:spPr>
        <a:xfrm>
          <a:off x="1227248" y="1241191"/>
          <a:ext cx="1293027" cy="128409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Set up a service principal (SP)</a:t>
          </a:r>
          <a:endParaRPr lang="en-GB" sz="1300" kern="1200" dirty="0"/>
        </a:p>
      </dsp:txBody>
      <dsp:txXfrm>
        <a:off x="1264858" y="1278801"/>
        <a:ext cx="1217807" cy="1208870"/>
      </dsp:txXfrm>
    </dsp:sp>
    <dsp:sp modelId="{5ED86E14-49E4-440A-9A7E-7B46381CA951}">
      <dsp:nvSpPr>
        <dsp:cNvPr id="0" name=""/>
        <dsp:cNvSpPr/>
      </dsp:nvSpPr>
      <dsp:spPr>
        <a:xfrm rot="21522781">
          <a:off x="2678751" y="1749559"/>
          <a:ext cx="336143" cy="22363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GB" sz="1300" kern="1200"/>
        </a:p>
      </dsp:txBody>
      <dsp:txXfrm>
        <a:off x="2678759" y="1795039"/>
        <a:ext cx="269053" cy="134179"/>
      </dsp:txXfrm>
    </dsp:sp>
    <dsp:sp modelId="{8B55913F-337C-42DF-8823-D0F9F94D1D06}">
      <dsp:nvSpPr>
        <dsp:cNvPr id="0" name=""/>
        <dsp:cNvSpPr/>
      </dsp:nvSpPr>
      <dsp:spPr>
        <a:xfrm>
          <a:off x="3154348" y="1227726"/>
          <a:ext cx="1184754" cy="1226863"/>
        </a:xfrm>
        <a:prstGeom prst="roundRect">
          <a:avLst>
            <a:gd name="adj" fmla="val 10000"/>
          </a:avLst>
        </a:prstGeom>
        <a:solidFill>
          <a:schemeClr val="accent4">
            <a:hueOff val="-892954"/>
            <a:satOff val="5380"/>
            <a:lumOff val="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Store SP credentials in Environment variables</a:t>
          </a:r>
          <a:endParaRPr lang="en-GB" sz="1300" kern="1200" dirty="0"/>
        </a:p>
      </dsp:txBody>
      <dsp:txXfrm>
        <a:off x="3189048" y="1262426"/>
        <a:ext cx="1115354" cy="1157463"/>
      </dsp:txXfrm>
    </dsp:sp>
    <dsp:sp modelId="{7F2D062F-B5A5-4F5E-BE84-6AF77CB2B3FB}">
      <dsp:nvSpPr>
        <dsp:cNvPr id="0" name=""/>
        <dsp:cNvSpPr/>
      </dsp:nvSpPr>
      <dsp:spPr>
        <a:xfrm rot="21535019">
          <a:off x="4471763" y="1712976"/>
          <a:ext cx="281344" cy="223633"/>
        </a:xfrm>
        <a:prstGeom prst="rightArrow">
          <a:avLst>
            <a:gd name="adj1" fmla="val 60000"/>
            <a:gd name="adj2" fmla="val 50000"/>
          </a:avLst>
        </a:prstGeom>
        <a:solidFill>
          <a:schemeClr val="accent4">
            <a:hueOff val="-1116192"/>
            <a:satOff val="6725"/>
            <a:lumOff val="5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GB" sz="1300" kern="1200"/>
        </a:p>
      </dsp:txBody>
      <dsp:txXfrm>
        <a:off x="4471769" y="1758337"/>
        <a:ext cx="214254" cy="134179"/>
      </dsp:txXfrm>
    </dsp:sp>
    <dsp:sp modelId="{13664141-498C-4FD2-B3EF-FC1E3CA6FDFD}">
      <dsp:nvSpPr>
        <dsp:cNvPr id="0" name=""/>
        <dsp:cNvSpPr/>
      </dsp:nvSpPr>
      <dsp:spPr>
        <a:xfrm>
          <a:off x="4869845" y="1182076"/>
          <a:ext cx="1156267" cy="1253842"/>
        </a:xfrm>
        <a:prstGeom prst="roundRect">
          <a:avLst>
            <a:gd name="adj" fmla="val 10000"/>
          </a:avLst>
        </a:prstGeom>
        <a:solidFill>
          <a:schemeClr val="accent4">
            <a:hueOff val="-1785908"/>
            <a:satOff val="10760"/>
            <a:lumOff val="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Install PowerShell 7 and CAT</a:t>
          </a:r>
          <a:endParaRPr lang="en-GB" sz="1300" kern="1200" dirty="0"/>
        </a:p>
      </dsp:txBody>
      <dsp:txXfrm>
        <a:off x="4903711" y="1215942"/>
        <a:ext cx="1088535" cy="1186110"/>
      </dsp:txXfrm>
    </dsp:sp>
    <dsp:sp modelId="{36D15456-0F65-4581-A4D5-856FBA3FA710}">
      <dsp:nvSpPr>
        <dsp:cNvPr id="0" name=""/>
        <dsp:cNvSpPr/>
      </dsp:nvSpPr>
      <dsp:spPr>
        <a:xfrm rot="12623948" flipV="1">
          <a:off x="5870421" y="1594033"/>
          <a:ext cx="832628" cy="12504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GB" sz="1300" kern="1200"/>
        </a:p>
      </dsp:txBody>
      <dsp:txXfrm rot="10800000">
        <a:off x="5905357" y="1628535"/>
        <a:ext cx="795113" cy="75029"/>
      </dsp:txXfrm>
    </dsp:sp>
    <dsp:sp modelId="{C239E1F3-BC79-480F-8AB5-C548309E6293}">
      <dsp:nvSpPr>
        <dsp:cNvPr id="0" name=""/>
        <dsp:cNvSpPr/>
      </dsp:nvSpPr>
      <dsp:spPr>
        <a:xfrm>
          <a:off x="2160239" y="2734382"/>
          <a:ext cx="1287192" cy="1251743"/>
        </a:xfrm>
        <a:prstGeom prst="roundRect">
          <a:avLst>
            <a:gd name="adj" fmla="val 10000"/>
          </a:avLst>
        </a:prstGeom>
        <a:solidFill>
          <a:schemeClr val="accent4">
            <a:hueOff val="-2678862"/>
            <a:satOff val="16139"/>
            <a:lumOff val="1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Create a CAT project</a:t>
          </a:r>
          <a:endParaRPr lang="en-GB" sz="1300" kern="1200" dirty="0"/>
        </a:p>
      </dsp:txBody>
      <dsp:txXfrm>
        <a:off x="2196901" y="2771044"/>
        <a:ext cx="1213868" cy="1178419"/>
      </dsp:txXfrm>
    </dsp:sp>
    <dsp:sp modelId="{BA0DAA79-5CF4-4675-B2AF-1C9B947AC759}">
      <dsp:nvSpPr>
        <dsp:cNvPr id="0" name=""/>
        <dsp:cNvSpPr/>
      </dsp:nvSpPr>
      <dsp:spPr>
        <a:xfrm>
          <a:off x="3575685" y="3248437"/>
          <a:ext cx="271894" cy="223633"/>
        </a:xfrm>
        <a:prstGeom prst="rightArrow">
          <a:avLst>
            <a:gd name="adj1" fmla="val 60000"/>
            <a:gd name="adj2" fmla="val 50000"/>
          </a:avLst>
        </a:prstGeom>
        <a:solidFill>
          <a:schemeClr val="accent4">
            <a:hueOff val="-3348577"/>
            <a:satOff val="20174"/>
            <a:lumOff val="161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GB" sz="1300" kern="1200"/>
        </a:p>
      </dsp:txBody>
      <dsp:txXfrm>
        <a:off x="3575685" y="3293164"/>
        <a:ext cx="204804" cy="134179"/>
      </dsp:txXfrm>
    </dsp:sp>
    <dsp:sp modelId="{A896844F-A633-458A-8BCB-3D149A75CCB6}">
      <dsp:nvSpPr>
        <dsp:cNvPr id="0" name=""/>
        <dsp:cNvSpPr/>
      </dsp:nvSpPr>
      <dsp:spPr>
        <a:xfrm>
          <a:off x="3960441" y="2711854"/>
          <a:ext cx="1222330" cy="1296798"/>
        </a:xfrm>
        <a:prstGeom prst="roundRect">
          <a:avLst>
            <a:gd name="adj" fmla="val 10000"/>
          </a:avLst>
        </a:prstGeom>
        <a:solidFill>
          <a:schemeClr val="accent4">
            <a:hueOff val="-3571816"/>
            <a:satOff val="21519"/>
            <a:lumOff val="1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Write tests</a:t>
          </a:r>
          <a:endParaRPr lang="en-GB" sz="1300" kern="1200" dirty="0"/>
        </a:p>
      </dsp:txBody>
      <dsp:txXfrm>
        <a:off x="3996242" y="2747655"/>
        <a:ext cx="1150728" cy="1225196"/>
      </dsp:txXfrm>
    </dsp:sp>
    <dsp:sp modelId="{883A4B69-1C29-462E-A051-C6D5E28735A5}">
      <dsp:nvSpPr>
        <dsp:cNvPr id="0" name=""/>
        <dsp:cNvSpPr/>
      </dsp:nvSpPr>
      <dsp:spPr>
        <a:xfrm>
          <a:off x="5300179" y="3248437"/>
          <a:ext cx="248904" cy="223633"/>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GB" sz="1300" kern="1200"/>
        </a:p>
      </dsp:txBody>
      <dsp:txXfrm>
        <a:off x="5300179" y="3293164"/>
        <a:ext cx="181814" cy="134179"/>
      </dsp:txXfrm>
    </dsp:sp>
    <dsp:sp modelId="{99FCE566-F84C-4D1D-B11B-C575E55770C7}">
      <dsp:nvSpPr>
        <dsp:cNvPr id="0" name=""/>
        <dsp:cNvSpPr/>
      </dsp:nvSpPr>
      <dsp:spPr>
        <a:xfrm>
          <a:off x="5652402" y="2735050"/>
          <a:ext cx="1363832" cy="1250406"/>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Run</a:t>
          </a:r>
          <a:endParaRPr lang="en-GB" sz="1300" kern="1200" dirty="0"/>
        </a:p>
      </dsp:txBody>
      <dsp:txXfrm>
        <a:off x="5689025" y="2771673"/>
        <a:ext cx="1290586" cy="1177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A26B3-6FDF-4775-A760-544687E65C81}">
      <dsp:nvSpPr>
        <dsp:cNvPr id="0" name=""/>
        <dsp:cNvSpPr/>
      </dsp:nvSpPr>
      <dsp:spPr>
        <a:xfrm>
          <a:off x="1010" y="541670"/>
          <a:ext cx="2365399" cy="118269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rtl="0">
            <a:lnSpc>
              <a:spcPct val="90000"/>
            </a:lnSpc>
            <a:spcBef>
              <a:spcPct val="0"/>
            </a:spcBef>
            <a:spcAft>
              <a:spcPct val="35000"/>
            </a:spcAft>
          </a:pPr>
          <a:r>
            <a:rPr lang="en-US" sz="1900" kern="1200" smtClean="0"/>
            <a:t>Go to: Azure Portal &gt; Microsoft Entra ID &gt; App Registrations </a:t>
          </a:r>
          <a:endParaRPr lang="en-GB" sz="1900" kern="1200"/>
        </a:p>
      </dsp:txBody>
      <dsp:txXfrm>
        <a:off x="35650" y="576310"/>
        <a:ext cx="2296119" cy="1113419"/>
      </dsp:txXfrm>
    </dsp:sp>
    <dsp:sp modelId="{B39D53A2-68E3-41AE-B750-843721DA4893}">
      <dsp:nvSpPr>
        <dsp:cNvPr id="0" name=""/>
        <dsp:cNvSpPr/>
      </dsp:nvSpPr>
      <dsp:spPr>
        <a:xfrm>
          <a:off x="237550" y="1724370"/>
          <a:ext cx="236539" cy="887024"/>
        </a:xfrm>
        <a:custGeom>
          <a:avLst/>
          <a:gdLst/>
          <a:ahLst/>
          <a:cxnLst/>
          <a:rect l="0" t="0" r="0" b="0"/>
          <a:pathLst>
            <a:path>
              <a:moveTo>
                <a:pt x="0" y="0"/>
              </a:moveTo>
              <a:lnTo>
                <a:pt x="0" y="887024"/>
              </a:lnTo>
              <a:lnTo>
                <a:pt x="236539" y="8870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B3A8E9-1924-4000-B255-AE4293DDF13C}">
      <dsp:nvSpPr>
        <dsp:cNvPr id="0" name=""/>
        <dsp:cNvSpPr/>
      </dsp:nvSpPr>
      <dsp:spPr>
        <a:xfrm>
          <a:off x="474090" y="2020045"/>
          <a:ext cx="1892319" cy="118269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rtl="0">
            <a:lnSpc>
              <a:spcPct val="90000"/>
            </a:lnSpc>
            <a:spcBef>
              <a:spcPct val="0"/>
            </a:spcBef>
            <a:spcAft>
              <a:spcPct val="35000"/>
            </a:spcAft>
          </a:pPr>
          <a:r>
            <a:rPr lang="en-US" sz="1900" kern="1200" smtClean="0"/>
            <a:t>Create new App Registration</a:t>
          </a:r>
          <a:endParaRPr lang="en-GB" sz="1900" kern="1200"/>
        </a:p>
      </dsp:txBody>
      <dsp:txXfrm>
        <a:off x="508730" y="2054685"/>
        <a:ext cx="1823039" cy="1113419"/>
      </dsp:txXfrm>
    </dsp:sp>
    <dsp:sp modelId="{282D180B-6FA6-44A8-8D8B-481CF373325C}">
      <dsp:nvSpPr>
        <dsp:cNvPr id="0" name=""/>
        <dsp:cNvSpPr/>
      </dsp:nvSpPr>
      <dsp:spPr>
        <a:xfrm>
          <a:off x="2957759" y="541670"/>
          <a:ext cx="2365399" cy="1182699"/>
        </a:xfrm>
        <a:prstGeom prst="roundRect">
          <a:avLst>
            <a:gd name="adj" fmla="val 1000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rtl="0">
            <a:lnSpc>
              <a:spcPct val="90000"/>
            </a:lnSpc>
            <a:spcBef>
              <a:spcPct val="0"/>
            </a:spcBef>
            <a:spcAft>
              <a:spcPct val="35000"/>
            </a:spcAft>
          </a:pPr>
          <a:r>
            <a:rPr lang="en-US" sz="1900" kern="1200" dirty="0" smtClean="0"/>
            <a:t>Go to: Power BI Admin Portal &gt; Tenant Settings &gt; Developer Settings </a:t>
          </a:r>
          <a:endParaRPr lang="en-GB" sz="1900" kern="1200" dirty="0"/>
        </a:p>
      </dsp:txBody>
      <dsp:txXfrm>
        <a:off x="2992399" y="576310"/>
        <a:ext cx="2296119" cy="1113419"/>
      </dsp:txXfrm>
    </dsp:sp>
    <dsp:sp modelId="{BFFC1986-9A39-4955-92A0-84AE9E2801EB}">
      <dsp:nvSpPr>
        <dsp:cNvPr id="0" name=""/>
        <dsp:cNvSpPr/>
      </dsp:nvSpPr>
      <dsp:spPr>
        <a:xfrm>
          <a:off x="3194299" y="1724370"/>
          <a:ext cx="236539" cy="887024"/>
        </a:xfrm>
        <a:custGeom>
          <a:avLst/>
          <a:gdLst/>
          <a:ahLst/>
          <a:cxnLst/>
          <a:rect l="0" t="0" r="0" b="0"/>
          <a:pathLst>
            <a:path>
              <a:moveTo>
                <a:pt x="0" y="0"/>
              </a:moveTo>
              <a:lnTo>
                <a:pt x="0" y="887024"/>
              </a:lnTo>
              <a:lnTo>
                <a:pt x="236539" y="8870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6E6175-6324-460C-9CC0-01E55E8004C8}">
      <dsp:nvSpPr>
        <dsp:cNvPr id="0" name=""/>
        <dsp:cNvSpPr/>
      </dsp:nvSpPr>
      <dsp:spPr>
        <a:xfrm>
          <a:off x="3430839" y="2020045"/>
          <a:ext cx="1892319" cy="118269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rtl="0">
            <a:lnSpc>
              <a:spcPct val="90000"/>
            </a:lnSpc>
            <a:spcBef>
              <a:spcPct val="0"/>
            </a:spcBef>
            <a:spcAft>
              <a:spcPct val="35000"/>
            </a:spcAft>
          </a:pPr>
          <a:r>
            <a:rPr lang="en-US" sz="1900" kern="1200" dirty="0" smtClean="0"/>
            <a:t>Enable the setting: </a:t>
          </a:r>
          <a:r>
            <a:rPr lang="en-US" sz="1900" b="1" kern="1200" dirty="0" smtClean="0"/>
            <a:t>Service principals can use Fabric APIs</a:t>
          </a:r>
          <a:r>
            <a:rPr lang="en-US" sz="1900" kern="1200" dirty="0" smtClean="0"/>
            <a:t>.</a:t>
          </a:r>
          <a:endParaRPr lang="en-GB" sz="1900" kern="1200" dirty="0"/>
        </a:p>
      </dsp:txBody>
      <dsp:txXfrm>
        <a:off x="3465479" y="2054685"/>
        <a:ext cx="1823039" cy="1113419"/>
      </dsp:txXfrm>
    </dsp:sp>
    <dsp:sp modelId="{879EBFBB-F157-4E9D-88AF-47588C5B274B}">
      <dsp:nvSpPr>
        <dsp:cNvPr id="0" name=""/>
        <dsp:cNvSpPr/>
      </dsp:nvSpPr>
      <dsp:spPr>
        <a:xfrm>
          <a:off x="5914508" y="541670"/>
          <a:ext cx="2365399" cy="1182699"/>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rtl="0">
            <a:lnSpc>
              <a:spcPct val="90000"/>
            </a:lnSpc>
            <a:spcBef>
              <a:spcPct val="0"/>
            </a:spcBef>
            <a:spcAft>
              <a:spcPct val="35000"/>
            </a:spcAft>
          </a:pPr>
          <a:r>
            <a:rPr lang="en-US" sz="1900" kern="1200" dirty="0" smtClean="0"/>
            <a:t>Go to the target workspace &gt; Manage access &gt; add service principal as admin </a:t>
          </a:r>
          <a:endParaRPr lang="en-GB" sz="1900" kern="1200" dirty="0"/>
        </a:p>
      </dsp:txBody>
      <dsp:txXfrm>
        <a:off x="5949148" y="576310"/>
        <a:ext cx="2296119" cy="1113419"/>
      </dsp:txXfrm>
    </dsp:sp>
    <dsp:sp modelId="{C275F03F-0553-4FE8-8D67-DFDED0EAD14D}">
      <dsp:nvSpPr>
        <dsp:cNvPr id="0" name=""/>
        <dsp:cNvSpPr/>
      </dsp:nvSpPr>
      <dsp:spPr>
        <a:xfrm>
          <a:off x="6151048" y="1724370"/>
          <a:ext cx="236539" cy="887024"/>
        </a:xfrm>
        <a:custGeom>
          <a:avLst/>
          <a:gdLst/>
          <a:ahLst/>
          <a:cxnLst/>
          <a:rect l="0" t="0" r="0" b="0"/>
          <a:pathLst>
            <a:path>
              <a:moveTo>
                <a:pt x="0" y="0"/>
              </a:moveTo>
              <a:lnTo>
                <a:pt x="0" y="887024"/>
              </a:lnTo>
              <a:lnTo>
                <a:pt x="236539" y="8870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E776F6-9BA2-412A-9BB4-D5BB0A62B137}">
      <dsp:nvSpPr>
        <dsp:cNvPr id="0" name=""/>
        <dsp:cNvSpPr/>
      </dsp:nvSpPr>
      <dsp:spPr>
        <a:xfrm>
          <a:off x="6387588" y="2020045"/>
          <a:ext cx="1892319" cy="118269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lvl="0" algn="ctr" defTabSz="844550" rtl="0">
            <a:lnSpc>
              <a:spcPct val="90000"/>
            </a:lnSpc>
            <a:spcBef>
              <a:spcPct val="0"/>
            </a:spcBef>
            <a:spcAft>
              <a:spcPct val="35000"/>
            </a:spcAft>
          </a:pPr>
          <a:r>
            <a:rPr lang="en-US" sz="1900" kern="1200" dirty="0" smtClean="0"/>
            <a:t>Grant the Service Principal access to the workspace</a:t>
          </a:r>
          <a:br>
            <a:rPr lang="en-US" sz="1900" kern="1200" dirty="0" smtClean="0"/>
          </a:br>
          <a:endParaRPr lang="en-GB" sz="1900" kern="1200" dirty="0"/>
        </a:p>
      </dsp:txBody>
      <dsp:txXfrm>
        <a:off x="6422228" y="2054685"/>
        <a:ext cx="1823039" cy="11134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63749-6BA5-4022-B541-2DFF3C357125}">
      <dsp:nvSpPr>
        <dsp:cNvPr id="0" name=""/>
        <dsp:cNvSpPr/>
      </dsp:nvSpPr>
      <dsp:spPr>
        <a:xfrm rot="5400000">
          <a:off x="1017599" y="1085982"/>
          <a:ext cx="953729" cy="1085786"/>
        </a:xfrm>
        <a:prstGeom prst="bentUpArrow">
          <a:avLst>
            <a:gd name="adj1" fmla="val 32840"/>
            <a:gd name="adj2" fmla="val 25000"/>
            <a:gd name="adj3" fmla="val 35780"/>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301C50-7385-4D64-909A-9B5AB0E347DA}">
      <dsp:nvSpPr>
        <dsp:cNvPr id="0" name=""/>
        <dsp:cNvSpPr/>
      </dsp:nvSpPr>
      <dsp:spPr>
        <a:xfrm>
          <a:off x="764918" y="28755"/>
          <a:ext cx="1605518" cy="1123810"/>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Create or change a Power BI report that uses a shared semantic model</a:t>
          </a:r>
          <a:endParaRPr lang="en-GB" sz="1300" kern="1200" dirty="0"/>
        </a:p>
      </dsp:txBody>
      <dsp:txXfrm>
        <a:off x="819788" y="83625"/>
        <a:ext cx="1495778" cy="1014070"/>
      </dsp:txXfrm>
    </dsp:sp>
    <dsp:sp modelId="{D46B0F6B-4F50-46FE-BE59-374DC8D95E9C}">
      <dsp:nvSpPr>
        <dsp:cNvPr id="0" name=""/>
        <dsp:cNvSpPr/>
      </dsp:nvSpPr>
      <dsp:spPr>
        <a:xfrm>
          <a:off x="2370437" y="135936"/>
          <a:ext cx="1167701" cy="908313"/>
        </a:xfrm>
        <a:prstGeom prst="rect">
          <a:avLst/>
        </a:prstGeom>
        <a:noFill/>
        <a:ln>
          <a:noFill/>
        </a:ln>
        <a:effectLst/>
      </dsp:spPr>
      <dsp:style>
        <a:lnRef idx="0">
          <a:scrgbClr r="0" g="0" b="0"/>
        </a:lnRef>
        <a:fillRef idx="0">
          <a:scrgbClr r="0" g="0" b="0"/>
        </a:fillRef>
        <a:effectRef idx="0">
          <a:scrgbClr r="0" g="0" b="0"/>
        </a:effectRef>
        <a:fontRef idx="minor"/>
      </dsp:style>
    </dsp:sp>
    <dsp:sp modelId="{687AC0B9-82DC-4D87-BA4C-DD2F422E6ACC}">
      <dsp:nvSpPr>
        <dsp:cNvPr id="0" name=""/>
        <dsp:cNvSpPr/>
      </dsp:nvSpPr>
      <dsp:spPr>
        <a:xfrm rot="5400000">
          <a:off x="2348744" y="2348393"/>
          <a:ext cx="953729" cy="1085786"/>
        </a:xfrm>
        <a:prstGeom prst="bentUpArrow">
          <a:avLst>
            <a:gd name="adj1" fmla="val 32840"/>
            <a:gd name="adj2" fmla="val 25000"/>
            <a:gd name="adj3" fmla="val 35780"/>
          </a:avLst>
        </a:prstGeom>
        <a:solidFill>
          <a:schemeClr val="accent4">
            <a:tint val="50000"/>
            <a:hueOff val="-1962697"/>
            <a:satOff val="9881"/>
            <a:lumOff val="63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45B61D-D364-4675-8FB6-D5ACA4E893EF}">
      <dsp:nvSpPr>
        <dsp:cNvPr id="0" name=""/>
        <dsp:cNvSpPr/>
      </dsp:nvSpPr>
      <dsp:spPr>
        <a:xfrm>
          <a:off x="2096064" y="1291165"/>
          <a:ext cx="1605518" cy="1123810"/>
        </a:xfrm>
        <a:prstGeom prst="roundRect">
          <a:avLst>
            <a:gd name="adj" fmla="val 16670"/>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When the report is ready for release save the file as a pbip</a:t>
          </a:r>
          <a:endParaRPr lang="en-GB" sz="1300" kern="1200"/>
        </a:p>
      </dsp:txBody>
      <dsp:txXfrm>
        <a:off x="2150934" y="1346035"/>
        <a:ext cx="1495778" cy="1014070"/>
      </dsp:txXfrm>
    </dsp:sp>
    <dsp:sp modelId="{56DD0807-E088-44E1-BB8D-95CFD49233B9}">
      <dsp:nvSpPr>
        <dsp:cNvPr id="0" name=""/>
        <dsp:cNvSpPr/>
      </dsp:nvSpPr>
      <dsp:spPr>
        <a:xfrm>
          <a:off x="3701582" y="1398346"/>
          <a:ext cx="1167701" cy="908313"/>
        </a:xfrm>
        <a:prstGeom prst="rect">
          <a:avLst/>
        </a:prstGeom>
        <a:noFill/>
        <a:ln>
          <a:noFill/>
        </a:ln>
        <a:effectLst/>
      </dsp:spPr>
      <dsp:style>
        <a:lnRef idx="0">
          <a:scrgbClr r="0" g="0" b="0"/>
        </a:lnRef>
        <a:fillRef idx="0">
          <a:scrgbClr r="0" g="0" b="0"/>
        </a:fillRef>
        <a:effectRef idx="0">
          <a:scrgbClr r="0" g="0" b="0"/>
        </a:effectRef>
        <a:fontRef idx="minor"/>
      </dsp:style>
    </dsp:sp>
    <dsp:sp modelId="{95892E1C-C678-4EBD-BAE9-C3C6F0CE4AC3}">
      <dsp:nvSpPr>
        <dsp:cNvPr id="0" name=""/>
        <dsp:cNvSpPr/>
      </dsp:nvSpPr>
      <dsp:spPr>
        <a:xfrm rot="5400000">
          <a:off x="3679889" y="3610803"/>
          <a:ext cx="953729" cy="1085786"/>
        </a:xfrm>
        <a:prstGeom prst="bentUpArrow">
          <a:avLst>
            <a:gd name="adj1" fmla="val 32840"/>
            <a:gd name="adj2" fmla="val 25000"/>
            <a:gd name="adj3" fmla="val 35780"/>
          </a:avLst>
        </a:prstGeom>
        <a:solidFill>
          <a:schemeClr val="accent4">
            <a:tint val="50000"/>
            <a:hueOff val="-3925394"/>
            <a:satOff val="19763"/>
            <a:lumOff val="127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6FBD0D-B281-4D6C-BC2F-6A88D5045ACD}">
      <dsp:nvSpPr>
        <dsp:cNvPr id="0" name=""/>
        <dsp:cNvSpPr/>
      </dsp:nvSpPr>
      <dsp:spPr>
        <a:xfrm>
          <a:off x="3427209" y="2553575"/>
          <a:ext cx="1605518" cy="1123810"/>
        </a:xfrm>
        <a:prstGeom prst="roundRect">
          <a:avLst>
            <a:gd name="adj" fmla="val 16670"/>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Extract all measures and columns referenced in the report.json file</a:t>
          </a:r>
          <a:endParaRPr lang="en-GB" sz="1300" kern="1200"/>
        </a:p>
      </dsp:txBody>
      <dsp:txXfrm>
        <a:off x="3482079" y="2608445"/>
        <a:ext cx="1495778" cy="1014070"/>
      </dsp:txXfrm>
    </dsp:sp>
    <dsp:sp modelId="{15596B46-0892-4E85-A584-26E2D2F4F757}">
      <dsp:nvSpPr>
        <dsp:cNvPr id="0" name=""/>
        <dsp:cNvSpPr/>
      </dsp:nvSpPr>
      <dsp:spPr>
        <a:xfrm>
          <a:off x="5032727" y="2660756"/>
          <a:ext cx="1167701" cy="908313"/>
        </a:xfrm>
        <a:prstGeom prst="rect">
          <a:avLst/>
        </a:prstGeom>
        <a:noFill/>
        <a:ln>
          <a:noFill/>
        </a:ln>
        <a:effectLst/>
      </dsp:spPr>
      <dsp:style>
        <a:lnRef idx="0">
          <a:scrgbClr r="0" g="0" b="0"/>
        </a:lnRef>
        <a:fillRef idx="0">
          <a:scrgbClr r="0" g="0" b="0"/>
        </a:fillRef>
        <a:effectRef idx="0">
          <a:scrgbClr r="0" g="0" b="0"/>
        </a:effectRef>
        <a:fontRef idx="minor"/>
      </dsp:style>
    </dsp:sp>
    <dsp:sp modelId="{7BD4AF5D-3C1C-4FD4-8658-3A402D852D08}">
      <dsp:nvSpPr>
        <dsp:cNvPr id="0" name=""/>
        <dsp:cNvSpPr/>
      </dsp:nvSpPr>
      <dsp:spPr>
        <a:xfrm>
          <a:off x="4758354" y="3815986"/>
          <a:ext cx="1605518" cy="1123810"/>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Generate a bank of CAT tests</a:t>
          </a:r>
          <a:endParaRPr lang="en-GB" sz="1300" kern="1200"/>
        </a:p>
      </dsp:txBody>
      <dsp:txXfrm>
        <a:off x="4813224" y="3870856"/>
        <a:ext cx="1495778" cy="10140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53FA8-5C4B-4A02-A2A4-CD308F910E34}">
      <dsp:nvSpPr>
        <dsp:cNvPr id="0" name=""/>
        <dsp:cNvSpPr/>
      </dsp:nvSpPr>
      <dsp:spPr>
        <a:xfrm>
          <a:off x="3139102" y="0"/>
          <a:ext cx="4708653" cy="1482445"/>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rtl="0">
            <a:lnSpc>
              <a:spcPct val="90000"/>
            </a:lnSpc>
            <a:spcBef>
              <a:spcPct val="0"/>
            </a:spcBef>
            <a:spcAft>
              <a:spcPct val="15000"/>
            </a:spcAft>
            <a:buChar char="••"/>
          </a:pPr>
          <a:r>
            <a:rPr lang="en-US" sz="1100" kern="1200" smtClean="0"/>
            <a:t>Create a variable group</a:t>
          </a:r>
          <a:endParaRPr lang="en-GB" sz="1100" kern="1200"/>
        </a:p>
        <a:p>
          <a:pPr marL="57150" lvl="1" indent="-57150" algn="l" defTabSz="488950" rtl="0">
            <a:lnSpc>
              <a:spcPct val="90000"/>
            </a:lnSpc>
            <a:spcBef>
              <a:spcPct val="0"/>
            </a:spcBef>
            <a:spcAft>
              <a:spcPct val="15000"/>
            </a:spcAft>
            <a:buChar char="••"/>
          </a:pPr>
          <a:r>
            <a:rPr lang="en-US" sz="1100" kern="1200" dirty="0" smtClean="0"/>
            <a:t>Add your Service Principal name and secret</a:t>
          </a:r>
          <a:endParaRPr lang="en-GB" sz="1100" kern="1200" dirty="0"/>
        </a:p>
        <a:p>
          <a:pPr marL="57150" lvl="1" indent="-57150" algn="l" defTabSz="488950" rtl="0">
            <a:lnSpc>
              <a:spcPct val="90000"/>
            </a:lnSpc>
            <a:spcBef>
              <a:spcPct val="0"/>
            </a:spcBef>
            <a:spcAft>
              <a:spcPct val="15000"/>
            </a:spcAft>
            <a:buChar char="••"/>
          </a:pPr>
          <a:r>
            <a:rPr lang="en-US" sz="1100" kern="1200" smtClean="0"/>
            <a:t>Add the license key for CAT</a:t>
          </a:r>
          <a:endParaRPr lang="en-GB" sz="1100" kern="1200"/>
        </a:p>
      </dsp:txBody>
      <dsp:txXfrm>
        <a:off x="3139102" y="185306"/>
        <a:ext cx="4152736" cy="1111833"/>
      </dsp:txXfrm>
    </dsp:sp>
    <dsp:sp modelId="{F04A53CF-344E-467C-A86F-63B3B9F627D7}">
      <dsp:nvSpPr>
        <dsp:cNvPr id="0" name=""/>
        <dsp:cNvSpPr/>
      </dsp:nvSpPr>
      <dsp:spPr>
        <a:xfrm>
          <a:off x="0" y="0"/>
          <a:ext cx="3139102" cy="148244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en-US" sz="3600" kern="1200" dirty="0" smtClean="0"/>
            <a:t>Azure DevOps</a:t>
          </a:r>
          <a:endParaRPr lang="en-GB" sz="3600" kern="1200" dirty="0"/>
        </a:p>
      </dsp:txBody>
      <dsp:txXfrm>
        <a:off x="72367" y="72367"/>
        <a:ext cx="2994368" cy="1337711"/>
      </dsp:txXfrm>
    </dsp:sp>
    <dsp:sp modelId="{2C720004-6204-4009-976F-1A60C75E50B4}">
      <dsp:nvSpPr>
        <dsp:cNvPr id="0" name=""/>
        <dsp:cNvSpPr/>
      </dsp:nvSpPr>
      <dsp:spPr>
        <a:xfrm>
          <a:off x="3139102" y="1630689"/>
          <a:ext cx="4708653" cy="1482445"/>
        </a:xfrm>
        <a:prstGeom prst="rightArrow">
          <a:avLst>
            <a:gd name="adj1" fmla="val 75000"/>
            <a:gd name="adj2" fmla="val 50000"/>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rtl="0">
            <a:lnSpc>
              <a:spcPct val="90000"/>
            </a:lnSpc>
            <a:spcBef>
              <a:spcPct val="0"/>
            </a:spcBef>
            <a:spcAft>
              <a:spcPct val="15000"/>
            </a:spcAft>
            <a:buChar char="••"/>
          </a:pPr>
          <a:r>
            <a:rPr lang="en-US" sz="1100" kern="1200" smtClean="0"/>
            <a:t>Define the pool (machine) that executes the tasks</a:t>
          </a:r>
          <a:endParaRPr lang="en-GB" sz="1100" kern="1200"/>
        </a:p>
        <a:p>
          <a:pPr marL="57150" lvl="1" indent="-57150" algn="l" defTabSz="488950" rtl="0">
            <a:lnSpc>
              <a:spcPct val="90000"/>
            </a:lnSpc>
            <a:spcBef>
              <a:spcPct val="0"/>
            </a:spcBef>
            <a:spcAft>
              <a:spcPct val="15000"/>
            </a:spcAft>
            <a:buChar char="••"/>
          </a:pPr>
          <a:r>
            <a:rPr lang="en-US" sz="1100" kern="1200" smtClean="0"/>
            <a:t>Define Environment Variables using your DevOps variables</a:t>
          </a:r>
          <a:endParaRPr lang="en-GB" sz="1100" kern="1200"/>
        </a:p>
        <a:p>
          <a:pPr marL="57150" lvl="1" indent="-57150" algn="l" defTabSz="488950" rtl="0">
            <a:lnSpc>
              <a:spcPct val="90000"/>
            </a:lnSpc>
            <a:spcBef>
              <a:spcPct val="0"/>
            </a:spcBef>
            <a:spcAft>
              <a:spcPct val="15000"/>
            </a:spcAft>
            <a:buChar char="••"/>
          </a:pPr>
          <a:r>
            <a:rPr lang="en-US" sz="1100" kern="1200" smtClean="0"/>
            <a:t>Install MSOLAP</a:t>
          </a:r>
          <a:endParaRPr lang="en-GB" sz="1100" kern="1200"/>
        </a:p>
        <a:p>
          <a:pPr marL="57150" lvl="1" indent="-57150" algn="l" defTabSz="488950" rtl="0">
            <a:lnSpc>
              <a:spcPct val="90000"/>
            </a:lnSpc>
            <a:spcBef>
              <a:spcPct val="0"/>
            </a:spcBef>
            <a:spcAft>
              <a:spcPct val="15000"/>
            </a:spcAft>
            <a:buChar char="••"/>
          </a:pPr>
          <a:r>
            <a:rPr lang="en-US" sz="1100" kern="1200" smtClean="0"/>
            <a:t>Install CAT</a:t>
          </a:r>
          <a:endParaRPr lang="en-GB" sz="1100" kern="1200"/>
        </a:p>
        <a:p>
          <a:pPr marL="57150" lvl="1" indent="-57150" algn="l" defTabSz="488950" rtl="0">
            <a:lnSpc>
              <a:spcPct val="90000"/>
            </a:lnSpc>
            <a:spcBef>
              <a:spcPct val="0"/>
            </a:spcBef>
            <a:spcAft>
              <a:spcPct val="15000"/>
            </a:spcAft>
            <a:buChar char="••"/>
          </a:pPr>
          <a:r>
            <a:rPr lang="en-US" sz="1100" kern="1200" smtClean="0"/>
            <a:t>Invoke CAT</a:t>
          </a:r>
          <a:endParaRPr lang="en-GB" sz="1100" kern="1200"/>
        </a:p>
        <a:p>
          <a:pPr marL="57150" lvl="1" indent="-57150" algn="l" defTabSz="488950" rtl="0">
            <a:lnSpc>
              <a:spcPct val="90000"/>
            </a:lnSpc>
            <a:spcBef>
              <a:spcPct val="0"/>
            </a:spcBef>
            <a:spcAft>
              <a:spcPct val="15000"/>
            </a:spcAft>
            <a:buChar char="••"/>
          </a:pPr>
          <a:r>
            <a:rPr lang="en-US" sz="1100" kern="1200" smtClean="0"/>
            <a:t>Publish test results</a:t>
          </a:r>
          <a:endParaRPr lang="en-GB" sz="1100" kern="1200"/>
        </a:p>
      </dsp:txBody>
      <dsp:txXfrm>
        <a:off x="3139102" y="1815995"/>
        <a:ext cx="4152736" cy="1111833"/>
      </dsp:txXfrm>
    </dsp:sp>
    <dsp:sp modelId="{F4134C96-FD35-44E0-A2E9-C1CB3EDB861E}">
      <dsp:nvSpPr>
        <dsp:cNvPr id="0" name=""/>
        <dsp:cNvSpPr/>
      </dsp:nvSpPr>
      <dsp:spPr>
        <a:xfrm>
          <a:off x="0" y="1630689"/>
          <a:ext cx="3139102" cy="1482445"/>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en-US" sz="3600" kern="1200" dirty="0" smtClean="0"/>
            <a:t>Create </a:t>
          </a:r>
          <a:r>
            <a:rPr lang="en-US" sz="3600" kern="1200" dirty="0" err="1" smtClean="0"/>
            <a:t>runtests.yaml</a:t>
          </a:r>
          <a:endParaRPr lang="en-GB" sz="3600" kern="1200" dirty="0"/>
        </a:p>
      </dsp:txBody>
      <dsp:txXfrm>
        <a:off x="72367" y="1703056"/>
        <a:ext cx="2994368" cy="1337711"/>
      </dsp:txXfrm>
    </dsp:sp>
    <dsp:sp modelId="{C0A786DB-156D-4A67-ADCB-462F82FDD6EF}">
      <dsp:nvSpPr>
        <dsp:cNvPr id="0" name=""/>
        <dsp:cNvSpPr/>
      </dsp:nvSpPr>
      <dsp:spPr>
        <a:xfrm>
          <a:off x="3139102" y="3261379"/>
          <a:ext cx="4708653" cy="1482445"/>
        </a:xfrm>
        <a:prstGeom prst="rightArrow">
          <a:avLst>
            <a:gd name="adj1" fmla="val 75000"/>
            <a:gd name="adj2" fmla="val 50000"/>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rtl="0">
            <a:lnSpc>
              <a:spcPct val="90000"/>
            </a:lnSpc>
            <a:spcBef>
              <a:spcPct val="0"/>
            </a:spcBef>
            <a:spcAft>
              <a:spcPct val="15000"/>
            </a:spcAft>
            <a:buChar char="••"/>
          </a:pPr>
          <a:r>
            <a:rPr lang="en-US" sz="1100" kern="1200" smtClean="0"/>
            <a:t>Grant pipeline access to the variable library</a:t>
          </a:r>
          <a:endParaRPr lang="en-GB" sz="1100" kern="1200"/>
        </a:p>
        <a:p>
          <a:pPr marL="57150" lvl="1" indent="-57150" algn="l" defTabSz="488950" rtl="0">
            <a:lnSpc>
              <a:spcPct val="90000"/>
            </a:lnSpc>
            <a:spcBef>
              <a:spcPct val="0"/>
            </a:spcBef>
            <a:spcAft>
              <a:spcPct val="15000"/>
            </a:spcAft>
            <a:buChar char="••"/>
          </a:pPr>
          <a:r>
            <a:rPr lang="en-US" sz="1100" kern="1200" smtClean="0"/>
            <a:t>Run the pipeline</a:t>
          </a:r>
          <a:endParaRPr lang="en-GB" sz="1100" kern="1200"/>
        </a:p>
      </dsp:txBody>
      <dsp:txXfrm>
        <a:off x="3139102" y="3446685"/>
        <a:ext cx="4152736" cy="1111833"/>
      </dsp:txXfrm>
    </dsp:sp>
    <dsp:sp modelId="{7A6A0D43-0597-4154-A85B-71EA5E8623D6}">
      <dsp:nvSpPr>
        <dsp:cNvPr id="0" name=""/>
        <dsp:cNvSpPr/>
      </dsp:nvSpPr>
      <dsp:spPr>
        <a:xfrm>
          <a:off x="0" y="3261379"/>
          <a:ext cx="3139102" cy="1482445"/>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en-US" sz="3600" kern="1200" dirty="0" smtClean="0"/>
            <a:t>Create pipeline</a:t>
          </a:r>
          <a:endParaRPr lang="en-GB" sz="3600" kern="1200" dirty="0"/>
        </a:p>
      </dsp:txBody>
      <dsp:txXfrm>
        <a:off x="72367" y="3333746"/>
        <a:ext cx="2994368" cy="13377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CB977-8D17-474B-BFBC-2F923AF90E29}">
      <dsp:nvSpPr>
        <dsp:cNvPr id="0" name=""/>
        <dsp:cNvSpPr/>
      </dsp:nvSpPr>
      <dsp:spPr>
        <a:xfrm>
          <a:off x="2974197" y="90"/>
          <a:ext cx="1972484" cy="197248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dirty="0" smtClean="0"/>
            <a:t>Migration projects: check your new platform matches your old platform</a:t>
          </a:r>
          <a:endParaRPr lang="en-GB" sz="1300" kern="1200" dirty="0"/>
        </a:p>
      </dsp:txBody>
      <dsp:txXfrm>
        <a:off x="3263061" y="288954"/>
        <a:ext cx="1394756" cy="1394756"/>
      </dsp:txXfrm>
    </dsp:sp>
    <dsp:sp modelId="{26BC528B-999B-4F84-A83F-82CE1CE8F5FA}">
      <dsp:nvSpPr>
        <dsp:cNvPr id="0" name=""/>
        <dsp:cNvSpPr/>
      </dsp:nvSpPr>
      <dsp:spPr>
        <a:xfrm rot="3600000">
          <a:off x="4431331" y="1922560"/>
          <a:ext cx="523629" cy="66571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a:off x="4470603" y="1987681"/>
        <a:ext cx="366540" cy="399427"/>
      </dsp:txXfrm>
    </dsp:sp>
    <dsp:sp modelId="{1F7C3246-3000-45DC-B7CA-CF302A028B4B}">
      <dsp:nvSpPr>
        <dsp:cNvPr id="0" name=""/>
        <dsp:cNvSpPr/>
      </dsp:nvSpPr>
      <dsp:spPr>
        <a:xfrm>
          <a:off x="4454430" y="2563928"/>
          <a:ext cx="1972484" cy="1972484"/>
        </a:xfrm>
        <a:prstGeom prst="ellipse">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smtClean="0"/>
            <a:t>Test driven development:  write a test that catches a bug, it should fail until your fix has been released</a:t>
          </a:r>
          <a:endParaRPr lang="en-GB" sz="1300" kern="1200"/>
        </a:p>
      </dsp:txBody>
      <dsp:txXfrm>
        <a:off x="4743294" y="2852792"/>
        <a:ext cx="1394756" cy="1394756"/>
      </dsp:txXfrm>
    </dsp:sp>
    <dsp:sp modelId="{B753D765-0647-490B-94D6-327386BA8FA2}">
      <dsp:nvSpPr>
        <dsp:cNvPr id="0" name=""/>
        <dsp:cNvSpPr/>
      </dsp:nvSpPr>
      <dsp:spPr>
        <a:xfrm rot="10800000">
          <a:off x="3713444" y="3217314"/>
          <a:ext cx="523629" cy="665713"/>
        </a:xfrm>
        <a:prstGeom prst="rightArrow">
          <a:avLst>
            <a:gd name="adj1" fmla="val 60000"/>
            <a:gd name="adj2" fmla="val 50000"/>
          </a:avLst>
        </a:prstGeom>
        <a:solidFill>
          <a:schemeClr val="accent4">
            <a:hueOff val="-2232385"/>
            <a:satOff val="13449"/>
            <a:lumOff val="107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rot="10800000">
        <a:off x="3870533" y="3350457"/>
        <a:ext cx="366540" cy="399427"/>
      </dsp:txXfrm>
    </dsp:sp>
    <dsp:sp modelId="{D1449BEF-B065-4ADD-A493-206078F1905D}">
      <dsp:nvSpPr>
        <dsp:cNvPr id="0" name=""/>
        <dsp:cNvSpPr/>
      </dsp:nvSpPr>
      <dsp:spPr>
        <a:xfrm>
          <a:off x="1493964" y="2563928"/>
          <a:ext cx="1972484" cy="1972484"/>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smtClean="0"/>
            <a:t>Any issues reported by users: create tests to ensure you catch these first</a:t>
          </a:r>
          <a:endParaRPr lang="en-GB" sz="1300" kern="1200"/>
        </a:p>
      </dsp:txBody>
      <dsp:txXfrm>
        <a:off x="1782828" y="2852792"/>
        <a:ext cx="1394756" cy="1394756"/>
      </dsp:txXfrm>
    </dsp:sp>
    <dsp:sp modelId="{BE7FEA98-F104-4BA4-8F75-319411CBC0B6}">
      <dsp:nvSpPr>
        <dsp:cNvPr id="0" name=""/>
        <dsp:cNvSpPr/>
      </dsp:nvSpPr>
      <dsp:spPr>
        <a:xfrm rot="18000000">
          <a:off x="2951098" y="1948229"/>
          <a:ext cx="523629" cy="665713"/>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a:off x="2990370" y="2149394"/>
        <a:ext cx="366540" cy="399427"/>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0C4E1-7070-4780-8E07-6B1A9448961E}" type="datetimeFigureOut">
              <a:rPr lang="en-GB" smtClean="0"/>
              <a:t>15/09/2025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A5B5F4-8D81-49D2-AF6C-B8DE12F54F02}" type="slidenum">
              <a:rPr lang="en-GB" smtClean="0"/>
              <a:t>‹#›</a:t>
            </a:fld>
            <a:endParaRPr lang="en-GB"/>
          </a:p>
        </p:txBody>
      </p:sp>
    </p:spTree>
    <p:extLst>
      <p:ext uri="{BB962C8B-B14F-4D97-AF65-F5344CB8AC3E}">
        <p14:creationId xmlns:p14="http://schemas.microsoft.com/office/powerpoint/2010/main" val="3883542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2</a:t>
            </a:fld>
            <a:endParaRPr lang="en-GB"/>
          </a:p>
        </p:txBody>
      </p:sp>
    </p:spTree>
    <p:extLst>
      <p:ext uri="{BB962C8B-B14F-4D97-AF65-F5344CB8AC3E}">
        <p14:creationId xmlns:p14="http://schemas.microsoft.com/office/powerpoint/2010/main" val="4100561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YAML – what is YAML?</a:t>
            </a:r>
          </a:p>
          <a:p>
            <a:r>
              <a:rPr lang="en-US" dirty="0" smtClean="0"/>
              <a:t>  - Used for configuration</a:t>
            </a:r>
          </a:p>
          <a:p>
            <a:r>
              <a:rPr lang="en-US" dirty="0"/>
              <a:t>  </a:t>
            </a:r>
            <a:r>
              <a:rPr lang="en-US" dirty="0" smtClean="0"/>
              <a:t>- Human readable</a:t>
            </a:r>
          </a:p>
          <a:p>
            <a:r>
              <a:rPr lang="en-US" dirty="0"/>
              <a:t> </a:t>
            </a:r>
            <a:r>
              <a:rPr lang="en-US" dirty="0" smtClean="0"/>
              <a:t> - might stand for ‘Yet another mark up language’</a:t>
            </a:r>
          </a:p>
          <a:p>
            <a:endParaRPr lang="en-US" dirty="0"/>
          </a:p>
          <a:p>
            <a:r>
              <a:rPr lang="en-US" dirty="0" err="1" smtClean="0"/>
              <a:t>Powershell</a:t>
            </a:r>
            <a:r>
              <a:rPr lang="en-US" dirty="0" smtClean="0"/>
              <a:t> – what is </a:t>
            </a:r>
            <a:r>
              <a:rPr lang="en-US" dirty="0" err="1" smtClean="0"/>
              <a:t>powershell</a:t>
            </a:r>
            <a:r>
              <a:rPr lang="en-US" dirty="0" smtClean="0"/>
              <a:t>?</a:t>
            </a:r>
          </a:p>
          <a:p>
            <a:r>
              <a:rPr lang="en-US" dirty="0"/>
              <a:t> </a:t>
            </a:r>
            <a:r>
              <a:rPr lang="en-US" dirty="0" smtClean="0"/>
              <a:t>- used for automation and configuration management</a:t>
            </a:r>
          </a:p>
          <a:p>
            <a:r>
              <a:rPr lang="en-US" dirty="0"/>
              <a:t> </a:t>
            </a:r>
            <a:r>
              <a:rPr lang="en-US" dirty="0" smtClean="0"/>
              <a:t>- consists of </a:t>
            </a:r>
          </a:p>
          <a:p>
            <a:r>
              <a:rPr lang="en-US" dirty="0" smtClean="0"/>
              <a:t>    - a command line shell </a:t>
            </a:r>
          </a:p>
          <a:p>
            <a:r>
              <a:rPr lang="en-US" dirty="0"/>
              <a:t> </a:t>
            </a:r>
            <a:r>
              <a:rPr lang="en-US" dirty="0" smtClean="0"/>
              <a:t>   - and scripting language</a:t>
            </a:r>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11</a:t>
            </a:fld>
            <a:endParaRPr lang="en-GB"/>
          </a:p>
        </p:txBody>
      </p:sp>
    </p:spTree>
    <p:extLst>
      <p:ext uri="{BB962C8B-B14F-4D97-AF65-F5344CB8AC3E}">
        <p14:creationId xmlns:p14="http://schemas.microsoft.com/office/powerpoint/2010/main" val="1427470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3A5B5F4-8D81-49D2-AF6C-B8DE12F54F02}" type="slidenum">
              <a:rPr lang="en-GB" smtClean="0"/>
              <a:t>12</a:t>
            </a:fld>
            <a:endParaRPr lang="en-GB"/>
          </a:p>
        </p:txBody>
      </p:sp>
    </p:spTree>
    <p:extLst>
      <p:ext uri="{BB962C8B-B14F-4D97-AF65-F5344CB8AC3E}">
        <p14:creationId xmlns:p14="http://schemas.microsoft.com/office/powerpoint/2010/main" val="1782138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 we want a service principal??</a:t>
            </a:r>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13</a:t>
            </a:fld>
            <a:endParaRPr lang="en-GB"/>
          </a:p>
        </p:txBody>
      </p:sp>
    </p:spTree>
    <p:extLst>
      <p:ext uri="{BB962C8B-B14F-4D97-AF65-F5344CB8AC3E}">
        <p14:creationId xmlns:p14="http://schemas.microsoft.com/office/powerpoint/2010/main" val="946911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AN ENVIRONMENT VARIABLE?</a:t>
            </a:r>
            <a:br>
              <a:rPr lang="en-US" dirty="0" smtClean="0"/>
            </a:br>
            <a:r>
              <a:rPr lang="en-US" dirty="0" smtClean="0"/>
              <a:t>Using this process</a:t>
            </a:r>
            <a:r>
              <a:rPr lang="en-US" baseline="0" dirty="0" smtClean="0"/>
              <a:t> for environment variables will set them for the machine and make them available for any terminal. </a:t>
            </a:r>
          </a:p>
          <a:p>
            <a:r>
              <a:rPr lang="en-US" baseline="0" dirty="0" smtClean="0"/>
              <a:t>Alternatively you could create them temporarily per session</a:t>
            </a:r>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14</a:t>
            </a:fld>
            <a:endParaRPr lang="en-GB"/>
          </a:p>
        </p:txBody>
      </p:sp>
    </p:spTree>
    <p:extLst>
      <p:ext uri="{BB962C8B-B14F-4D97-AF65-F5344CB8AC3E}">
        <p14:creationId xmlns:p14="http://schemas.microsoft.com/office/powerpoint/2010/main" val="1052708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3A5B5F4-8D81-49D2-AF6C-B8DE12F54F02}" type="slidenum">
              <a:rPr lang="en-GB" smtClean="0"/>
              <a:t>15</a:t>
            </a:fld>
            <a:endParaRPr lang="en-GB"/>
          </a:p>
        </p:txBody>
      </p:sp>
    </p:spTree>
    <p:extLst>
      <p:ext uri="{BB962C8B-B14F-4D97-AF65-F5344CB8AC3E}">
        <p14:creationId xmlns:p14="http://schemas.microsoft.com/office/powerpoint/2010/main" val="4176437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DEVOPS?</a:t>
            </a:r>
          </a:p>
          <a:p>
            <a:r>
              <a:rPr lang="en-US" dirty="0" smtClean="0"/>
              <a:t> Make a point about this being a full automation – no manual interaction</a:t>
            </a:r>
            <a:endParaRPr lang="en-US" dirty="0"/>
          </a:p>
        </p:txBody>
      </p:sp>
      <p:sp>
        <p:nvSpPr>
          <p:cNvPr id="4" name="Slide Number Placeholder 3"/>
          <p:cNvSpPr>
            <a:spLocks noGrp="1"/>
          </p:cNvSpPr>
          <p:nvPr>
            <p:ph type="sldNum" sz="quarter" idx="10"/>
          </p:nvPr>
        </p:nvSpPr>
        <p:spPr/>
        <p:txBody>
          <a:bodyPr/>
          <a:lstStyle/>
          <a:p>
            <a:fld id="{73A5B5F4-8D81-49D2-AF6C-B8DE12F54F02}" type="slidenum">
              <a:rPr lang="en-GB" smtClean="0"/>
              <a:t>16</a:t>
            </a:fld>
            <a:endParaRPr lang="en-GB"/>
          </a:p>
        </p:txBody>
      </p:sp>
    </p:spTree>
    <p:extLst>
      <p:ext uri="{BB962C8B-B14F-4D97-AF65-F5344CB8AC3E}">
        <p14:creationId xmlns:p14="http://schemas.microsoft.com/office/powerpoint/2010/main" val="1229146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3A5B5F4-8D81-49D2-AF6C-B8DE12F54F02}" type="slidenum">
              <a:rPr lang="en-GB" smtClean="0"/>
              <a:t>17</a:t>
            </a:fld>
            <a:endParaRPr lang="en-GB"/>
          </a:p>
        </p:txBody>
      </p:sp>
    </p:spTree>
    <p:extLst>
      <p:ext uri="{BB962C8B-B14F-4D97-AF65-F5344CB8AC3E}">
        <p14:creationId xmlns:p14="http://schemas.microsoft.com/office/powerpoint/2010/main" val="2715433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3A5B5F4-8D81-49D2-AF6C-B8DE12F54F02}" type="slidenum">
              <a:rPr lang="en-GB" smtClean="0"/>
              <a:t>18</a:t>
            </a:fld>
            <a:endParaRPr lang="en-GB"/>
          </a:p>
        </p:txBody>
      </p:sp>
    </p:spTree>
    <p:extLst>
      <p:ext uri="{BB962C8B-B14F-4D97-AF65-F5344CB8AC3E}">
        <p14:creationId xmlns:p14="http://schemas.microsoft.com/office/powerpoint/2010/main" val="2715433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3A5B5F4-8D81-49D2-AF6C-B8DE12F54F02}" type="slidenum">
              <a:rPr lang="en-GB" smtClean="0"/>
              <a:t>19</a:t>
            </a:fld>
            <a:endParaRPr lang="en-GB"/>
          </a:p>
        </p:txBody>
      </p:sp>
    </p:spTree>
    <p:extLst>
      <p:ext uri="{BB962C8B-B14F-4D97-AF65-F5344CB8AC3E}">
        <p14:creationId xmlns:p14="http://schemas.microsoft.com/office/powerpoint/2010/main" val="95958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 to me</a:t>
            </a:r>
          </a:p>
          <a:p>
            <a:r>
              <a:rPr lang="en-US" dirty="0" smtClean="0"/>
              <a:t>I’m from Birmingham</a:t>
            </a:r>
          </a:p>
          <a:p>
            <a:r>
              <a:rPr lang="en-US" dirty="0" smtClean="0"/>
              <a:t>Went to </a:t>
            </a:r>
            <a:r>
              <a:rPr lang="en-US" dirty="0" err="1" smtClean="0"/>
              <a:t>uni</a:t>
            </a:r>
            <a:endParaRPr lang="en-US" dirty="0" smtClean="0"/>
          </a:p>
          <a:p>
            <a:r>
              <a:rPr lang="en-US" dirty="0" smtClean="0"/>
              <a:t>Worked at places</a:t>
            </a:r>
          </a:p>
          <a:p>
            <a:r>
              <a:rPr lang="en-US" dirty="0" smtClean="0"/>
              <a:t>I am NOT a consultant, I’m a normal Dev of many names: SQL, ETL, BI</a:t>
            </a:r>
          </a:p>
          <a:p>
            <a:r>
              <a:rPr lang="en-US" dirty="0" smtClean="0"/>
              <a:t>I’m very interested in DevOps and </a:t>
            </a:r>
            <a:r>
              <a:rPr lang="en-US" dirty="0" err="1" smtClean="0"/>
              <a:t>DataOps</a:t>
            </a:r>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3</a:t>
            </a:fld>
            <a:endParaRPr lang="en-GB"/>
          </a:p>
        </p:txBody>
      </p:sp>
    </p:spTree>
    <p:extLst>
      <p:ext uri="{BB962C8B-B14F-4D97-AF65-F5344CB8AC3E}">
        <p14:creationId xmlns:p14="http://schemas.microsoft.com/office/powerpoint/2010/main" val="156273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3A5B5F4-8D81-49D2-AF6C-B8DE12F54F02}" type="slidenum">
              <a:rPr lang="en-GB" smtClean="0"/>
              <a:t>4</a:t>
            </a:fld>
            <a:endParaRPr lang="en-GB"/>
          </a:p>
        </p:txBody>
      </p:sp>
    </p:spTree>
    <p:extLst>
      <p:ext uri="{BB962C8B-B14F-4D97-AF65-F5344CB8AC3E}">
        <p14:creationId xmlns:p14="http://schemas.microsoft.com/office/powerpoint/2010/main" val="1672282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a:t>
            </a:r>
          </a:p>
          <a:p>
            <a:r>
              <a:rPr lang="en-US" dirty="0" smtClean="0"/>
              <a:t>A</a:t>
            </a:r>
            <a:r>
              <a:rPr lang="en-US" baseline="0" dirty="0" smtClean="0"/>
              <a:t> user contacts you. </a:t>
            </a:r>
            <a:br>
              <a:rPr lang="en-US" baseline="0" dirty="0" smtClean="0"/>
            </a:br>
            <a:r>
              <a:rPr lang="en-US" baseline="0" dirty="0" smtClean="0"/>
              <a:t>There is a problem with one of your reports.</a:t>
            </a:r>
          </a:p>
          <a:p>
            <a:r>
              <a:rPr lang="en-US" baseline="0" dirty="0" smtClean="0"/>
              <a:t>You want to say: it is probably a user error – have you tried clearing filters? Hit that reset button!</a:t>
            </a:r>
          </a:p>
          <a:p>
            <a:r>
              <a:rPr lang="en-US" baseline="0" dirty="0" smtClean="0"/>
              <a:t>But no, it IS broken</a:t>
            </a:r>
          </a:p>
          <a:p>
            <a:r>
              <a:rPr lang="en-US" baseline="0" dirty="0" smtClean="0"/>
              <a:t>A visual is greyed out with this error message</a:t>
            </a:r>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5</a:t>
            </a:fld>
            <a:endParaRPr lang="en-GB"/>
          </a:p>
        </p:txBody>
      </p:sp>
    </p:spTree>
    <p:extLst>
      <p:ext uri="{BB962C8B-B14F-4D97-AF65-F5344CB8AC3E}">
        <p14:creationId xmlns:p14="http://schemas.microsoft.com/office/powerpoint/2010/main" val="1931405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report should look like this, BUT….</a:t>
            </a:r>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6</a:t>
            </a:fld>
            <a:endParaRPr lang="en-GB"/>
          </a:p>
        </p:txBody>
      </p:sp>
    </p:spTree>
    <p:extLst>
      <p:ext uri="{BB962C8B-B14F-4D97-AF65-F5344CB8AC3E}">
        <p14:creationId xmlns:p14="http://schemas.microsoft.com/office/powerpoint/2010/main" val="292214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my report</a:t>
            </a:r>
            <a:r>
              <a:rPr lang="en-US" baseline="0" dirty="0" smtClean="0"/>
              <a:t> looks like this – a broken visual</a:t>
            </a:r>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7</a:t>
            </a:fld>
            <a:endParaRPr lang="en-GB"/>
          </a:p>
        </p:txBody>
      </p:sp>
    </p:spTree>
    <p:extLst>
      <p:ext uri="{BB962C8B-B14F-4D97-AF65-F5344CB8AC3E}">
        <p14:creationId xmlns:p14="http://schemas.microsoft.com/office/powerpoint/2010/main" val="2922141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cause is – a change has been made to the model and a field ore measure has been removed or renamed but it was being used by a visual.</a:t>
            </a:r>
            <a:endParaRPr lang="en-GB" dirty="0"/>
          </a:p>
          <a:p>
            <a:endParaRPr lang="en-US" dirty="0" smtClean="0"/>
          </a:p>
          <a:p>
            <a:r>
              <a:rPr lang="en-US" dirty="0" smtClean="0"/>
              <a:t>Here I’m trying to show the different ways you might set up your semantic models and reports.</a:t>
            </a:r>
          </a:p>
          <a:p>
            <a:r>
              <a:rPr lang="en-US" dirty="0" smtClean="0"/>
              <a:t>Beginner level, or for smaller data sets and smaller teams you may be correct to stay working with ‘thick files’ where the data is wrapped in to the same file as your report.</a:t>
            </a:r>
          </a:p>
          <a:p>
            <a:endParaRPr lang="en-US" dirty="0"/>
          </a:p>
          <a:p>
            <a:r>
              <a:rPr lang="en-US" dirty="0" smtClean="0"/>
              <a:t>For larger teams and larger data sets it makes more sense to move away from this way of working, to have bigger, more complex models that are maintained by a dedicated team. </a:t>
            </a:r>
            <a:endParaRPr lang="en-US" dirty="0"/>
          </a:p>
          <a:p>
            <a:r>
              <a:rPr lang="en-US" dirty="0" smtClean="0"/>
              <a:t>It makes sense to invest more time in to refining your semantic models to make them very useful and to link more than one report up to that model. You may end up with many </a:t>
            </a:r>
            <a:r>
              <a:rPr lang="en-US" dirty="0" err="1" smtClean="0"/>
              <a:t>many</a:t>
            </a:r>
            <a:r>
              <a:rPr lang="en-US" dirty="0" smtClean="0"/>
              <a:t> reports reading from one model and it will be difficult to check every downstream report page when making changes to the model.</a:t>
            </a:r>
          </a:p>
          <a:p>
            <a:endParaRPr lang="en-US" dirty="0" smtClean="0"/>
          </a:p>
        </p:txBody>
      </p:sp>
      <p:sp>
        <p:nvSpPr>
          <p:cNvPr id="4" name="Slide Number Placeholder 3"/>
          <p:cNvSpPr>
            <a:spLocks noGrp="1"/>
          </p:cNvSpPr>
          <p:nvPr>
            <p:ph type="sldNum" sz="quarter" idx="10"/>
          </p:nvPr>
        </p:nvSpPr>
        <p:spPr/>
        <p:txBody>
          <a:bodyPr/>
          <a:lstStyle/>
          <a:p>
            <a:fld id="{73A5B5F4-8D81-49D2-AF6C-B8DE12F54F02}" type="slidenum">
              <a:rPr lang="en-GB" smtClean="0"/>
              <a:t>8</a:t>
            </a:fld>
            <a:endParaRPr lang="en-GB"/>
          </a:p>
        </p:txBody>
      </p:sp>
    </p:spTree>
    <p:extLst>
      <p:ext uri="{BB962C8B-B14F-4D97-AF65-F5344CB8AC3E}">
        <p14:creationId xmlns:p14="http://schemas.microsoft.com/office/powerpoint/2010/main" val="3543649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a:t>
            </a:r>
          </a:p>
          <a:p>
            <a:r>
              <a:rPr lang="en-US" dirty="0" smtClean="0"/>
              <a:t>Has a free usage level</a:t>
            </a:r>
          </a:p>
          <a:p>
            <a:r>
              <a:rPr lang="en-US" dirty="0" smtClean="0"/>
              <a:t>Costs for enterprise level use </a:t>
            </a:r>
          </a:p>
          <a:p>
            <a:r>
              <a:rPr lang="en-US" dirty="0" smtClean="0"/>
              <a:t>Simple, lightweight</a:t>
            </a:r>
          </a:p>
          <a:p>
            <a:endParaRPr lang="en-US" dirty="0" smtClean="0"/>
          </a:p>
        </p:txBody>
      </p:sp>
      <p:sp>
        <p:nvSpPr>
          <p:cNvPr id="4" name="Slide Number Placeholder 3"/>
          <p:cNvSpPr>
            <a:spLocks noGrp="1"/>
          </p:cNvSpPr>
          <p:nvPr>
            <p:ph type="sldNum" sz="quarter" idx="10"/>
          </p:nvPr>
        </p:nvSpPr>
        <p:spPr/>
        <p:txBody>
          <a:bodyPr/>
          <a:lstStyle/>
          <a:p>
            <a:fld id="{73A5B5F4-8D81-49D2-AF6C-B8DE12F54F02}" type="slidenum">
              <a:rPr lang="en-GB" smtClean="0"/>
              <a:t>9</a:t>
            </a:fld>
            <a:endParaRPr lang="en-GB"/>
          </a:p>
        </p:txBody>
      </p:sp>
    </p:spTree>
    <p:extLst>
      <p:ext uri="{BB962C8B-B14F-4D97-AF65-F5344CB8AC3E}">
        <p14:creationId xmlns:p14="http://schemas.microsoft.com/office/powerpoint/2010/main" val="3543649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a:t>
            </a:r>
          </a:p>
          <a:p>
            <a:r>
              <a:rPr lang="en-US" dirty="0" smtClean="0"/>
              <a:t>Has a free usage level</a:t>
            </a:r>
          </a:p>
          <a:p>
            <a:r>
              <a:rPr lang="en-US" dirty="0" smtClean="0"/>
              <a:t>Costs for enterprise level use </a:t>
            </a:r>
          </a:p>
          <a:p>
            <a:r>
              <a:rPr lang="en-US" dirty="0" smtClean="0"/>
              <a:t>Simple, lightweight</a:t>
            </a:r>
          </a:p>
          <a:p>
            <a:r>
              <a:rPr lang="en-US" dirty="0" smtClean="0"/>
              <a:t>Can be used as part of the CI/CD pipelines but in this scenario I suggest we run this regularly  as a independent process that runs every day, hour or x minutes.</a:t>
            </a:r>
          </a:p>
          <a:p>
            <a:endParaRPr lang="en-US" dirty="0" smtClean="0"/>
          </a:p>
        </p:txBody>
      </p:sp>
      <p:sp>
        <p:nvSpPr>
          <p:cNvPr id="4" name="Slide Number Placeholder 3"/>
          <p:cNvSpPr>
            <a:spLocks noGrp="1"/>
          </p:cNvSpPr>
          <p:nvPr>
            <p:ph type="sldNum" sz="quarter" idx="10"/>
          </p:nvPr>
        </p:nvSpPr>
        <p:spPr/>
        <p:txBody>
          <a:bodyPr/>
          <a:lstStyle/>
          <a:p>
            <a:fld id="{73A5B5F4-8D81-49D2-AF6C-B8DE12F54F02}" type="slidenum">
              <a:rPr lang="en-GB" smtClean="0"/>
              <a:t>10</a:t>
            </a:fld>
            <a:endParaRPr lang="en-GB"/>
          </a:p>
        </p:txBody>
      </p:sp>
    </p:spTree>
    <p:extLst>
      <p:ext uri="{BB962C8B-B14F-4D97-AF65-F5344CB8AC3E}">
        <p14:creationId xmlns:p14="http://schemas.microsoft.com/office/powerpoint/2010/main" val="3543649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E26C24F-FD7F-4A50-A894-7E0FE5634E00}" type="datetimeFigureOut">
              <a:rPr lang="en-GB" smtClean="0"/>
              <a:t>15/09/2025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71654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E26C24F-FD7F-4A50-A894-7E0FE5634E00}" type="datetimeFigureOut">
              <a:rPr lang="en-GB" smtClean="0"/>
              <a:t>15/09/2025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235387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E26C24F-FD7F-4A50-A894-7E0FE5634E00}" type="datetimeFigureOut">
              <a:rPr lang="en-GB" smtClean="0"/>
              <a:t>15/09/2025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1836734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E26C24F-FD7F-4A50-A894-7E0FE5634E00}" type="datetimeFigureOut">
              <a:rPr lang="en-GB" smtClean="0"/>
              <a:t>15/09/2025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1098330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26C24F-FD7F-4A50-A894-7E0FE5634E00}" type="datetimeFigureOut">
              <a:rPr lang="en-GB" smtClean="0"/>
              <a:t>15/09/2025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302069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E26C24F-FD7F-4A50-A894-7E0FE5634E00}" type="datetimeFigureOut">
              <a:rPr lang="en-GB" smtClean="0"/>
              <a:t>15/09/2025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96797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E26C24F-FD7F-4A50-A894-7E0FE5634E00}" type="datetimeFigureOut">
              <a:rPr lang="en-GB" smtClean="0"/>
              <a:t>15/09/2025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291619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E26C24F-FD7F-4A50-A894-7E0FE5634E00}" type="datetimeFigureOut">
              <a:rPr lang="en-GB" smtClean="0"/>
              <a:t>15/09/2025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233281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6C24F-FD7F-4A50-A894-7E0FE5634E00}" type="datetimeFigureOut">
              <a:rPr lang="en-GB" smtClean="0"/>
              <a:t>15/09/2025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243041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26C24F-FD7F-4A50-A894-7E0FE5634E00}" type="datetimeFigureOut">
              <a:rPr lang="en-GB" smtClean="0"/>
              <a:t>15/09/2025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242590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26C24F-FD7F-4A50-A894-7E0FE5634E00}" type="datetimeFigureOut">
              <a:rPr lang="en-GB" smtClean="0"/>
              <a:t>15/09/2025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9450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6C24F-FD7F-4A50-A894-7E0FE5634E00}" type="datetimeFigureOut">
              <a:rPr lang="en-GB" smtClean="0"/>
              <a:t>15/09/2025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7A051-E101-4253-A180-F02F1E7A4B65}" type="slidenum">
              <a:rPr lang="en-GB" smtClean="0"/>
              <a:t>‹#›</a:t>
            </a:fld>
            <a:endParaRPr lang="en-GB"/>
          </a:p>
        </p:txBody>
      </p:sp>
    </p:spTree>
    <p:extLst>
      <p:ext uri="{BB962C8B-B14F-4D97-AF65-F5344CB8AC3E}">
        <p14:creationId xmlns:p14="http://schemas.microsoft.com/office/powerpoint/2010/main" val="397613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outu.be/MpThwTqmIyA?si=hS6K-gjqx9BpzNZi"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jpg"/><Relationship Id="rId7" Type="http://schemas.openxmlformats.org/officeDocument/2006/relationships/image" Target="../media/image8.jpeg"/><Relationship Id="rId12" Type="http://schemas.openxmlformats.org/officeDocument/2006/relationships/image" Target="../media/image13.jfif"/><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jfif"/><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jpe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jfif"/><Relationship Id="rId14" Type="http://schemas.openxmlformats.org/officeDocument/2006/relationships/image" Target="../media/image15.png"/><Relationship Id="rId22" Type="http://schemas.openxmlformats.org/officeDocument/2006/relationships/image" Target="../media/image23.jfif"/></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1" y="1340768"/>
            <a:ext cx="6336704" cy="2308324"/>
          </a:xfrm>
          <a:prstGeom prst="rect">
            <a:avLst/>
          </a:prstGeom>
          <a:noFill/>
        </p:spPr>
        <p:txBody>
          <a:bodyPr wrap="square" rtlCol="0">
            <a:spAutoFit/>
          </a:bodyPr>
          <a:lstStyle/>
          <a:p>
            <a:r>
              <a:rPr lang="en-US" dirty="0" smtClean="0"/>
              <a:t>PLEASE NOTE – The recorded demos have been removed from this file to make sure it can be uploaded easily. </a:t>
            </a:r>
          </a:p>
          <a:p>
            <a:endParaRPr lang="en-US" dirty="0"/>
          </a:p>
          <a:p>
            <a:r>
              <a:rPr lang="en-US" dirty="0" smtClean="0"/>
              <a:t>In order to see this content please find this talk on YouTube as presented at Birmingham Power BI Meetup on 7</a:t>
            </a:r>
            <a:r>
              <a:rPr lang="en-US" baseline="30000" dirty="0" smtClean="0"/>
              <a:t>th</a:t>
            </a:r>
            <a:r>
              <a:rPr lang="en-US" dirty="0"/>
              <a:t> May </a:t>
            </a:r>
            <a:r>
              <a:rPr lang="en-US" dirty="0" smtClean="0"/>
              <a:t>2025 – link below.</a:t>
            </a:r>
            <a:r>
              <a:rPr lang="en-US" dirty="0"/>
              <a:t/>
            </a:r>
            <a:br>
              <a:rPr lang="en-US" dirty="0"/>
            </a:br>
            <a:endParaRPr lang="en-US" dirty="0" smtClean="0"/>
          </a:p>
          <a:p>
            <a:r>
              <a:rPr lang="en-US" dirty="0" smtClean="0">
                <a:hlinkClick r:id="rId2"/>
              </a:rPr>
              <a:t>https</a:t>
            </a:r>
            <a:r>
              <a:rPr lang="en-US" dirty="0">
                <a:hlinkClick r:id="rId2"/>
              </a:rPr>
              <a:t>://youtu.be/MpThwTqmIyA?si=hS6K-gjqx9BpzNZi</a:t>
            </a:r>
            <a:endParaRPr lang="en-US" dirty="0" smtClean="0"/>
          </a:p>
        </p:txBody>
      </p:sp>
    </p:spTree>
    <p:extLst>
      <p:ext uri="{BB962C8B-B14F-4D97-AF65-F5344CB8AC3E}">
        <p14:creationId xmlns:p14="http://schemas.microsoft.com/office/powerpoint/2010/main" val="193659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332656"/>
            <a:ext cx="8280920" cy="114200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smtClean="0">
                <a:solidFill>
                  <a:schemeClr val="tx2">
                    <a:lumMod val="75000"/>
                  </a:schemeClr>
                </a:solidFill>
                <a:latin typeface="Arial" panose="020B0604020202020204" pitchFamily="34" charset="0"/>
                <a:cs typeface="Arial" panose="020B0604020202020204" pitchFamily="34" charset="0"/>
              </a:rPr>
              <a:t>The Solution</a:t>
            </a:r>
            <a:endParaRPr lang="en-GB" sz="3600" dirty="0">
              <a:solidFill>
                <a:schemeClr val="tx2">
                  <a:lumMod val="75000"/>
                </a:schemeClr>
              </a:solidFill>
              <a:latin typeface="Arial" panose="020B0604020202020204" pitchFamily="34" charset="0"/>
              <a:cs typeface="Arial" panose="020B0604020202020204" pitchFamily="34" charset="0"/>
            </a:endParaRPr>
          </a:p>
        </p:txBody>
      </p:sp>
      <p:cxnSp>
        <p:nvCxnSpPr>
          <p:cNvPr id="3" name="Straight Connector 2"/>
          <p:cNvCxnSpPr/>
          <p:nvPr/>
        </p:nvCxnSpPr>
        <p:spPr>
          <a:xfrm>
            <a:off x="467544" y="105273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5" name="Diagram 4"/>
          <p:cNvGraphicFramePr/>
          <p:nvPr>
            <p:extLst>
              <p:ext uri="{D42A27DB-BD31-4B8C-83A1-F6EECF244321}">
                <p14:modId xmlns:p14="http://schemas.microsoft.com/office/powerpoint/2010/main" val="3973714234"/>
              </p:ext>
            </p:extLst>
          </p:nvPr>
        </p:nvGraphicFramePr>
        <p:xfrm>
          <a:off x="467544" y="2780928"/>
          <a:ext cx="8151751"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2275119" y="1628800"/>
            <a:ext cx="4241097" cy="584775"/>
          </a:xfrm>
          <a:prstGeom prst="rect">
            <a:avLst/>
          </a:prstGeom>
        </p:spPr>
        <p:txBody>
          <a:bodyPr wrap="none">
            <a:spAutoFit/>
          </a:bodyPr>
          <a:lstStyle/>
          <a:p>
            <a:r>
              <a:rPr lang="en-US" sz="3200" dirty="0"/>
              <a:t>What can I do with CAT?</a:t>
            </a:r>
            <a:endParaRPr lang="en-GB" sz="3200" dirty="0"/>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16216" y="1155328"/>
            <a:ext cx="1337568" cy="1337568"/>
          </a:xfrm>
          <a:prstGeom prst="rect">
            <a:avLst/>
          </a:prstGeom>
        </p:spPr>
      </p:pic>
    </p:spTree>
    <p:extLst>
      <p:ext uri="{BB962C8B-B14F-4D97-AF65-F5344CB8AC3E}">
        <p14:creationId xmlns:p14="http://schemas.microsoft.com/office/powerpoint/2010/main" val="610306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7544" y="332656"/>
            <a:ext cx="8280920" cy="114200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chemeClr val="tx2">
                    <a:lumMod val="75000"/>
                  </a:schemeClr>
                </a:solidFill>
                <a:latin typeface="Arial" panose="020B0604020202020204" pitchFamily="34" charset="0"/>
                <a:cs typeface="Arial" panose="020B0604020202020204" pitchFamily="34" charset="0"/>
              </a:rPr>
              <a:t>Pre-requisites</a:t>
            </a:r>
            <a:endParaRPr lang="en-GB" sz="3600" dirty="0">
              <a:solidFill>
                <a:schemeClr val="tx2">
                  <a:lumMod val="75000"/>
                </a:schemeClr>
              </a:solidFill>
              <a:latin typeface="Arial" panose="020B0604020202020204" pitchFamily="34" charset="0"/>
              <a:cs typeface="Arial" panose="020B0604020202020204" pitchFamily="34" charset="0"/>
            </a:endParaRPr>
          </a:p>
        </p:txBody>
      </p:sp>
      <p:cxnSp>
        <p:nvCxnSpPr>
          <p:cNvPr id="4" name="Straight Connector 3"/>
          <p:cNvCxnSpPr/>
          <p:nvPr/>
        </p:nvCxnSpPr>
        <p:spPr>
          <a:xfrm>
            <a:off x="467544" y="105273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6" name="Diagram 5"/>
          <p:cNvGraphicFramePr/>
          <p:nvPr>
            <p:extLst>
              <p:ext uri="{D42A27DB-BD31-4B8C-83A1-F6EECF244321}">
                <p14:modId xmlns:p14="http://schemas.microsoft.com/office/powerpoint/2010/main" val="4262359199"/>
              </p:ext>
            </p:extLst>
          </p:nvPr>
        </p:nvGraphicFramePr>
        <p:xfrm>
          <a:off x="1547664" y="1474664"/>
          <a:ext cx="6336704" cy="469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4175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332656"/>
            <a:ext cx="8280920" cy="114200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smtClean="0">
                <a:solidFill>
                  <a:schemeClr val="tx2">
                    <a:lumMod val="75000"/>
                  </a:schemeClr>
                </a:solidFill>
                <a:latin typeface="Arial" panose="020B0604020202020204" pitchFamily="34" charset="0"/>
                <a:cs typeface="Arial" panose="020B0604020202020204" pitchFamily="34" charset="0"/>
              </a:rPr>
              <a:t>Demo Overview</a:t>
            </a:r>
            <a:endParaRPr lang="en-GB" sz="3600" dirty="0">
              <a:solidFill>
                <a:schemeClr val="tx2">
                  <a:lumMod val="75000"/>
                </a:schemeClr>
              </a:solidFill>
              <a:latin typeface="Arial" panose="020B0604020202020204" pitchFamily="34" charset="0"/>
              <a:cs typeface="Arial" panose="020B0604020202020204" pitchFamily="34" charset="0"/>
            </a:endParaRPr>
          </a:p>
        </p:txBody>
      </p:sp>
      <p:graphicFrame>
        <p:nvGraphicFramePr>
          <p:cNvPr id="5" name="Diagram 4"/>
          <p:cNvGraphicFramePr/>
          <p:nvPr>
            <p:extLst>
              <p:ext uri="{D42A27DB-BD31-4B8C-83A1-F6EECF244321}">
                <p14:modId xmlns:p14="http://schemas.microsoft.com/office/powerpoint/2010/main" val="1577051577"/>
              </p:ext>
            </p:extLst>
          </p:nvPr>
        </p:nvGraphicFramePr>
        <p:xfrm>
          <a:off x="-180528" y="1268760"/>
          <a:ext cx="9324528" cy="55892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683568" y="1556792"/>
            <a:ext cx="7056784" cy="646331"/>
          </a:xfrm>
          <a:prstGeom prst="rect">
            <a:avLst/>
          </a:prstGeom>
        </p:spPr>
        <p:txBody>
          <a:bodyPr wrap="square">
            <a:spAutoFit/>
          </a:bodyPr>
          <a:lstStyle/>
          <a:p>
            <a:r>
              <a:rPr lang="en-US" dirty="0"/>
              <a:t>Let’s create a script that can run many checks against a semantic model in one execution.</a:t>
            </a:r>
          </a:p>
        </p:txBody>
      </p:sp>
      <p:cxnSp>
        <p:nvCxnSpPr>
          <p:cNvPr id="6" name="Straight Connector 5"/>
          <p:cNvCxnSpPr/>
          <p:nvPr/>
        </p:nvCxnSpPr>
        <p:spPr>
          <a:xfrm>
            <a:off x="467544" y="105273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7" name="Group 6"/>
          <p:cNvGrpSpPr/>
          <p:nvPr/>
        </p:nvGrpSpPr>
        <p:grpSpPr>
          <a:xfrm>
            <a:off x="6084168" y="2924944"/>
            <a:ext cx="373983" cy="249886"/>
            <a:chOff x="4158714" y="1234338"/>
            <a:chExt cx="229967" cy="249886"/>
          </a:xfrm>
          <a:solidFill>
            <a:srgbClr val="666699"/>
          </a:solidFill>
        </p:grpSpPr>
        <p:sp>
          <p:nvSpPr>
            <p:cNvPr id="8" name="Right Arrow 7"/>
            <p:cNvSpPr/>
            <p:nvPr/>
          </p:nvSpPr>
          <p:spPr>
            <a:xfrm>
              <a:off x="4158714" y="1234338"/>
              <a:ext cx="229967" cy="249886"/>
            </a:xfrm>
            <a:prstGeom prst="rightArrow">
              <a:avLst>
                <a:gd name="adj1" fmla="val 60000"/>
                <a:gd name="adj2" fmla="val 50000"/>
              </a:avLst>
            </a:prstGeom>
            <a:grpFill/>
          </p:spPr>
          <p:style>
            <a:lnRef idx="0">
              <a:schemeClr val="lt1">
                <a:hueOff val="0"/>
                <a:satOff val="0"/>
                <a:lumOff val="0"/>
                <a:alphaOff val="0"/>
              </a:schemeClr>
            </a:lnRef>
            <a:fillRef idx="1">
              <a:schemeClr val="accent5">
                <a:hueOff val="-2483469"/>
                <a:satOff val="9953"/>
                <a:lumOff val="2157"/>
                <a:alphaOff val="0"/>
              </a:schemeClr>
            </a:fillRef>
            <a:effectRef idx="0">
              <a:schemeClr val="accent5">
                <a:hueOff val="-2483469"/>
                <a:satOff val="9953"/>
                <a:lumOff val="2157"/>
                <a:alphaOff val="0"/>
              </a:schemeClr>
            </a:effectRef>
            <a:fontRef idx="minor">
              <a:schemeClr val="lt1"/>
            </a:fontRef>
          </p:style>
        </p:sp>
        <p:sp>
          <p:nvSpPr>
            <p:cNvPr id="9" name="Right Arrow 4"/>
            <p:cNvSpPr/>
            <p:nvPr/>
          </p:nvSpPr>
          <p:spPr>
            <a:xfrm>
              <a:off x="4158714" y="1284315"/>
              <a:ext cx="160977" cy="14993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GB" sz="1300" kern="1200"/>
            </a:p>
          </p:txBody>
        </p:sp>
      </p:grpSp>
    </p:spTree>
    <p:extLst>
      <p:ext uri="{BB962C8B-B14F-4D97-AF65-F5344CB8AC3E}">
        <p14:creationId xmlns:p14="http://schemas.microsoft.com/office/powerpoint/2010/main" val="193679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7544" y="430599"/>
            <a:ext cx="8208912" cy="885482"/>
            <a:chOff x="0" y="601374"/>
            <a:chExt cx="1053116" cy="885482"/>
          </a:xfrm>
        </p:grpSpPr>
        <p:sp>
          <p:nvSpPr>
            <p:cNvPr id="3" name="Rounded Rectangle 2"/>
            <p:cNvSpPr/>
            <p:nvPr/>
          </p:nvSpPr>
          <p:spPr>
            <a:xfrm>
              <a:off x="0" y="601374"/>
              <a:ext cx="1053116" cy="88548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ounded Rectangle 4"/>
            <p:cNvSpPr/>
            <p:nvPr/>
          </p:nvSpPr>
          <p:spPr>
            <a:xfrm>
              <a:off x="25935" y="627309"/>
              <a:ext cx="1001246" cy="833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defTabSz="577850" rtl="0">
                <a:lnSpc>
                  <a:spcPct val="90000"/>
                </a:lnSpc>
                <a:spcBef>
                  <a:spcPct val="0"/>
                </a:spcBef>
                <a:spcAft>
                  <a:spcPct val="35000"/>
                </a:spcAft>
              </a:pPr>
              <a:r>
                <a:rPr lang="en-US" sz="3600" kern="1200" dirty="0" smtClean="0"/>
                <a:t>Set up a service principal</a:t>
              </a:r>
              <a:endParaRPr lang="en-GB" sz="3600" kern="1200" dirty="0"/>
            </a:p>
          </p:txBody>
        </p:sp>
      </p:grpSp>
      <p:graphicFrame>
        <p:nvGraphicFramePr>
          <p:cNvPr id="6" name="Diagram 5"/>
          <p:cNvGraphicFramePr/>
          <p:nvPr>
            <p:extLst>
              <p:ext uri="{D42A27DB-BD31-4B8C-83A1-F6EECF244321}">
                <p14:modId xmlns:p14="http://schemas.microsoft.com/office/powerpoint/2010/main" val="1026162166"/>
              </p:ext>
            </p:extLst>
          </p:nvPr>
        </p:nvGraphicFramePr>
        <p:xfrm>
          <a:off x="467544" y="1772816"/>
          <a:ext cx="8280919"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2649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7544" y="430599"/>
            <a:ext cx="8352928" cy="885482"/>
            <a:chOff x="0" y="601374"/>
            <a:chExt cx="1053116" cy="885482"/>
          </a:xfrm>
        </p:grpSpPr>
        <p:sp>
          <p:nvSpPr>
            <p:cNvPr id="3" name="Rounded Rectangle 2"/>
            <p:cNvSpPr/>
            <p:nvPr/>
          </p:nvSpPr>
          <p:spPr>
            <a:xfrm>
              <a:off x="0" y="601374"/>
              <a:ext cx="1053116" cy="88548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ounded Rectangle 4"/>
            <p:cNvSpPr/>
            <p:nvPr/>
          </p:nvSpPr>
          <p:spPr>
            <a:xfrm>
              <a:off x="18476" y="627309"/>
              <a:ext cx="1008705" cy="833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defTabSz="577850">
                <a:lnSpc>
                  <a:spcPct val="90000"/>
                </a:lnSpc>
                <a:spcBef>
                  <a:spcPct val="0"/>
                </a:spcBef>
                <a:spcAft>
                  <a:spcPct val="35000"/>
                </a:spcAft>
              </a:pPr>
              <a:r>
                <a:rPr lang="en-US" sz="3600" dirty="0"/>
                <a:t>Store </a:t>
              </a:r>
              <a:r>
                <a:rPr lang="en-US" sz="3600" dirty="0" smtClean="0"/>
                <a:t>credentials </a:t>
              </a:r>
              <a:r>
                <a:rPr lang="en-US" sz="3600" dirty="0"/>
                <a:t>in Environment </a:t>
              </a:r>
              <a:r>
                <a:rPr lang="en-US" sz="3600" dirty="0" smtClean="0"/>
                <a:t>variables</a:t>
              </a:r>
              <a:endParaRPr lang="en-GB" sz="3600" dirty="0"/>
            </a:p>
          </p:txBody>
        </p:sp>
      </p:grpSp>
      <p:sp>
        <p:nvSpPr>
          <p:cNvPr id="5" name="TextBox 4"/>
          <p:cNvSpPr txBox="1"/>
          <p:nvPr/>
        </p:nvSpPr>
        <p:spPr>
          <a:xfrm>
            <a:off x="576820" y="1700808"/>
            <a:ext cx="8134375" cy="4739759"/>
          </a:xfrm>
          <a:prstGeom prst="rect">
            <a:avLst/>
          </a:prstGeom>
          <a:noFill/>
        </p:spPr>
        <p:txBody>
          <a:bodyPr wrap="square" rtlCol="0">
            <a:spAutoFit/>
          </a:bodyPr>
          <a:lstStyle/>
          <a:p>
            <a:pPr marL="342900" indent="-342900">
              <a:buFont typeface="+mj-lt"/>
              <a:buAutoNum type="arabicPeriod"/>
            </a:pPr>
            <a:r>
              <a:rPr lang="en-US" dirty="0"/>
              <a:t>Create environment variables using command prompt and this </a:t>
            </a:r>
            <a:r>
              <a:rPr lang="en-US" dirty="0" smtClean="0"/>
              <a:t>syntax. </a:t>
            </a:r>
            <a:r>
              <a:rPr lang="en-US" dirty="0"/>
              <a:t/>
            </a:r>
            <a:br>
              <a:rPr lang="en-US" dirty="0"/>
            </a:br>
            <a:r>
              <a:rPr lang="en-US" dirty="0"/>
              <a:t/>
            </a:r>
            <a:br>
              <a:rPr lang="en-US" dirty="0"/>
            </a:br>
            <a:r>
              <a:rPr lang="en-US" sz="1600" dirty="0" err="1">
                <a:solidFill>
                  <a:schemeClr val="tx1">
                    <a:lumMod val="65000"/>
                    <a:lumOff val="35000"/>
                  </a:schemeClr>
                </a:solidFill>
                <a:latin typeface="Lucida Console" panose="020B0609040504020204" pitchFamily="49" charset="0"/>
              </a:rPr>
              <a:t>setx</a:t>
            </a:r>
            <a:r>
              <a:rPr lang="en-US" sz="1600" dirty="0">
                <a:solidFill>
                  <a:schemeClr val="tx1">
                    <a:lumMod val="65000"/>
                    <a:lumOff val="35000"/>
                  </a:schemeClr>
                </a:solidFill>
                <a:latin typeface="Lucida Console" panose="020B0609040504020204" pitchFamily="49" charset="0"/>
              </a:rPr>
              <a:t> </a:t>
            </a:r>
            <a:r>
              <a:rPr lang="en-GB" sz="1600" dirty="0">
                <a:solidFill>
                  <a:schemeClr val="tx1">
                    <a:lumMod val="65000"/>
                    <a:lumOff val="35000"/>
                  </a:schemeClr>
                </a:solidFill>
                <a:latin typeface="Lucida Console" panose="020B0609040504020204" pitchFamily="49" charset="0"/>
              </a:rPr>
              <a:t>[</a:t>
            </a:r>
            <a:r>
              <a:rPr lang="en-GB" sz="1600" dirty="0" err="1">
                <a:solidFill>
                  <a:schemeClr val="tx1">
                    <a:lumMod val="65000"/>
                    <a:lumOff val="35000"/>
                  </a:schemeClr>
                </a:solidFill>
                <a:latin typeface="Lucida Console" panose="020B0609040504020204" pitchFamily="49" charset="0"/>
              </a:rPr>
              <a:t>Variable_Name</a:t>
            </a:r>
            <a:r>
              <a:rPr lang="en-GB" sz="1600" dirty="0">
                <a:solidFill>
                  <a:schemeClr val="tx1">
                    <a:lumMod val="65000"/>
                    <a:lumOff val="35000"/>
                  </a:schemeClr>
                </a:solidFill>
                <a:latin typeface="Lucida Console" panose="020B0609040504020204" pitchFamily="49" charset="0"/>
              </a:rPr>
              <a:t>] [</a:t>
            </a:r>
            <a:r>
              <a:rPr lang="en-GB" sz="1600" dirty="0" err="1">
                <a:solidFill>
                  <a:schemeClr val="tx1">
                    <a:lumMod val="65000"/>
                    <a:lumOff val="35000"/>
                  </a:schemeClr>
                </a:solidFill>
                <a:latin typeface="Lucida Console" panose="020B0609040504020204" pitchFamily="49" charset="0"/>
              </a:rPr>
              <a:t>Variable_Value</a:t>
            </a:r>
            <a:r>
              <a:rPr lang="en-GB" sz="1600" dirty="0" smtClean="0">
                <a:solidFill>
                  <a:schemeClr val="tx1">
                    <a:lumMod val="65000"/>
                    <a:lumOff val="35000"/>
                  </a:schemeClr>
                </a:solidFill>
                <a:latin typeface="Lucida Console" panose="020B0609040504020204" pitchFamily="49" charset="0"/>
              </a:rPr>
              <a:t>]</a:t>
            </a:r>
          </a:p>
          <a:p>
            <a:pPr marL="342900" indent="-342900">
              <a:buFont typeface="+mj-lt"/>
              <a:buAutoNum type="arabicPeriod"/>
            </a:pPr>
            <a:endParaRPr lang="en-US" dirty="0" smtClean="0"/>
          </a:p>
          <a:p>
            <a:pPr marL="342900" indent="-342900">
              <a:buFont typeface="+mj-lt"/>
              <a:buAutoNum type="arabicPeriod"/>
            </a:pPr>
            <a:r>
              <a:rPr lang="en-US" dirty="0" smtClean="0"/>
              <a:t>The Service Principal Application ID should have this format</a:t>
            </a:r>
            <a:br>
              <a:rPr lang="en-US" dirty="0" smtClean="0"/>
            </a:br>
            <a:r>
              <a:rPr lang="en-US" dirty="0"/>
              <a:t/>
            </a:r>
            <a:br>
              <a:rPr lang="en-US" dirty="0"/>
            </a:br>
            <a:r>
              <a:rPr lang="en-GB" sz="1400" dirty="0" smtClean="0">
                <a:solidFill>
                  <a:schemeClr val="tx1">
                    <a:lumMod val="65000"/>
                    <a:lumOff val="35000"/>
                  </a:schemeClr>
                </a:solidFill>
                <a:latin typeface="Lucida Console" panose="020B0609040504020204" pitchFamily="49" charset="0"/>
              </a:rPr>
              <a:t>app:[Application ID]@[Tenant ID]</a:t>
            </a:r>
            <a:r>
              <a:rPr lang="en-GB" sz="1400" dirty="0">
                <a:solidFill>
                  <a:schemeClr val="tx1">
                    <a:lumMod val="65000"/>
                    <a:lumOff val="35000"/>
                  </a:schemeClr>
                </a:solidFill>
                <a:latin typeface="Lucida Console" panose="020B0609040504020204" pitchFamily="49" charset="0"/>
              </a:rPr>
              <a:t/>
            </a:r>
            <a:br>
              <a:rPr lang="en-GB" sz="1400" dirty="0">
                <a:solidFill>
                  <a:schemeClr val="tx1">
                    <a:lumMod val="65000"/>
                    <a:lumOff val="35000"/>
                  </a:schemeClr>
                </a:solidFill>
                <a:latin typeface="Lucida Console" panose="020B0609040504020204" pitchFamily="49" charset="0"/>
              </a:rPr>
            </a:br>
            <a:endParaRPr lang="en-US" dirty="0" smtClean="0"/>
          </a:p>
          <a:p>
            <a:pPr marL="342900" indent="-342900">
              <a:buFont typeface="+mj-lt"/>
              <a:buAutoNum type="arabicPeriod"/>
            </a:pPr>
            <a:r>
              <a:rPr lang="en-US" dirty="0" smtClean="0"/>
              <a:t>It should look like this:</a:t>
            </a:r>
            <a:br>
              <a:rPr lang="en-US" dirty="0" smtClean="0"/>
            </a:br>
            <a:r>
              <a:rPr lang="en-US" dirty="0" smtClean="0"/>
              <a:t/>
            </a:r>
            <a:br>
              <a:rPr lang="en-US" dirty="0" smtClean="0"/>
            </a:br>
            <a:r>
              <a:rPr lang="en-US" sz="1400" dirty="0" err="1" smtClean="0">
                <a:solidFill>
                  <a:schemeClr val="tx1">
                    <a:lumMod val="65000"/>
                    <a:lumOff val="35000"/>
                  </a:schemeClr>
                </a:solidFill>
                <a:latin typeface="Lucida Console" panose="020B0609040504020204" pitchFamily="49" charset="0"/>
              </a:rPr>
              <a:t>setx</a:t>
            </a:r>
            <a:r>
              <a:rPr lang="en-US" sz="1400" dirty="0" smtClean="0">
                <a:solidFill>
                  <a:schemeClr val="tx1">
                    <a:lumMod val="65000"/>
                    <a:lumOff val="35000"/>
                  </a:schemeClr>
                </a:solidFill>
                <a:latin typeface="Lucida Console" panose="020B0609040504020204" pitchFamily="49" charset="0"/>
              </a:rPr>
              <a:t> </a:t>
            </a:r>
            <a:r>
              <a:rPr lang="en-GB" sz="1400" dirty="0" err="1" smtClean="0">
                <a:solidFill>
                  <a:schemeClr val="tx1">
                    <a:lumMod val="65000"/>
                    <a:lumOff val="35000"/>
                  </a:schemeClr>
                </a:solidFill>
                <a:latin typeface="Lucida Console" panose="020B0609040504020204" pitchFamily="49" charset="0"/>
              </a:rPr>
              <a:t>ServicePrincipal_ApplicationID</a:t>
            </a:r>
            <a:r>
              <a:rPr lang="en-GB" sz="1400" dirty="0" smtClean="0">
                <a:solidFill>
                  <a:schemeClr val="tx1">
                    <a:lumMod val="65000"/>
                    <a:lumOff val="35000"/>
                  </a:schemeClr>
                </a:solidFill>
                <a:latin typeface="Lucida Console" panose="020B0609040504020204" pitchFamily="49" charset="0"/>
              </a:rPr>
              <a:t> app:808c5b28-3117-48bc-a76e-cd33bf9e8011@40345a11-354c-49f5-90e2-991899b6XXXX</a:t>
            </a:r>
            <a:br>
              <a:rPr lang="en-GB" sz="1400" dirty="0" smtClean="0">
                <a:solidFill>
                  <a:schemeClr val="tx1">
                    <a:lumMod val="65000"/>
                    <a:lumOff val="35000"/>
                  </a:schemeClr>
                </a:solidFill>
                <a:latin typeface="Lucida Console" panose="020B0609040504020204" pitchFamily="49" charset="0"/>
              </a:rPr>
            </a:br>
            <a:r>
              <a:rPr lang="en-GB" sz="1400" dirty="0" err="1" smtClean="0">
                <a:solidFill>
                  <a:schemeClr val="tx1">
                    <a:lumMod val="65000"/>
                    <a:lumOff val="35000"/>
                  </a:schemeClr>
                </a:solidFill>
                <a:latin typeface="Lucida Console" panose="020B0609040504020204" pitchFamily="49" charset="0"/>
              </a:rPr>
              <a:t>setx</a:t>
            </a:r>
            <a:r>
              <a:rPr lang="en-GB" sz="1400" dirty="0" smtClean="0">
                <a:solidFill>
                  <a:schemeClr val="tx1">
                    <a:lumMod val="65000"/>
                    <a:lumOff val="35000"/>
                  </a:schemeClr>
                </a:solidFill>
                <a:latin typeface="Lucida Console" panose="020B0609040504020204" pitchFamily="49" charset="0"/>
              </a:rPr>
              <a:t> </a:t>
            </a:r>
            <a:r>
              <a:rPr lang="en-GB" sz="1400" dirty="0" err="1" smtClean="0">
                <a:solidFill>
                  <a:schemeClr val="tx1">
                    <a:lumMod val="65000"/>
                    <a:lumOff val="35000"/>
                  </a:schemeClr>
                </a:solidFill>
                <a:latin typeface="Lucida Console" panose="020B0609040504020204" pitchFamily="49" charset="0"/>
              </a:rPr>
              <a:t>ServicePrincipal_Secret</a:t>
            </a:r>
            <a:r>
              <a:rPr lang="en-GB" sz="1400" dirty="0" smtClean="0">
                <a:solidFill>
                  <a:schemeClr val="tx1">
                    <a:lumMod val="65000"/>
                    <a:lumOff val="35000"/>
                  </a:schemeClr>
                </a:solidFill>
                <a:latin typeface="Lucida Console" panose="020B0609040504020204" pitchFamily="49" charset="0"/>
              </a:rPr>
              <a:t> </a:t>
            </a:r>
            <a:r>
              <a:rPr lang="en-GB" sz="1400" dirty="0" err="1" smtClean="0">
                <a:solidFill>
                  <a:schemeClr val="tx1">
                    <a:lumMod val="65000"/>
                    <a:lumOff val="35000"/>
                  </a:schemeClr>
                </a:solidFill>
                <a:latin typeface="Lucida Console" panose="020B0609040504020204" pitchFamily="49" charset="0"/>
              </a:rPr>
              <a:t>xxxxx</a:t>
            </a:r>
            <a:r>
              <a:rPr lang="en-GB" sz="1400" dirty="0" smtClean="0">
                <a:latin typeface="Lucida Console" panose="020B0609040504020204" pitchFamily="49" charset="0"/>
              </a:rPr>
              <a:t/>
            </a:r>
            <a:br>
              <a:rPr lang="en-GB" sz="1400" dirty="0" smtClean="0">
                <a:latin typeface="Lucida Console" panose="020B0609040504020204" pitchFamily="49" charset="0"/>
              </a:rPr>
            </a:br>
            <a:endParaRPr lang="en-GB" sz="1400" dirty="0" smtClean="0">
              <a:latin typeface="Lucida Console" panose="020B0609040504020204" pitchFamily="49" charset="0"/>
            </a:endParaRPr>
          </a:p>
          <a:p>
            <a:pPr marL="342900" indent="-342900">
              <a:buFont typeface="+mj-lt"/>
              <a:buAutoNum type="arabicPeriod"/>
            </a:pPr>
            <a:r>
              <a:rPr lang="en-US" dirty="0" smtClean="0"/>
              <a:t>To check your environment variable values use the command </a:t>
            </a:r>
            <a:r>
              <a:rPr lang="en-US" sz="1400" dirty="0" smtClean="0">
                <a:solidFill>
                  <a:schemeClr val="tx1">
                    <a:lumMod val="65000"/>
                    <a:lumOff val="35000"/>
                  </a:schemeClr>
                </a:solidFill>
                <a:latin typeface="Lucida Console" panose="020B0609040504020204" pitchFamily="49" charset="0"/>
              </a:rPr>
              <a:t>set</a:t>
            </a:r>
            <a:r>
              <a:rPr lang="en-US" dirty="0" smtClean="0"/>
              <a:t/>
            </a:r>
            <a:br>
              <a:rPr lang="en-US" dirty="0" smtClean="0"/>
            </a:br>
            <a:r>
              <a:rPr lang="en-US" dirty="0" smtClean="0"/>
              <a:t>or </a:t>
            </a:r>
            <a:r>
              <a:rPr lang="en-US" dirty="0"/>
              <a:t>in </a:t>
            </a:r>
            <a:r>
              <a:rPr lang="en-US" dirty="0" err="1"/>
              <a:t>powershell</a:t>
            </a:r>
            <a:r>
              <a:rPr lang="en-US" dirty="0" smtClean="0"/>
              <a:t/>
            </a:r>
            <a:br>
              <a:rPr lang="en-US" dirty="0" smtClean="0"/>
            </a:br>
            <a:r>
              <a:rPr lang="en-US" sz="1400" dirty="0" err="1" smtClean="0">
                <a:solidFill>
                  <a:schemeClr val="tx1">
                    <a:lumMod val="65000"/>
                    <a:lumOff val="35000"/>
                  </a:schemeClr>
                </a:solidFill>
                <a:latin typeface="Lucida Console" panose="020B0609040504020204" pitchFamily="49" charset="0"/>
              </a:rPr>
              <a:t>dir</a:t>
            </a:r>
            <a:r>
              <a:rPr lang="en-US" sz="1400" dirty="0" smtClean="0">
                <a:solidFill>
                  <a:schemeClr val="tx1">
                    <a:lumMod val="65000"/>
                    <a:lumOff val="35000"/>
                  </a:schemeClr>
                </a:solidFill>
                <a:latin typeface="Lucida Console" panose="020B0609040504020204" pitchFamily="49" charset="0"/>
              </a:rPr>
              <a:t> </a:t>
            </a:r>
            <a:r>
              <a:rPr lang="en-US" sz="1400" dirty="0" err="1">
                <a:solidFill>
                  <a:schemeClr val="tx1">
                    <a:lumMod val="65000"/>
                    <a:lumOff val="35000"/>
                  </a:schemeClr>
                </a:solidFill>
                <a:latin typeface="Lucida Console" panose="020B0609040504020204" pitchFamily="49" charset="0"/>
              </a:rPr>
              <a:t>env</a:t>
            </a:r>
            <a:r>
              <a:rPr lang="en-US" sz="1400" dirty="0" smtClean="0">
                <a:solidFill>
                  <a:schemeClr val="tx1">
                    <a:lumMod val="65000"/>
                    <a:lumOff val="35000"/>
                  </a:schemeClr>
                </a:solidFill>
                <a:latin typeface="Lucida Console" panose="020B0609040504020204" pitchFamily="49" charset="0"/>
              </a:rPr>
              <a:t>:</a:t>
            </a:r>
            <a:r>
              <a:rPr lang="en-US" dirty="0" smtClean="0"/>
              <a:t/>
            </a:r>
            <a:br>
              <a:rPr lang="en-US" dirty="0" smtClean="0"/>
            </a:br>
            <a:endParaRPr lang="en-GB" dirty="0"/>
          </a:p>
        </p:txBody>
      </p:sp>
    </p:spTree>
    <p:extLst>
      <p:ext uri="{BB962C8B-B14F-4D97-AF65-F5344CB8AC3E}">
        <p14:creationId xmlns:p14="http://schemas.microsoft.com/office/powerpoint/2010/main" val="1330872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7544" y="430599"/>
            <a:ext cx="8352928" cy="885482"/>
            <a:chOff x="0" y="601374"/>
            <a:chExt cx="1053116" cy="885482"/>
          </a:xfrm>
        </p:grpSpPr>
        <p:sp>
          <p:nvSpPr>
            <p:cNvPr id="3" name="Rounded Rectangle 2"/>
            <p:cNvSpPr/>
            <p:nvPr/>
          </p:nvSpPr>
          <p:spPr>
            <a:xfrm>
              <a:off x="0" y="601374"/>
              <a:ext cx="1053116" cy="88548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ounded Rectangle 4"/>
            <p:cNvSpPr/>
            <p:nvPr/>
          </p:nvSpPr>
          <p:spPr>
            <a:xfrm>
              <a:off x="18476" y="627309"/>
              <a:ext cx="1008705" cy="833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defTabSz="577850">
                <a:lnSpc>
                  <a:spcPct val="90000"/>
                </a:lnSpc>
                <a:spcBef>
                  <a:spcPct val="0"/>
                </a:spcBef>
                <a:spcAft>
                  <a:spcPct val="35000"/>
                </a:spcAft>
              </a:pPr>
              <a:r>
                <a:rPr lang="en-US" sz="3600" dirty="0" smtClean="0"/>
                <a:t>Generate tests from </a:t>
              </a:r>
              <a:r>
                <a:rPr lang="en-US" sz="3600" dirty="0" err="1" smtClean="0"/>
                <a:t>pbix</a:t>
              </a:r>
              <a:r>
                <a:rPr lang="en-US" sz="3600" dirty="0" smtClean="0"/>
                <a:t> file</a:t>
              </a:r>
              <a:endParaRPr lang="en-GB" sz="3600" dirty="0"/>
            </a:p>
          </p:txBody>
        </p:sp>
      </p:grpSp>
      <p:graphicFrame>
        <p:nvGraphicFramePr>
          <p:cNvPr id="10" name="Diagram 9"/>
          <p:cNvGraphicFramePr/>
          <p:nvPr>
            <p:extLst>
              <p:ext uri="{D42A27DB-BD31-4B8C-83A1-F6EECF244321}">
                <p14:modId xmlns:p14="http://schemas.microsoft.com/office/powerpoint/2010/main" val="626859729"/>
              </p:ext>
            </p:extLst>
          </p:nvPr>
        </p:nvGraphicFramePr>
        <p:xfrm>
          <a:off x="1043608" y="1484784"/>
          <a:ext cx="7128792"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13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7544" y="430599"/>
            <a:ext cx="8352928" cy="885482"/>
            <a:chOff x="0" y="601374"/>
            <a:chExt cx="1053116" cy="885482"/>
          </a:xfrm>
        </p:grpSpPr>
        <p:sp>
          <p:nvSpPr>
            <p:cNvPr id="3" name="Rounded Rectangle 2"/>
            <p:cNvSpPr/>
            <p:nvPr/>
          </p:nvSpPr>
          <p:spPr>
            <a:xfrm>
              <a:off x="0" y="601374"/>
              <a:ext cx="1053116" cy="88548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ounded Rectangle 4"/>
            <p:cNvSpPr/>
            <p:nvPr/>
          </p:nvSpPr>
          <p:spPr>
            <a:xfrm>
              <a:off x="18476" y="627309"/>
              <a:ext cx="1008705" cy="833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defTabSz="577850">
                <a:lnSpc>
                  <a:spcPct val="90000"/>
                </a:lnSpc>
                <a:spcBef>
                  <a:spcPct val="0"/>
                </a:spcBef>
                <a:spcAft>
                  <a:spcPct val="35000"/>
                </a:spcAft>
              </a:pPr>
              <a:r>
                <a:rPr lang="en-US" sz="3600" dirty="0" smtClean="0"/>
                <a:t>Automation with Azure DevOps</a:t>
              </a:r>
              <a:endParaRPr lang="en-GB" sz="3600" dirty="0"/>
            </a:p>
          </p:txBody>
        </p:sp>
      </p:grpSp>
      <p:graphicFrame>
        <p:nvGraphicFramePr>
          <p:cNvPr id="7" name="Diagram 6"/>
          <p:cNvGraphicFramePr/>
          <p:nvPr>
            <p:extLst>
              <p:ext uri="{D42A27DB-BD31-4B8C-83A1-F6EECF244321}">
                <p14:modId xmlns:p14="http://schemas.microsoft.com/office/powerpoint/2010/main" val="2619810701"/>
              </p:ext>
            </p:extLst>
          </p:nvPr>
        </p:nvGraphicFramePr>
        <p:xfrm>
          <a:off x="720130" y="1484784"/>
          <a:ext cx="7847756" cy="47438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6841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7544" y="332656"/>
            <a:ext cx="82809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smtClean="0">
                <a:solidFill>
                  <a:schemeClr val="tx2">
                    <a:lumMod val="75000"/>
                  </a:schemeClr>
                </a:solidFill>
                <a:latin typeface="Arial" panose="020B0604020202020204" pitchFamily="34" charset="0"/>
                <a:cs typeface="Arial" panose="020B0604020202020204" pitchFamily="34" charset="0"/>
              </a:rPr>
              <a:t>Other Uses</a:t>
            </a:r>
            <a:endParaRPr lang="en-GB" sz="3600" dirty="0">
              <a:solidFill>
                <a:schemeClr val="tx2">
                  <a:lumMod val="75000"/>
                </a:schemeClr>
              </a:solidFill>
              <a:latin typeface="Arial" panose="020B0604020202020204" pitchFamily="34" charset="0"/>
              <a:cs typeface="Arial" panose="020B0604020202020204" pitchFamily="34" charset="0"/>
            </a:endParaRPr>
          </a:p>
        </p:txBody>
      </p:sp>
      <p:cxnSp>
        <p:nvCxnSpPr>
          <p:cNvPr id="3" name="Straight Connector 2"/>
          <p:cNvCxnSpPr/>
          <p:nvPr/>
        </p:nvCxnSpPr>
        <p:spPr>
          <a:xfrm>
            <a:off x="467544" y="108265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6" name="Diagram 5"/>
          <p:cNvGraphicFramePr/>
          <p:nvPr>
            <p:extLst>
              <p:ext uri="{D42A27DB-BD31-4B8C-83A1-F6EECF244321}">
                <p14:modId xmlns:p14="http://schemas.microsoft.com/office/powerpoint/2010/main" val="1023702993"/>
              </p:ext>
            </p:extLst>
          </p:nvPr>
        </p:nvGraphicFramePr>
        <p:xfrm>
          <a:off x="611560" y="1628800"/>
          <a:ext cx="792088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448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7544" y="332656"/>
            <a:ext cx="82809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smtClean="0">
                <a:solidFill>
                  <a:schemeClr val="tx2">
                    <a:lumMod val="75000"/>
                  </a:schemeClr>
                </a:solidFill>
                <a:latin typeface="Arial" panose="020B0604020202020204" pitchFamily="34" charset="0"/>
                <a:cs typeface="Arial" panose="020B0604020202020204" pitchFamily="34" charset="0"/>
              </a:rPr>
              <a:t>Other Uses: Migration</a:t>
            </a:r>
            <a:endParaRPr lang="en-GB" sz="3600" dirty="0">
              <a:solidFill>
                <a:schemeClr val="tx2">
                  <a:lumMod val="75000"/>
                </a:schemeClr>
              </a:solidFill>
              <a:latin typeface="Arial" panose="020B0604020202020204" pitchFamily="34" charset="0"/>
              <a:cs typeface="Arial" panose="020B0604020202020204" pitchFamily="34" charset="0"/>
            </a:endParaRPr>
          </a:p>
        </p:txBody>
      </p:sp>
      <p:cxnSp>
        <p:nvCxnSpPr>
          <p:cNvPr id="3" name="Straight Connector 2"/>
          <p:cNvCxnSpPr/>
          <p:nvPr/>
        </p:nvCxnSpPr>
        <p:spPr>
          <a:xfrm>
            <a:off x="467544" y="108265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2376"/>
          <a:stretch/>
        </p:blipFill>
        <p:spPr bwMode="auto">
          <a:xfrm>
            <a:off x="539552" y="2132856"/>
            <a:ext cx="5544616" cy="425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9214" y="2996952"/>
            <a:ext cx="2522537"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1308338"/>
            <a:ext cx="4870244" cy="646331"/>
          </a:xfrm>
          <a:prstGeom prst="rect">
            <a:avLst/>
          </a:prstGeom>
          <a:noFill/>
        </p:spPr>
        <p:txBody>
          <a:bodyPr wrap="none" rtlCol="0">
            <a:spAutoFit/>
          </a:bodyPr>
          <a:lstStyle/>
          <a:p>
            <a:pPr marL="342900" indent="-342900">
              <a:buFont typeface="+mj-lt"/>
              <a:buAutoNum type="arabicPeriod"/>
            </a:pPr>
            <a:r>
              <a:rPr lang="en-US" dirty="0" smtClean="0"/>
              <a:t>Add a data source for the Warehouse in Fabric</a:t>
            </a:r>
          </a:p>
          <a:p>
            <a:pPr marL="342900" indent="-342900">
              <a:buFont typeface="+mj-lt"/>
              <a:buAutoNum type="arabicPeriod"/>
            </a:pPr>
            <a:r>
              <a:rPr lang="en-US" dirty="0" smtClean="0"/>
              <a:t>Create a ‘Sets Match’ test case </a:t>
            </a:r>
            <a:endParaRPr lang="en-GB" dirty="0"/>
          </a:p>
        </p:txBody>
      </p:sp>
      <p:sp>
        <p:nvSpPr>
          <p:cNvPr id="7" name="TextBox 6"/>
          <p:cNvSpPr txBox="1"/>
          <p:nvPr/>
        </p:nvSpPr>
        <p:spPr>
          <a:xfrm>
            <a:off x="6212570" y="1988840"/>
            <a:ext cx="2549250" cy="923330"/>
          </a:xfrm>
          <a:prstGeom prst="rect">
            <a:avLst/>
          </a:prstGeom>
          <a:noFill/>
        </p:spPr>
        <p:txBody>
          <a:bodyPr wrap="square" rtlCol="0">
            <a:spAutoFit/>
          </a:bodyPr>
          <a:lstStyle/>
          <a:p>
            <a:r>
              <a:rPr lang="en-US" dirty="0" smtClean="0"/>
              <a:t>&gt;&gt; Test result details are visible in Azure DevOps to help resolve issues</a:t>
            </a:r>
          </a:p>
        </p:txBody>
      </p:sp>
    </p:spTree>
    <p:extLst>
      <p:ext uri="{BB962C8B-B14F-4D97-AF65-F5344CB8AC3E}">
        <p14:creationId xmlns:p14="http://schemas.microsoft.com/office/powerpoint/2010/main" val="2352941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Save Time, Test Smartly – CAT is a powerful data testing to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4" descr="Save Time, Test Smartly – CAT is a powerful data testing to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txBox="1">
            <a:spLocks/>
          </p:cNvSpPr>
          <p:nvPr/>
        </p:nvSpPr>
        <p:spPr>
          <a:xfrm>
            <a:off x="467544" y="548680"/>
            <a:ext cx="8280920" cy="79208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smtClean="0">
                <a:solidFill>
                  <a:schemeClr val="tx2">
                    <a:lumMod val="75000"/>
                  </a:schemeClr>
                </a:solidFill>
                <a:latin typeface="Arial" panose="020B0604020202020204" pitchFamily="34" charset="0"/>
                <a:cs typeface="Arial" panose="020B0604020202020204" pitchFamily="34" charset="0"/>
              </a:rPr>
              <a:t>References</a:t>
            </a:r>
            <a:endParaRPr lang="en-GB" sz="3600" dirty="0">
              <a:solidFill>
                <a:schemeClr val="tx2">
                  <a:lumMod val="75000"/>
                </a:schemeClr>
              </a:solidFill>
              <a:latin typeface="Arial" panose="020B0604020202020204" pitchFamily="34" charset="0"/>
              <a:cs typeface="Arial" panose="020B0604020202020204" pitchFamily="34" charset="0"/>
            </a:endParaRPr>
          </a:p>
        </p:txBody>
      </p:sp>
      <p:sp>
        <p:nvSpPr>
          <p:cNvPr id="9" name="AutoShape 2" descr="Github icon - Free download on Iconfind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4" descr="Github icon - Free download on Iconfinde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24" name="Group 23"/>
          <p:cNvGrpSpPr/>
          <p:nvPr/>
        </p:nvGrpSpPr>
        <p:grpSpPr>
          <a:xfrm>
            <a:off x="460375" y="2917493"/>
            <a:ext cx="8210244" cy="1008496"/>
            <a:chOff x="460375" y="2917493"/>
            <a:chExt cx="8210244" cy="1008496"/>
          </a:xfrm>
        </p:grpSpPr>
        <p:grpSp>
          <p:nvGrpSpPr>
            <p:cNvPr id="14" name="Group 13"/>
            <p:cNvGrpSpPr/>
            <p:nvPr/>
          </p:nvGrpSpPr>
          <p:grpSpPr>
            <a:xfrm>
              <a:off x="2658186" y="2935860"/>
              <a:ext cx="6012433" cy="990129"/>
              <a:chOff x="684234" y="2428391"/>
              <a:chExt cx="6012433" cy="990129"/>
            </a:xfrm>
          </p:grpSpPr>
          <p:sp>
            <p:nvSpPr>
              <p:cNvPr id="15" name="Rectangle 14"/>
              <p:cNvSpPr/>
              <p:nvPr/>
            </p:nvSpPr>
            <p:spPr>
              <a:xfrm>
                <a:off x="1674363" y="2738789"/>
                <a:ext cx="5022304" cy="369332"/>
              </a:xfrm>
              <a:prstGeom prst="rect">
                <a:avLst/>
              </a:prstGeom>
            </p:spPr>
            <p:txBody>
              <a:bodyPr wrap="square">
                <a:spAutoFit/>
              </a:bodyPr>
              <a:lstStyle/>
              <a:p>
                <a:r>
                  <a:rPr lang="en-GB" dirty="0"/>
                  <a:t>https://github.com/sarah-abnett/AutomatedTesting</a:t>
                </a:r>
              </a:p>
            </p:txBody>
          </p:sp>
          <p:pic>
            <p:nvPicPr>
              <p:cNvPr id="16" name="Picture 6" descr="Github icon - Free download on Iconfin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34" y="2428391"/>
                <a:ext cx="990129" cy="99012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460375" y="2917493"/>
              <a:ext cx="2052580" cy="923330"/>
            </a:xfrm>
            <a:prstGeom prst="rect">
              <a:avLst/>
            </a:prstGeom>
            <a:noFill/>
          </p:spPr>
          <p:txBody>
            <a:bodyPr wrap="square" rtlCol="0">
              <a:spAutoFit/>
            </a:bodyPr>
            <a:lstStyle/>
            <a:p>
              <a:r>
                <a:rPr lang="en-US" dirty="0" smtClean="0"/>
                <a:t>All code resources for the demo are available here</a:t>
              </a:r>
              <a:endParaRPr lang="en-GB" dirty="0"/>
            </a:p>
          </p:txBody>
        </p:sp>
        <p:cxnSp>
          <p:nvCxnSpPr>
            <p:cNvPr id="19" name="Straight Connector 18"/>
            <p:cNvCxnSpPr/>
            <p:nvPr/>
          </p:nvCxnSpPr>
          <p:spPr>
            <a:xfrm>
              <a:off x="2512955" y="2935860"/>
              <a:ext cx="0" cy="990129"/>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467545" y="4421820"/>
            <a:ext cx="4961168" cy="1200329"/>
            <a:chOff x="467545" y="4421820"/>
            <a:chExt cx="4961168" cy="1200329"/>
          </a:xfrm>
        </p:grpSpPr>
        <p:grpSp>
          <p:nvGrpSpPr>
            <p:cNvPr id="7" name="Group 6"/>
            <p:cNvGrpSpPr/>
            <p:nvPr/>
          </p:nvGrpSpPr>
          <p:grpSpPr>
            <a:xfrm>
              <a:off x="2786164" y="4605228"/>
              <a:ext cx="2642549" cy="833512"/>
              <a:chOff x="899592" y="2564904"/>
              <a:chExt cx="2642549" cy="833512"/>
            </a:xfrm>
          </p:grpSpPr>
          <p:sp>
            <p:nvSpPr>
              <p:cNvPr id="2" name="Rectangle 1"/>
              <p:cNvSpPr/>
              <p:nvPr/>
            </p:nvSpPr>
            <p:spPr>
              <a:xfrm>
                <a:off x="1738377" y="2852936"/>
                <a:ext cx="1803764" cy="369332"/>
              </a:xfrm>
              <a:prstGeom prst="rect">
                <a:avLst/>
              </a:prstGeom>
            </p:spPr>
            <p:txBody>
              <a:bodyPr wrap="none">
                <a:spAutoFit/>
              </a:bodyPr>
              <a:lstStyle/>
              <a:p>
                <a:r>
                  <a:rPr lang="en-GB" dirty="0"/>
                  <a:t>https://justcat.it/</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9592" y="2564904"/>
                <a:ext cx="833512" cy="833512"/>
              </a:xfrm>
              <a:prstGeom prst="rect">
                <a:avLst/>
              </a:prstGeom>
            </p:spPr>
          </p:pic>
        </p:grpSp>
        <p:sp>
          <p:nvSpPr>
            <p:cNvPr id="18" name="TextBox 17"/>
            <p:cNvSpPr txBox="1"/>
            <p:nvPr/>
          </p:nvSpPr>
          <p:spPr>
            <a:xfrm>
              <a:off x="467545" y="4421820"/>
              <a:ext cx="2052580" cy="1200329"/>
            </a:xfrm>
            <a:prstGeom prst="rect">
              <a:avLst/>
            </a:prstGeom>
            <a:noFill/>
          </p:spPr>
          <p:txBody>
            <a:bodyPr wrap="square" rtlCol="0">
              <a:spAutoFit/>
            </a:bodyPr>
            <a:lstStyle/>
            <a:p>
              <a:r>
                <a:rPr lang="en-US" dirty="0" smtClean="0"/>
                <a:t>Just cat website has really useful info for lots of other use cases</a:t>
              </a:r>
              <a:endParaRPr lang="en-GB" dirty="0"/>
            </a:p>
          </p:txBody>
        </p:sp>
        <p:cxnSp>
          <p:nvCxnSpPr>
            <p:cNvPr id="21" name="Straight Connector 20"/>
            <p:cNvCxnSpPr/>
            <p:nvPr/>
          </p:nvCxnSpPr>
          <p:spPr>
            <a:xfrm>
              <a:off x="2520124" y="4526919"/>
              <a:ext cx="0" cy="990129"/>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486572" y="1412776"/>
            <a:ext cx="2052580" cy="1200329"/>
          </a:xfrm>
          <a:prstGeom prst="rect">
            <a:avLst/>
          </a:prstGeom>
          <a:noFill/>
        </p:spPr>
        <p:txBody>
          <a:bodyPr wrap="square" rtlCol="0">
            <a:spAutoFit/>
          </a:bodyPr>
          <a:lstStyle/>
          <a:p>
            <a:r>
              <a:rPr lang="en-US" dirty="0" smtClean="0"/>
              <a:t>Please reach out or connect, especially if you have any questions</a:t>
            </a:r>
            <a:endParaRPr lang="en-GB" dirty="0"/>
          </a:p>
        </p:txBody>
      </p:sp>
      <p:cxnSp>
        <p:nvCxnSpPr>
          <p:cNvPr id="25" name="Straight Connector 24"/>
          <p:cNvCxnSpPr/>
          <p:nvPr/>
        </p:nvCxnSpPr>
        <p:spPr>
          <a:xfrm>
            <a:off x="2520125" y="1517875"/>
            <a:ext cx="0" cy="990129"/>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6" name="AutoShape 2" descr="File:LinkedIn icon.svg - Wikimedia Common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 name="AutoShape 4" descr="File:LinkedIn icon.svg - Wikimedia Commons"/>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AutoShape 6" descr="File:LinkedIn icon.svg - Wikimedia Commons"/>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6" name="Picture 8" descr="File:LinkedIn icon.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05745" y="1547164"/>
            <a:ext cx="919204" cy="91920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707903" y="1683600"/>
            <a:ext cx="4176465" cy="369332"/>
          </a:xfrm>
          <a:prstGeom prst="rect">
            <a:avLst/>
          </a:prstGeom>
          <a:noFill/>
        </p:spPr>
        <p:txBody>
          <a:bodyPr wrap="square" rtlCol="0">
            <a:spAutoFit/>
          </a:bodyPr>
          <a:lstStyle/>
          <a:p>
            <a:r>
              <a:rPr lang="en-GB" dirty="0"/>
              <a:t>https://</a:t>
            </a:r>
            <a:r>
              <a:rPr lang="en-GB" dirty="0" smtClean="0"/>
              <a:t>www.linkedin.com/in/sarahabnett/</a:t>
            </a:r>
            <a:endParaRPr lang="en-GB" dirty="0"/>
          </a:p>
        </p:txBody>
      </p:sp>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4248" y="4040019"/>
            <a:ext cx="1944216" cy="1893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937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76672"/>
            <a:ext cx="7920880" cy="2664296"/>
          </a:xfrm>
        </p:spPr>
        <p:txBody>
          <a:bodyPr>
            <a:normAutofit/>
          </a:bodyPr>
          <a:lstStyle/>
          <a:p>
            <a:pPr algn="l"/>
            <a:r>
              <a:rPr lang="en-US" b="1" dirty="0" smtClean="0">
                <a:solidFill>
                  <a:schemeClr val="tx2">
                    <a:lumMod val="75000"/>
                  </a:schemeClr>
                </a:solidFill>
                <a:latin typeface="Arial" panose="020B0604020202020204" pitchFamily="34" charset="0"/>
                <a:ea typeface="Yu Gothic UI Semilight" panose="020B0400000000000000" pitchFamily="34" charset="-128"/>
                <a:cs typeface="Arial" panose="020B0604020202020204" pitchFamily="34" charset="0"/>
              </a:rPr>
              <a:t>Elevate User Confidence </a:t>
            </a:r>
            <a:r>
              <a:rPr lang="en-US" sz="2800" b="1" dirty="0" smtClean="0">
                <a:solidFill>
                  <a:schemeClr val="tx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r>
            <a:br>
              <a:rPr lang="en-US" sz="2800" b="1" dirty="0" smtClean="0">
                <a:solidFill>
                  <a:schemeClr val="tx2">
                    <a:lumMod val="75000"/>
                  </a:schemeClr>
                </a:solidFill>
                <a:latin typeface="Calibri Light" panose="020F0302020204030204" pitchFamily="34" charset="0"/>
                <a:ea typeface="Calibri Light" panose="020F0302020204030204" pitchFamily="34" charset="0"/>
                <a:cs typeface="Calibri Light" panose="020F0302020204030204" pitchFamily="34" charset="0"/>
              </a:rPr>
            </a:br>
            <a:r>
              <a:rPr lang="en-US" sz="2800" b="1" dirty="0" smtClean="0">
                <a:solidFill>
                  <a:schemeClr val="tx2">
                    <a:lumMod val="75000"/>
                  </a:schemeClr>
                </a:solidFill>
                <a:latin typeface="Calibri Light" panose="020F0302020204030204" pitchFamily="34" charset="0"/>
                <a:ea typeface="Calibri Light" panose="020F0302020204030204" pitchFamily="34" charset="0"/>
                <a:cs typeface="Calibri Light" panose="020F0302020204030204" pitchFamily="34" charset="0"/>
              </a:rPr>
              <a:t>with</a:t>
            </a:r>
            <a:r>
              <a:rPr lang="en-US" sz="4000" b="1" dirty="0" smtClean="0">
                <a:solidFill>
                  <a:schemeClr val="tx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t>
            </a:r>
            <a:r>
              <a:rPr lang="en-US" sz="2800" b="1" dirty="0" smtClean="0">
                <a:solidFill>
                  <a:schemeClr val="tx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Automated Testing in Power BI</a:t>
            </a:r>
            <a:br>
              <a:rPr lang="en-US" sz="2800" b="1" dirty="0" smtClean="0">
                <a:solidFill>
                  <a:schemeClr val="tx2">
                    <a:lumMod val="75000"/>
                  </a:schemeClr>
                </a:solidFill>
                <a:latin typeface="Calibri Light" panose="020F0302020204030204" pitchFamily="34" charset="0"/>
                <a:ea typeface="Calibri Light" panose="020F0302020204030204" pitchFamily="34" charset="0"/>
                <a:cs typeface="Calibri Light" panose="020F0302020204030204" pitchFamily="34" charset="0"/>
              </a:rPr>
            </a:br>
            <a:r>
              <a:rPr lang="en-US" sz="2800" b="1" dirty="0">
                <a:solidFill>
                  <a:schemeClr val="tx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r>
            <a:br>
              <a:rPr lang="en-US" sz="2800" b="1" dirty="0">
                <a:solidFill>
                  <a:schemeClr val="tx2">
                    <a:lumMod val="75000"/>
                  </a:schemeClr>
                </a:solidFill>
                <a:latin typeface="Calibri Light" panose="020F0302020204030204" pitchFamily="34" charset="0"/>
                <a:ea typeface="Calibri Light" panose="020F0302020204030204" pitchFamily="34" charset="0"/>
                <a:cs typeface="Calibri Light" panose="020F0302020204030204" pitchFamily="34" charset="0"/>
              </a:rPr>
            </a:br>
            <a:r>
              <a:rPr lang="en-US" sz="4000" b="1" dirty="0" smtClean="0">
                <a:solidFill>
                  <a:srgbClr val="C3508B"/>
                </a:solidFill>
                <a:latin typeface="Brush Script MT" panose="03060802040406070304" pitchFamily="66" charset="0"/>
                <a:ea typeface="Calibri Light" panose="020F0302020204030204" pitchFamily="34" charset="0"/>
                <a:cs typeface="Calibri Light" panose="020F0302020204030204" pitchFamily="34" charset="0"/>
              </a:rPr>
              <a:t>and cats!</a:t>
            </a:r>
            <a:endParaRPr lang="en-GB" sz="4000" dirty="0">
              <a:solidFill>
                <a:srgbClr val="C3508B"/>
              </a:solidFill>
              <a:latin typeface="Brush Script MT" panose="03060802040406070304" pitchFamily="66" charset="0"/>
              <a:ea typeface="Calibri Light" panose="020F0302020204030204" pitchFamily="34" charset="0"/>
              <a:cs typeface="Calibri Light" panose="020F0302020204030204" pitchFamily="34" charset="0"/>
            </a:endParaRPr>
          </a:p>
        </p:txBody>
      </p:sp>
      <p:pic>
        <p:nvPicPr>
          <p:cNvPr id="2050" name="Picture 2" descr="Stressed Cat Meme Generator - Imgfl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934174"/>
            <a:ext cx="2520280" cy="17248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at raising both hands raw photo cute hooray happy cat | Premium  AI-gener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6136" y="3933303"/>
            <a:ext cx="2218234" cy="1725687"/>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3218700" y="4553830"/>
            <a:ext cx="489204" cy="484632"/>
          </a:xfrm>
          <a:prstGeom prst="rightArrow">
            <a:avLst/>
          </a:prstGeom>
          <a:solidFill>
            <a:srgbClr val="C35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8488" y="4077072"/>
            <a:ext cx="1337568" cy="1337568"/>
          </a:xfrm>
          <a:prstGeom prst="rect">
            <a:avLst/>
          </a:prstGeom>
        </p:spPr>
      </p:pic>
      <p:sp>
        <p:nvSpPr>
          <p:cNvPr id="7" name="Right Arrow 6"/>
          <p:cNvSpPr/>
          <p:nvPr/>
        </p:nvSpPr>
        <p:spPr>
          <a:xfrm>
            <a:off x="5162916" y="4503540"/>
            <a:ext cx="489204" cy="484632"/>
          </a:xfrm>
          <a:prstGeom prst="rightArrow">
            <a:avLst/>
          </a:prstGeom>
          <a:solidFill>
            <a:srgbClr val="C35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9721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5880" y="312738"/>
            <a:ext cx="3806825" cy="769441"/>
          </a:xfrm>
          <a:prstGeom prst="rect">
            <a:avLst/>
          </a:prstGeom>
          <a:noFill/>
        </p:spPr>
        <p:txBody>
          <a:bodyPr wrap="square" rtlCol="0">
            <a:spAutoFit/>
          </a:bodyPr>
          <a:lstStyle/>
          <a:p>
            <a:r>
              <a:rPr lang="en-US" sz="4400" dirty="0" smtClean="0"/>
              <a:t>SARAH ABNETT</a:t>
            </a:r>
            <a:endParaRPr lang="en-GB" sz="4400" dirty="0"/>
          </a:p>
        </p:txBody>
      </p:sp>
      <p:sp>
        <p:nvSpPr>
          <p:cNvPr id="5" name="AutoShape 2" descr="UNIVERSITY OF GLASGOW (2025) All You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4" descr="UNIVERSITY OF GLASGOW (2025) All You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6" descr="UNIVERSITY OF GLASGOW (2025) All You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8" descr="UNIVERSITY OF GLASGOW (2025) All You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12" descr="University of Glasgow Logo PNG Vector (AI) Free Download"/>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4" descr="University of Glasgow Logo PNG Vector (AI) Free Download"/>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3" name="Group 2"/>
          <p:cNvGrpSpPr/>
          <p:nvPr/>
        </p:nvGrpSpPr>
        <p:grpSpPr>
          <a:xfrm>
            <a:off x="563144" y="2822946"/>
            <a:ext cx="8137822" cy="1604169"/>
            <a:chOff x="701135" y="2348880"/>
            <a:chExt cx="8137822" cy="1604169"/>
          </a:xfrm>
        </p:grpSpPr>
        <p:grpSp>
          <p:nvGrpSpPr>
            <p:cNvPr id="18" name="Group 17"/>
            <p:cNvGrpSpPr/>
            <p:nvPr/>
          </p:nvGrpSpPr>
          <p:grpSpPr>
            <a:xfrm>
              <a:off x="6543388" y="2348880"/>
              <a:ext cx="2295569" cy="1604169"/>
              <a:chOff x="6444208" y="2276872"/>
              <a:chExt cx="2475589" cy="1652695"/>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t="33692" b="33154"/>
              <a:stretch/>
            </p:blipFill>
            <p:spPr>
              <a:xfrm>
                <a:off x="6444208" y="3295517"/>
                <a:ext cx="2475589" cy="63405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4228" y="2276872"/>
                <a:ext cx="2010664" cy="1340443"/>
              </a:xfrm>
              <a:prstGeom prst="rect">
                <a:avLst/>
              </a:prstGeom>
            </p:spPr>
          </p:pic>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135" y="3026795"/>
              <a:ext cx="1278578" cy="42838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98619" y="2924944"/>
              <a:ext cx="1449445" cy="752596"/>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38622" y="3075144"/>
              <a:ext cx="1493618" cy="497872"/>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02342" y="3113819"/>
              <a:ext cx="1361546" cy="387189"/>
            </a:xfrm>
            <a:prstGeom prst="rect">
              <a:avLst/>
            </a:prstGeom>
          </p:spPr>
        </p:pic>
      </p:grpSp>
      <p:grpSp>
        <p:nvGrpSpPr>
          <p:cNvPr id="29" name="Group 28"/>
          <p:cNvGrpSpPr/>
          <p:nvPr/>
        </p:nvGrpSpPr>
        <p:grpSpPr>
          <a:xfrm>
            <a:off x="7164288" y="210059"/>
            <a:ext cx="1751122" cy="1424558"/>
            <a:chOff x="5028264" y="1975047"/>
            <a:chExt cx="1751122" cy="1424558"/>
          </a:xfrm>
        </p:grpSpPr>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42708" y="2519718"/>
              <a:ext cx="1322234" cy="879887"/>
            </a:xfrm>
            <a:prstGeom prst="rect">
              <a:avLst/>
            </a:prstGeom>
          </p:spPr>
        </p:pic>
        <p:pic>
          <p:nvPicPr>
            <p:cNvPr id="20" name="Pictur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28264" y="1975047"/>
              <a:ext cx="1751122" cy="687742"/>
            </a:xfrm>
            <a:prstGeom prst="rect">
              <a:avLst/>
            </a:prstGeom>
          </p:spPr>
        </p:pic>
      </p:grpSp>
      <p:grpSp>
        <p:nvGrpSpPr>
          <p:cNvPr id="31" name="Group 30"/>
          <p:cNvGrpSpPr/>
          <p:nvPr/>
        </p:nvGrpSpPr>
        <p:grpSpPr>
          <a:xfrm>
            <a:off x="5842054" y="256232"/>
            <a:ext cx="1322234" cy="1408923"/>
            <a:chOff x="2041169" y="1916779"/>
            <a:chExt cx="1322234" cy="1408923"/>
          </a:xfrm>
        </p:grpSpPr>
        <p:pic>
          <p:nvPicPr>
            <p:cNvPr id="22" name="Picture 21"/>
            <p:cNvPicPr>
              <a:picLocks noChangeAspect="1"/>
            </p:cNvPicPr>
            <p:nvPr/>
          </p:nvPicPr>
          <p:blipFill rotWithShape="1">
            <a:blip r:embed="rId11" cstate="print">
              <a:extLst>
                <a:ext uri="{28A0092B-C50C-407E-A947-70E740481C1C}">
                  <a14:useLocalDpi xmlns:a14="http://schemas.microsoft.com/office/drawing/2010/main" val="0"/>
                </a:ext>
              </a:extLst>
            </a:blip>
            <a:srcRect l="-719" t="26615" b="22103"/>
            <a:stretch/>
          </p:blipFill>
          <p:spPr>
            <a:xfrm>
              <a:off x="2041169" y="1916779"/>
              <a:ext cx="1199553" cy="610774"/>
            </a:xfrm>
            <a:prstGeom prst="rect">
              <a:avLst/>
            </a:prstGeom>
          </p:spPr>
        </p:pic>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41169" y="2445815"/>
              <a:ext cx="1322234" cy="879887"/>
            </a:xfrm>
            <a:prstGeom prst="rect">
              <a:avLst/>
            </a:prstGeom>
          </p:spPr>
        </p:pic>
      </p:grpSp>
      <p:pic>
        <p:nvPicPr>
          <p:cNvPr id="23" name="Picture 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20860" y="5460740"/>
            <a:ext cx="1979712" cy="1035542"/>
          </a:xfrm>
          <a:prstGeom prst="rect">
            <a:avLst/>
          </a:prstGeom>
        </p:spPr>
      </p:pic>
      <p:pic>
        <p:nvPicPr>
          <p:cNvPr id="24" name="Picture 2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25682" y="5877272"/>
            <a:ext cx="632744" cy="406764"/>
          </a:xfrm>
          <a:prstGeom prst="rect">
            <a:avLst/>
          </a:prstGeom>
        </p:spPr>
      </p:pic>
      <p:pic>
        <p:nvPicPr>
          <p:cNvPr id="25" name="Picture 2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987824" y="4592682"/>
            <a:ext cx="1520933" cy="855525"/>
          </a:xfrm>
          <a:prstGeom prst="rect">
            <a:avLst/>
          </a:prstGeom>
        </p:spPr>
      </p:pic>
      <p:pic>
        <p:nvPicPr>
          <p:cNvPr id="26" name="Picture 2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93802" y="4532003"/>
            <a:ext cx="1857874" cy="976881"/>
          </a:xfrm>
          <a:prstGeom prst="rect">
            <a:avLst/>
          </a:prstGeom>
        </p:spPr>
      </p:pic>
      <p:pic>
        <p:nvPicPr>
          <p:cNvPr id="27" name="Picture 2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995936" y="5657935"/>
            <a:ext cx="746144" cy="746144"/>
          </a:xfrm>
          <a:prstGeom prst="rect">
            <a:avLst/>
          </a:prstGeom>
        </p:spPr>
      </p:pic>
      <p:pic>
        <p:nvPicPr>
          <p:cNvPr id="30" name="Picture 2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03088" y="4619784"/>
            <a:ext cx="2322035" cy="688259"/>
          </a:xfrm>
          <a:prstGeom prst="rect">
            <a:avLst/>
          </a:prstGeom>
        </p:spPr>
      </p:pic>
      <p:pic>
        <p:nvPicPr>
          <p:cNvPr id="32" name="Picture 31"/>
          <p:cNvPicPr>
            <a:picLocks noChangeAspect="1"/>
          </p:cNvPicPr>
          <p:nvPr/>
        </p:nvPicPr>
        <p:blipFill rotWithShape="1">
          <a:blip r:embed="rId19">
            <a:extLst>
              <a:ext uri="{28A0092B-C50C-407E-A947-70E740481C1C}">
                <a14:useLocalDpi xmlns:a14="http://schemas.microsoft.com/office/drawing/2010/main" val="0"/>
              </a:ext>
            </a:extLst>
          </a:blip>
          <a:srcRect t="6443" b="6154"/>
          <a:stretch/>
        </p:blipFill>
        <p:spPr>
          <a:xfrm>
            <a:off x="510662" y="1087741"/>
            <a:ext cx="2089170" cy="2034557"/>
          </a:xfrm>
          <a:prstGeom prst="rect">
            <a:avLst/>
          </a:prstGeom>
        </p:spPr>
      </p:pic>
      <p:pic>
        <p:nvPicPr>
          <p:cNvPr id="33" name="Picture 3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985902" y="5444314"/>
            <a:ext cx="1834570" cy="963149"/>
          </a:xfrm>
          <a:prstGeom prst="rect">
            <a:avLst/>
          </a:prstGeom>
        </p:spPr>
      </p:pic>
      <p:pic>
        <p:nvPicPr>
          <p:cNvPr id="34" name="Picture 3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810494" y="1268760"/>
            <a:ext cx="2648545" cy="1489807"/>
          </a:xfrm>
          <a:prstGeom prst="rect">
            <a:avLst/>
          </a:prstGeom>
        </p:spPr>
      </p:pic>
      <p:pic>
        <p:nvPicPr>
          <p:cNvPr id="35" name="Picture 34"/>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752286" y="4621220"/>
            <a:ext cx="824004" cy="824004"/>
          </a:xfrm>
          <a:prstGeom prst="rect">
            <a:avLst/>
          </a:prstGeom>
        </p:spPr>
      </p:pic>
    </p:spTree>
    <p:extLst>
      <p:ext uri="{BB962C8B-B14F-4D97-AF65-F5344CB8AC3E}">
        <p14:creationId xmlns:p14="http://schemas.microsoft.com/office/powerpoint/2010/main" val="4213557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67544" y="332656"/>
            <a:ext cx="82809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smtClean="0">
                <a:solidFill>
                  <a:schemeClr val="tx2">
                    <a:lumMod val="75000"/>
                  </a:schemeClr>
                </a:solidFill>
                <a:latin typeface="Arial" panose="020B0604020202020204" pitchFamily="34" charset="0"/>
                <a:cs typeface="Arial" panose="020B0604020202020204" pitchFamily="34" charset="0"/>
              </a:rPr>
              <a:t>Overview</a:t>
            </a:r>
            <a:endParaRPr lang="en-GB" sz="3600" dirty="0">
              <a:solidFill>
                <a:schemeClr val="tx2">
                  <a:lumMod val="75000"/>
                </a:schemeClr>
              </a:solidFill>
              <a:latin typeface="Arial" panose="020B0604020202020204" pitchFamily="34" charset="0"/>
              <a:cs typeface="Arial" panose="020B0604020202020204" pitchFamily="34" charset="0"/>
            </a:endParaRPr>
          </a:p>
        </p:txBody>
      </p:sp>
      <p:cxnSp>
        <p:nvCxnSpPr>
          <p:cNvPr id="7" name="Straight Connector 6"/>
          <p:cNvCxnSpPr/>
          <p:nvPr/>
        </p:nvCxnSpPr>
        <p:spPr>
          <a:xfrm>
            <a:off x="467544" y="108265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9" name="Diagram 8"/>
          <p:cNvGraphicFramePr/>
          <p:nvPr>
            <p:extLst>
              <p:ext uri="{D42A27DB-BD31-4B8C-83A1-F6EECF244321}">
                <p14:modId xmlns:p14="http://schemas.microsoft.com/office/powerpoint/2010/main" val="3547736640"/>
              </p:ext>
            </p:extLst>
          </p:nvPr>
        </p:nvGraphicFramePr>
        <p:xfrm>
          <a:off x="971600" y="1340768"/>
          <a:ext cx="684076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3373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332656"/>
            <a:ext cx="82809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smtClean="0">
                <a:solidFill>
                  <a:schemeClr val="tx2">
                    <a:lumMod val="75000"/>
                  </a:schemeClr>
                </a:solidFill>
                <a:latin typeface="Arial" panose="020B0604020202020204" pitchFamily="34" charset="0"/>
                <a:cs typeface="Arial" panose="020B0604020202020204" pitchFamily="34" charset="0"/>
              </a:rPr>
              <a:t>The Problem:</a:t>
            </a:r>
            <a:endParaRPr lang="en-GB" sz="3600" dirty="0">
              <a:solidFill>
                <a:schemeClr val="tx2">
                  <a:lumMod val="75000"/>
                </a:schemeClr>
              </a:solidFill>
              <a:latin typeface="Arial" panose="020B0604020202020204" pitchFamily="34" charset="0"/>
              <a:cs typeface="Arial" panose="020B0604020202020204" pitchFamily="34" charset="0"/>
            </a:endParaRPr>
          </a:p>
        </p:txBody>
      </p:sp>
      <p:cxnSp>
        <p:nvCxnSpPr>
          <p:cNvPr id="3" name="Straight Connector 2"/>
          <p:cNvCxnSpPr/>
          <p:nvPr/>
        </p:nvCxnSpPr>
        <p:spPr>
          <a:xfrm>
            <a:off x="467544" y="108265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441" r="6630"/>
          <a:stretch/>
        </p:blipFill>
        <p:spPr bwMode="auto">
          <a:xfrm>
            <a:off x="3563888" y="3284984"/>
            <a:ext cx="5073162"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s://i.imgflip.com/9sbz7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5" y="1340768"/>
            <a:ext cx="3600400" cy="246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094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332656"/>
            <a:ext cx="8280920" cy="720080"/>
          </a:xfrm>
          <a:prstGeom prst="rect">
            <a:avLst/>
          </a:prstGeom>
          <a:ln>
            <a:noFill/>
          </a:ln>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smtClean="0">
                <a:solidFill>
                  <a:schemeClr val="tx2">
                    <a:lumMod val="75000"/>
                  </a:schemeClr>
                </a:solidFill>
                <a:latin typeface="Arial" panose="020B0604020202020204" pitchFamily="34" charset="0"/>
                <a:cs typeface="Arial" panose="020B0604020202020204" pitchFamily="34" charset="0"/>
              </a:rPr>
              <a:t>The Problem: </a:t>
            </a:r>
            <a:endParaRPr lang="en-GB" sz="3600" dirty="0">
              <a:solidFill>
                <a:schemeClr val="tx2">
                  <a:lumMod val="75000"/>
                </a:schemeClr>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89" y="1628800"/>
            <a:ext cx="8839274" cy="4916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467544" y="105273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0765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332656"/>
            <a:ext cx="8280920"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smtClean="0">
                <a:solidFill>
                  <a:schemeClr val="tx2">
                    <a:lumMod val="75000"/>
                  </a:schemeClr>
                </a:solidFill>
                <a:latin typeface="Arial" panose="020B0604020202020204" pitchFamily="34" charset="0"/>
                <a:cs typeface="Arial" panose="020B0604020202020204" pitchFamily="34" charset="0"/>
              </a:rPr>
              <a:t>The Problem: </a:t>
            </a:r>
            <a:endParaRPr lang="en-GB" sz="3600" dirty="0">
              <a:solidFill>
                <a:schemeClr val="tx2">
                  <a:lumMod val="75000"/>
                </a:schemeClr>
              </a:solidFill>
              <a:latin typeface="Arial" panose="020B0604020202020204" pitchFamily="34" charset="0"/>
              <a:cs typeface="Arial" panose="020B0604020202020204" pitchFamily="34" charset="0"/>
            </a:endParaRPr>
          </a:p>
        </p:txBody>
      </p:sp>
      <p:cxnSp>
        <p:nvCxnSpPr>
          <p:cNvPr id="3" name="Straight Connector 2"/>
          <p:cNvCxnSpPr/>
          <p:nvPr/>
        </p:nvCxnSpPr>
        <p:spPr>
          <a:xfrm>
            <a:off x="467544" y="105273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77" y="1484784"/>
            <a:ext cx="8684011" cy="480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50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332656"/>
            <a:ext cx="8280920" cy="114200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smtClean="0">
                <a:solidFill>
                  <a:schemeClr val="tx2">
                    <a:lumMod val="75000"/>
                  </a:schemeClr>
                </a:solidFill>
                <a:latin typeface="Arial" panose="020B0604020202020204" pitchFamily="34" charset="0"/>
                <a:cs typeface="Arial" panose="020B0604020202020204" pitchFamily="34" charset="0"/>
              </a:rPr>
              <a:t>The Cause:</a:t>
            </a:r>
            <a:endParaRPr lang="en-GB" sz="3600" dirty="0">
              <a:solidFill>
                <a:schemeClr val="tx2">
                  <a:lumMod val="75000"/>
                </a:schemeClr>
              </a:solidFill>
              <a:latin typeface="Arial" panose="020B0604020202020204" pitchFamily="34" charset="0"/>
              <a:cs typeface="Arial" panose="020B0604020202020204" pitchFamily="34" charset="0"/>
            </a:endParaRPr>
          </a:p>
        </p:txBody>
      </p:sp>
      <p:cxnSp>
        <p:nvCxnSpPr>
          <p:cNvPr id="3" name="Straight Connector 2"/>
          <p:cNvCxnSpPr/>
          <p:nvPr/>
        </p:nvCxnSpPr>
        <p:spPr>
          <a:xfrm>
            <a:off x="467544" y="105273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54" r="1062"/>
          <a:stretch/>
        </p:blipFill>
        <p:spPr>
          <a:xfrm>
            <a:off x="107504" y="1268760"/>
            <a:ext cx="8969031" cy="3008784"/>
          </a:xfrm>
          <a:prstGeom prst="rect">
            <a:avLst/>
          </a:prstGeom>
        </p:spPr>
      </p:pic>
      <p:sp>
        <p:nvSpPr>
          <p:cNvPr id="5" name="Right Arrow 4"/>
          <p:cNvSpPr/>
          <p:nvPr/>
        </p:nvSpPr>
        <p:spPr>
          <a:xfrm>
            <a:off x="1691680" y="5229200"/>
            <a:ext cx="5040560" cy="48463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1547664" y="4869160"/>
            <a:ext cx="1026243" cy="369332"/>
          </a:xfrm>
          <a:prstGeom prst="rect">
            <a:avLst/>
          </a:prstGeom>
          <a:noFill/>
        </p:spPr>
        <p:txBody>
          <a:bodyPr wrap="none" rtlCol="0">
            <a:spAutoFit/>
          </a:bodyPr>
          <a:lstStyle/>
          <a:p>
            <a:r>
              <a:rPr lang="en-US" dirty="0" smtClean="0"/>
              <a:t>Beginner</a:t>
            </a:r>
            <a:endParaRPr lang="en-GB" dirty="0"/>
          </a:p>
        </p:txBody>
      </p:sp>
      <p:sp>
        <p:nvSpPr>
          <p:cNvPr id="7" name="TextBox 6"/>
          <p:cNvSpPr txBox="1"/>
          <p:nvPr/>
        </p:nvSpPr>
        <p:spPr>
          <a:xfrm>
            <a:off x="5615186" y="4859868"/>
            <a:ext cx="1146661" cy="369332"/>
          </a:xfrm>
          <a:prstGeom prst="rect">
            <a:avLst/>
          </a:prstGeom>
          <a:noFill/>
        </p:spPr>
        <p:txBody>
          <a:bodyPr wrap="none" rtlCol="0">
            <a:spAutoFit/>
          </a:bodyPr>
          <a:lstStyle/>
          <a:p>
            <a:r>
              <a:rPr lang="en-US" dirty="0" smtClean="0"/>
              <a:t>Enterprise</a:t>
            </a:r>
            <a:endParaRPr lang="en-GB" dirty="0"/>
          </a:p>
        </p:txBody>
      </p:sp>
    </p:spTree>
    <p:extLst>
      <p:ext uri="{BB962C8B-B14F-4D97-AF65-F5344CB8AC3E}">
        <p14:creationId xmlns:p14="http://schemas.microsoft.com/office/powerpoint/2010/main" val="945157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332656"/>
            <a:ext cx="8280920" cy="114200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smtClean="0">
                <a:solidFill>
                  <a:schemeClr val="tx2">
                    <a:lumMod val="75000"/>
                  </a:schemeClr>
                </a:solidFill>
                <a:latin typeface="Arial" panose="020B0604020202020204" pitchFamily="34" charset="0"/>
                <a:cs typeface="Arial" panose="020B0604020202020204" pitchFamily="34" charset="0"/>
              </a:rPr>
              <a:t>The Solution</a:t>
            </a:r>
            <a:endParaRPr lang="en-GB" sz="3600" dirty="0">
              <a:solidFill>
                <a:schemeClr val="tx2">
                  <a:lumMod val="75000"/>
                </a:schemeClr>
              </a:solidFill>
              <a:latin typeface="Arial" panose="020B0604020202020204" pitchFamily="34" charset="0"/>
              <a:cs typeface="Arial" panose="020B0604020202020204" pitchFamily="34" charset="0"/>
            </a:endParaRPr>
          </a:p>
        </p:txBody>
      </p:sp>
      <p:cxnSp>
        <p:nvCxnSpPr>
          <p:cNvPr id="3" name="Straight Connector 2"/>
          <p:cNvCxnSpPr/>
          <p:nvPr/>
        </p:nvCxnSpPr>
        <p:spPr>
          <a:xfrm>
            <a:off x="467544" y="105273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683568" y="1383614"/>
            <a:ext cx="4362028" cy="369332"/>
          </a:xfrm>
          <a:prstGeom prst="rect">
            <a:avLst/>
          </a:prstGeom>
          <a:noFill/>
        </p:spPr>
        <p:txBody>
          <a:bodyPr wrap="none" rtlCol="0">
            <a:spAutoFit/>
          </a:bodyPr>
          <a:lstStyle/>
          <a:p>
            <a:r>
              <a:rPr lang="en-US" dirty="0" smtClean="0"/>
              <a:t>Implement a test automation tool called CAT</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5110" y="169747"/>
            <a:ext cx="833512" cy="833512"/>
          </a:xfrm>
          <a:prstGeom prst="rect">
            <a:avLst/>
          </a:prstGeom>
        </p:spPr>
      </p:pic>
      <p:pic>
        <p:nvPicPr>
          <p:cNvPr id="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328" y="32899"/>
            <a:ext cx="996488" cy="97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702" y="1844824"/>
            <a:ext cx="7289254" cy="4672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835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8501</TotalTime>
  <Words>924</Words>
  <Application>Microsoft Office PowerPoint</Application>
  <PresentationFormat>On-screen Show (4:3)</PresentationFormat>
  <Paragraphs>154</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Elevate User Confidence  with Automated Testing in Power BI  and cats!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dc:creator>
  <cp:lastModifiedBy>sarah</cp:lastModifiedBy>
  <cp:revision>87</cp:revision>
  <dcterms:created xsi:type="dcterms:W3CDTF">2025-04-13T12:24:42Z</dcterms:created>
  <dcterms:modified xsi:type="dcterms:W3CDTF">2025-09-15T09:11:47Z</dcterms:modified>
</cp:coreProperties>
</file>