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094" y="-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1F8D-9F84-496E-A331-985E5FE548D7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0339-4856-40CA-97EB-30FEDF063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9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1F8D-9F84-496E-A331-985E5FE548D7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0339-4856-40CA-97EB-30FEDF063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07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1F8D-9F84-496E-A331-985E5FE548D7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0339-4856-40CA-97EB-30FEDF063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67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1F8D-9F84-496E-A331-985E5FE548D7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0339-4856-40CA-97EB-30FEDF063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6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1F8D-9F84-496E-A331-985E5FE548D7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0339-4856-40CA-97EB-30FEDF063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8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1F8D-9F84-496E-A331-985E5FE548D7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0339-4856-40CA-97EB-30FEDF063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71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1F8D-9F84-496E-A331-985E5FE548D7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0339-4856-40CA-97EB-30FEDF063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1F8D-9F84-496E-A331-985E5FE548D7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0339-4856-40CA-97EB-30FEDF063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9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1F8D-9F84-496E-A331-985E5FE548D7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0339-4856-40CA-97EB-30FEDF063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6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1F8D-9F84-496E-A331-985E5FE548D7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0339-4856-40CA-97EB-30FEDF063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88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1F8D-9F84-496E-A331-985E5FE548D7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0339-4856-40CA-97EB-30FEDF063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1F8D-9F84-496E-A331-985E5FE548D7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0339-4856-40CA-97EB-30FEDF063F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21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0057" y="-4317423"/>
            <a:ext cx="6858000" cy="6858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943" y="-4317423"/>
            <a:ext cx="6858000" cy="6858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0057" y="2540577"/>
            <a:ext cx="6858000" cy="6858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943" y="2585604"/>
            <a:ext cx="6858000" cy="6858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0057" y="9488631"/>
            <a:ext cx="6858000" cy="6858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943" y="9488631"/>
            <a:ext cx="685800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583140" y="-3848669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 err="1" smtClean="0"/>
              <a:t>Electrona</a:t>
            </a:r>
            <a:r>
              <a:rPr lang="en-GB" i="1" dirty="0" smtClean="0"/>
              <a:t> </a:t>
            </a:r>
            <a:r>
              <a:rPr lang="en-GB" i="1" dirty="0" err="1" smtClean="0"/>
              <a:t>antarctica</a:t>
            </a:r>
            <a:endParaRPr lang="en-GB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41140" y="-3848669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 err="1" smtClean="0"/>
              <a:t>Electrona</a:t>
            </a:r>
            <a:r>
              <a:rPr lang="en-GB" i="1" dirty="0" smtClean="0"/>
              <a:t> </a:t>
            </a:r>
            <a:r>
              <a:rPr lang="en-GB" i="1" dirty="0" err="1" smtClean="0"/>
              <a:t>carlsbergi</a:t>
            </a:r>
            <a:endParaRPr lang="en-GB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583139" y="3009331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 err="1" smtClean="0"/>
              <a:t>Gymnoscopelus</a:t>
            </a:r>
            <a:r>
              <a:rPr lang="en-GB" i="1" dirty="0" smtClean="0"/>
              <a:t> </a:t>
            </a:r>
            <a:r>
              <a:rPr lang="en-GB" i="1" dirty="0" err="1" smtClean="0"/>
              <a:t>braueri</a:t>
            </a:r>
            <a:endParaRPr lang="en-GB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41139" y="3009331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 err="1" smtClean="0"/>
              <a:t>Gymnoscopelus</a:t>
            </a:r>
            <a:r>
              <a:rPr lang="en-GB" i="1" dirty="0" smtClean="0"/>
              <a:t> </a:t>
            </a:r>
            <a:r>
              <a:rPr lang="en-GB" i="1" dirty="0" err="1" smtClean="0"/>
              <a:t>nicholsi</a:t>
            </a:r>
            <a:endParaRPr lang="en-GB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583138" y="9881400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 err="1" smtClean="0"/>
              <a:t>Krefftichthys</a:t>
            </a:r>
            <a:r>
              <a:rPr lang="en-GB" i="1" dirty="0" smtClean="0"/>
              <a:t> </a:t>
            </a:r>
            <a:r>
              <a:rPr lang="en-GB" i="1" dirty="0" err="1" smtClean="0"/>
              <a:t>anderssoni</a:t>
            </a:r>
            <a:endParaRPr lang="en-GB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8441138" y="9881400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 err="1" smtClean="0"/>
              <a:t>Protomyctophum</a:t>
            </a:r>
            <a:r>
              <a:rPr lang="en-GB" i="1" dirty="0" smtClean="0"/>
              <a:t> </a:t>
            </a:r>
            <a:r>
              <a:rPr lang="en-GB" i="1" dirty="0" err="1" smtClean="0"/>
              <a:t>bolini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95591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Alewijnse</dc:creator>
  <cp:lastModifiedBy>Sarah Alewijnse</cp:lastModifiedBy>
  <cp:revision>2</cp:revision>
  <dcterms:created xsi:type="dcterms:W3CDTF">2019-08-05T16:08:38Z</dcterms:created>
  <dcterms:modified xsi:type="dcterms:W3CDTF">2019-08-05T16:14:31Z</dcterms:modified>
</cp:coreProperties>
</file>