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-3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4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5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33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0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5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0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38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9EB9-F95A-4508-9748-4DEE7CD02B47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3970-4A77-40DF-9FCD-C18368F2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6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-1379912"/>
            <a:ext cx="6858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6" y="-1379912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1248" y="-995445"/>
            <a:ext cx="28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Electrona</a:t>
            </a:r>
            <a:r>
              <a:rPr lang="en-GB" i="1" dirty="0" smtClean="0"/>
              <a:t> </a:t>
            </a:r>
            <a:r>
              <a:rPr lang="en-GB" i="1" dirty="0" err="1" smtClean="0"/>
              <a:t>antarctica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0420066" y="-996287"/>
            <a:ext cx="28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Electrona</a:t>
            </a:r>
            <a:r>
              <a:rPr lang="en-GB" i="1" dirty="0" smtClean="0"/>
              <a:t> </a:t>
            </a:r>
            <a:r>
              <a:rPr lang="en-GB" i="1" dirty="0" err="1" smtClean="0"/>
              <a:t>carlsbergi</a:t>
            </a:r>
            <a:endParaRPr lang="en-GB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6" y="5478088"/>
            <a:ext cx="6858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71248" y="5861713"/>
            <a:ext cx="28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Gymnoscopelus</a:t>
            </a:r>
            <a:r>
              <a:rPr lang="en-GB" i="1" dirty="0" smtClean="0"/>
              <a:t> </a:t>
            </a:r>
            <a:r>
              <a:rPr lang="en-GB" i="1" dirty="0" err="1" smtClean="0"/>
              <a:t>braueri</a:t>
            </a:r>
            <a:endParaRPr lang="en-GB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66" y="5478088"/>
            <a:ext cx="6858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29248" y="5861713"/>
            <a:ext cx="28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Gymnoscopelus</a:t>
            </a:r>
            <a:r>
              <a:rPr lang="en-GB" i="1" dirty="0" smtClean="0"/>
              <a:t> </a:t>
            </a:r>
            <a:r>
              <a:rPr lang="en-GB" i="1" dirty="0" err="1" smtClean="0"/>
              <a:t>nicholsi</a:t>
            </a:r>
            <a:endParaRPr lang="en-GB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6" y="12336088"/>
            <a:ext cx="6858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1248" y="12719713"/>
            <a:ext cx="28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Krefftichthys</a:t>
            </a:r>
            <a:r>
              <a:rPr lang="en-GB" i="1" dirty="0" smtClean="0"/>
              <a:t> </a:t>
            </a:r>
            <a:r>
              <a:rPr lang="en-GB" i="1" dirty="0" err="1" smtClean="0"/>
              <a:t>anderssoni</a:t>
            </a:r>
            <a:endParaRPr lang="en-GB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66" y="12336088"/>
            <a:ext cx="6858000" cy="6858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29248" y="12719713"/>
            <a:ext cx="28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Protomyctophum</a:t>
            </a:r>
            <a:r>
              <a:rPr lang="en-GB" i="1" dirty="0" smtClean="0"/>
              <a:t> </a:t>
            </a:r>
            <a:r>
              <a:rPr lang="en-GB" i="1" dirty="0" err="1" smtClean="0"/>
              <a:t>bolini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5810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Alewijnse</dc:creator>
  <cp:lastModifiedBy>Sarah Alewijnse</cp:lastModifiedBy>
  <cp:revision>3</cp:revision>
  <dcterms:created xsi:type="dcterms:W3CDTF">2019-08-06T13:34:00Z</dcterms:created>
  <dcterms:modified xsi:type="dcterms:W3CDTF">2019-08-06T13:51:41Z</dcterms:modified>
</cp:coreProperties>
</file>