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8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255"/>
  </p:normalViewPr>
  <p:slideViewPr>
    <p:cSldViewPr snapToGrid="0" snapToObjects="1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D64E-217A-C445-B6FD-07D02D981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A900A-1E6C-FC45-8999-3BFEAB8A9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FF06-EB25-1549-A2B3-CE1DA91E4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F902-7298-474C-A8AE-ECDAE5B1DBAC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D2128-296E-8B41-B9BA-19B190FC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4E1C2-231F-BF41-9086-4F42DC0F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6CFE-059D-E44F-B0E1-6F36F6647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9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5B66-07E5-144C-BEA5-15D8FC693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15857-FE31-A743-A282-E793376C1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03DD4-9511-B64F-9E23-52B29994B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F902-7298-474C-A8AE-ECDAE5B1DBAC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D9268-F3A5-D044-A0C3-5B99E129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93C1E-6892-0C45-8BC9-2BA25DFB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6CFE-059D-E44F-B0E1-6F36F6647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6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031104-167E-4649-B48E-7F9C0253B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E1E20-9221-6F4D-8F5D-0FF3A366E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247E9-BB69-054B-B6E4-BC44BA1D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F902-7298-474C-A8AE-ECDAE5B1DBAC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C1BCB-787F-7541-AA45-691ECA64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703C4-69CC-E344-B6DB-226722E6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6CFE-059D-E44F-B0E1-6F36F6647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17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51F1-DC04-294B-87BA-F966C614A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B0965-82E4-EA4D-AD94-451FB32FA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29951-8885-6746-BCB2-ABAF74B2D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9D55-7612-104D-AC9E-9BA9809A9BFF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704D2-E637-1B4A-9015-90D3F0D4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E22D6-CD49-1D4C-A24A-69A5EC3D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71AF-4BE6-B34F-9797-C07B41AA2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15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84D7-8369-BA45-981C-238613FF1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2459A-6B02-0545-BB4D-5729569A3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41A88-5CA1-B840-83D2-2E79432D4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3482-7DE0-C545-ABE3-AA5C38E7DF5F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19431-E739-3C49-AFE4-DB7CDA7FD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98639F4-0A1D-1B45-8C7E-AC6A714F4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506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071AF-4BE6-B34F-9797-C07B41AA2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75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BF525-0B69-3C4A-BB14-F5E07717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153DF-22FF-CC48-8B6A-240286E8D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8D8BE-D508-D34B-8474-C63F2A0B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FB08-AE38-5144-B7A3-44646BA3C599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7A31A-1E00-154B-983D-19B235164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AAB46-590B-E64E-A42A-71BD021B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71AF-4BE6-B34F-9797-C07B41AA2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16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5244A-E68D-1645-B22A-C76FBD32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E753B-8E3C-6A4F-A626-D4826B513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26F09-B759-0844-9C68-BC6645EF3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DC32E-9E34-8246-A2C5-A3A2AD81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5393-9A57-1046-8812-0A5CD07FF0F9}" type="datetime1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56312-B9E7-2D47-ABF7-35308A9E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9C770-0C6D-A444-90A0-FCA76EBD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71AF-4BE6-B34F-9797-C07B41AA2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98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926C-0ABD-8F4D-AB82-36FADF7E3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04909-0E7D-7A4D-AAC5-F85418224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A2D3F-27A0-FE40-8DCC-95045CE5E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8ADBCE-11AE-3643-9A52-4DCA4CA88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64AE2-960C-D441-9A84-5DDFA6C11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06FF9-9DAD-3442-8235-8B1736920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BA9C7-5417-544F-8C59-E8F715F6D6F7}" type="datetime1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8AB562-0136-4842-8B3E-128E7B1E3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D42E68-4194-4242-85A0-8EC67FC0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71AF-4BE6-B34F-9797-C07B41AA2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42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B274-7492-FC47-B049-841B121A1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705E0-ED96-A44E-AE82-28F575C95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A0CC-4A8D-2F42-8284-A5F2546C5050}" type="datetime1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0A98B-BF2F-C141-8FA9-755DDD822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8744A-7CFB-7941-82F4-60E0F561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71AF-4BE6-B34F-9797-C07B41AA2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560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1222C4-6397-FC4A-A59D-AA3BA3E35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0212-120F-CC42-8CE2-F3D445940BDD}" type="datetime1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FF1F3-2B23-804E-A9B0-D77E1C73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F0D48-3232-3542-82D1-DD79CEE0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71AF-4BE6-B34F-9797-C07B41AA2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37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A603-D12A-A245-B680-45D0BF00E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41BB9-3A7A-7E4F-8959-EC3722A2C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78186-7C0B-A14F-B58E-918298E34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0B0AA-55D1-E647-B038-22B33394C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28A7-F737-1340-8591-6C2FF1A216D3}" type="datetime1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2AEE7-0E41-1D48-9B87-865EA933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8782D-F509-E34A-821E-76948410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71AF-4BE6-B34F-9797-C07B41AA2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6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8A9EF-A7CD-5F4D-95CF-3ECD767B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DE163-C020-B14A-9987-0A88A0B33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9E84E-F8BB-FA42-871F-498DB0D3F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F902-7298-474C-A8AE-ECDAE5B1DBAC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8AEE7-E797-054F-9192-A6306189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F0700-5892-A54E-A060-1BDE97047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6CFE-059D-E44F-B0E1-6F36F6647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553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03D9-A818-A347-8EBD-104B918ED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E4F390-6049-EB49-A471-94B197BEA3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B7638-F70F-CD48-8F35-FB424F97C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B8A32-90DA-2A49-BD2D-095D8466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2258-32E9-FF4D-AEB9-3B053BF01C78}" type="datetime1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83318-07DD-C547-BE85-298A4CB55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BFC62-473A-5448-939B-4CC6FB064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71AF-4BE6-B34F-9797-C07B41AA2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345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69ED-F51E-874F-AFAC-85EBEA8F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9FA31-75BD-A64E-8FEA-E71FB5C2F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95957-7B1C-444F-A35F-B3EB2B6C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D1DC-68E2-CA48-9858-11A75F8F9678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AE84C-A1F4-C54D-ACC9-6A3B2E0FB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6CFB-8D9F-6C4F-A2C3-198E7C0B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71AF-4BE6-B34F-9797-C07B41AA2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143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C68994-A4C2-D147-A7A4-45D11E049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729AF-DDAD-B74B-8B03-F7A4981D7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32DA3-5BEB-334D-91B3-45D119FE1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38EC-77C6-A547-901B-300D55A49293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2318F-2EAA-3442-AD7A-C67257F0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7847-252F-CD42-A245-2C3540F10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71AF-4BE6-B34F-9797-C07B41AA2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1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14E1-E367-8249-8124-57B6E685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2C2F7-7465-5946-9863-1091AB8A7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B95E4-A8EA-F849-9AA2-C0087A5A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F902-7298-474C-A8AE-ECDAE5B1DBAC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09673-DD06-4D47-A579-18CB8C3F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42658-DD45-7543-BD8A-363F962A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6CFE-059D-E44F-B0E1-6F36F6647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8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B431-E5E5-794B-9D2D-A7EB0E88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F04DC-2A8D-C044-9A32-68922CE6F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1003F-352E-654A-BA87-EB9259AB8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C1937-0BAE-584B-9E6D-3100DC1D8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F902-7298-474C-A8AE-ECDAE5B1DBAC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E3B01-06B4-1C46-B46F-E312EFBE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93E08-8B7E-164A-9914-AEC01DDEF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6CFE-059D-E44F-B0E1-6F36F6647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1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0C95-2CF7-D14F-901D-E21B091E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4B1ED-F649-F544-9274-ECFDBF93F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BEDD3-F3AE-4D47-B49C-D54F8B3DD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9E8467-1EE7-5E4A-B591-49BA827D4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B23C4B-9734-1A4C-A0BC-5FF007A7F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AA451-F8E5-734D-91EC-614555E1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F902-7298-474C-A8AE-ECDAE5B1DBAC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04E1BB-F04A-4D4F-9A56-91354B372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5D628-7480-C749-93C2-F38B9ACD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6CFE-059D-E44F-B0E1-6F36F6647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5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0BE2-685E-B94F-8AE1-7DDD1D17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CB7ABE-4466-2E4C-927C-A5591D2A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F902-7298-474C-A8AE-ECDAE5B1DBAC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4FCD8-FA37-894D-AA2B-68C9095F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3C89B-7D28-654C-9C5D-C424F5EE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6CFE-059D-E44F-B0E1-6F36F6647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1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EE4BF2-C3E5-3643-9EB5-01963FA82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F902-7298-474C-A8AE-ECDAE5B1DBAC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787519-6E14-D54C-AA8C-B25A934E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9CD2F-6E42-0641-9C34-CC32EAEC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6CFE-059D-E44F-B0E1-6F36F6647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4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EB12A-8BED-E645-9006-EDCD90B9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AB025-AA0A-9B4E-A4BB-6C8532C5B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D4215-8CD6-0449-8689-185759F15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23FBA-EB1D-0741-AAA5-B7CE9DBEF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F902-7298-474C-A8AE-ECDAE5B1DBAC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4EFDC-A028-CC46-BBE8-E491598B3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081B5-2051-CD43-8F18-64C34B17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6CFE-059D-E44F-B0E1-6F36F6647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6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B0F64-C3B2-2840-A2C8-3AA0487CF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1C496F-0F31-EA46-B495-A1740FEC8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6A086-C218-584E-9114-347F48F2B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A99A4-D1ED-2C4A-AC05-3A6757EC9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F902-7298-474C-A8AE-ECDAE5B1DBAC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8508D-BA79-B74F-9613-E2F62AD6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E0428-5B96-A64E-B6A7-969265ED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6CFE-059D-E44F-B0E1-6F36F6647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D0D8C1-33D7-464B-A8F1-DD16F9C9D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3382A-D9A9-AD4E-B282-A39D8EE84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0760C-C36A-974F-972C-DAFCCCD12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FF902-7298-474C-A8AE-ECDAE5B1DBAC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574A3-2F33-254F-8C3C-FB8A0ACF4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1FD78-07FC-FC44-A882-107482F94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26CFE-059D-E44F-B0E1-6F36F6647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0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0DB536-F059-A948-A21F-243DAEACD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88E18-A715-264C-B41F-01880531A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052C3-80B6-FD4D-ACAA-F647E7880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80AC2-A780-F446-A448-C844791AC691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159C4-EDBC-5D41-BC41-3AD6248B8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3EA25-2DD6-D44C-872E-22DDFE098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506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071AF-4BE6-B34F-9797-C07B41AA2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4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1" kern="1200">
          <a:solidFill>
            <a:schemeClr val="tx1"/>
          </a:solidFill>
          <a:latin typeface="Walbaum Display Light" panose="02070303090703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Univers Condensed Light" panose="020B030602020204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Univers Condensed Light" panose="020B0306020202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Univers Condensed Light" panose="020B0306020202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Univers Condensed Light" panose="020B0306020202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Univers Condensed Light" panose="020B0306020202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51840B-8156-204B-9D3D-D06FD207A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04118"/>
            <a:ext cx="12192000" cy="520700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546D31B-1675-3D44-A5ED-20670974CE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-3250"/>
          <a:stretch/>
        </p:blipFill>
        <p:spPr>
          <a:xfrm>
            <a:off x="1742209" y="832047"/>
            <a:ext cx="8707582" cy="441911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7011022-555F-194C-A30B-CE0EF35AA362}"/>
              </a:ext>
            </a:extLst>
          </p:cNvPr>
          <p:cNvSpPr/>
          <p:nvPr/>
        </p:nvSpPr>
        <p:spPr>
          <a:xfrm rot="19891861">
            <a:off x="11467513" y="-541191"/>
            <a:ext cx="1164620" cy="1524906"/>
          </a:xfrm>
          <a:prstGeom prst="ellipse">
            <a:avLst/>
          </a:prstGeom>
          <a:solidFill>
            <a:srgbClr val="FFD7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1572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Univers Condensed Light</vt:lpstr>
      <vt:lpstr>Walbaum Display Light</vt:lpstr>
      <vt:lpstr>Office Theme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Zangari</dc:creator>
  <cp:lastModifiedBy>Sarah Fleetwood</cp:lastModifiedBy>
  <cp:revision>2</cp:revision>
  <dcterms:created xsi:type="dcterms:W3CDTF">2021-10-29T16:54:11Z</dcterms:created>
  <dcterms:modified xsi:type="dcterms:W3CDTF">2021-10-29T19:03:05Z</dcterms:modified>
</cp:coreProperties>
</file>