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668"/>
  </p:normalViewPr>
  <p:slideViewPr>
    <p:cSldViewPr snapToGrid="0" snapToObjects="1">
      <p:cViewPr varScale="1">
        <p:scale>
          <a:sx n="22" d="100"/>
          <a:sy n="22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3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05" indent="0" algn="ctr">
              <a:buNone/>
              <a:defRPr sz="9600"/>
            </a:lvl2pPr>
            <a:lvl3pPr marL="4389011" indent="0" algn="ctr">
              <a:buNone/>
              <a:defRPr sz="8640"/>
            </a:lvl3pPr>
            <a:lvl4pPr marL="6583516" indent="0" algn="ctr">
              <a:buNone/>
              <a:defRPr sz="7680"/>
            </a:lvl4pPr>
            <a:lvl5pPr marL="8778020" indent="0" algn="ctr">
              <a:buNone/>
              <a:defRPr sz="7680"/>
            </a:lvl5pPr>
            <a:lvl6pPr marL="10972526" indent="0" algn="ctr">
              <a:buNone/>
              <a:defRPr sz="7680"/>
            </a:lvl6pPr>
            <a:lvl7pPr marL="13167031" indent="0" algn="ctr">
              <a:buNone/>
              <a:defRPr sz="7680"/>
            </a:lvl7pPr>
            <a:lvl8pPr marL="15361536" indent="0" algn="ctr">
              <a:buNone/>
              <a:defRPr sz="7680"/>
            </a:lvl8pPr>
            <a:lvl9pPr marL="17556041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0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011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516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0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526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031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536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041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3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05" indent="0">
              <a:buNone/>
              <a:defRPr sz="9600" b="1"/>
            </a:lvl2pPr>
            <a:lvl3pPr marL="4389011" indent="0">
              <a:buNone/>
              <a:defRPr sz="8640" b="1"/>
            </a:lvl3pPr>
            <a:lvl4pPr marL="6583516" indent="0">
              <a:buNone/>
              <a:defRPr sz="7680" b="1"/>
            </a:lvl4pPr>
            <a:lvl5pPr marL="8778020" indent="0">
              <a:buNone/>
              <a:defRPr sz="7680" b="1"/>
            </a:lvl5pPr>
            <a:lvl6pPr marL="10972526" indent="0">
              <a:buNone/>
              <a:defRPr sz="7680" b="1"/>
            </a:lvl6pPr>
            <a:lvl7pPr marL="13167031" indent="0">
              <a:buNone/>
              <a:defRPr sz="7680" b="1"/>
            </a:lvl7pPr>
            <a:lvl8pPr marL="15361536" indent="0">
              <a:buNone/>
              <a:defRPr sz="7680" b="1"/>
            </a:lvl8pPr>
            <a:lvl9pPr marL="17556041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4" y="8069583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05" indent="0">
              <a:buNone/>
              <a:defRPr sz="9600" b="1"/>
            </a:lvl2pPr>
            <a:lvl3pPr marL="4389011" indent="0">
              <a:buNone/>
              <a:defRPr sz="8640" b="1"/>
            </a:lvl3pPr>
            <a:lvl4pPr marL="6583516" indent="0">
              <a:buNone/>
              <a:defRPr sz="7680" b="1"/>
            </a:lvl4pPr>
            <a:lvl5pPr marL="8778020" indent="0">
              <a:buNone/>
              <a:defRPr sz="7680" b="1"/>
            </a:lvl5pPr>
            <a:lvl6pPr marL="10972526" indent="0">
              <a:buNone/>
              <a:defRPr sz="7680" b="1"/>
            </a:lvl6pPr>
            <a:lvl7pPr marL="13167031" indent="0">
              <a:buNone/>
              <a:defRPr sz="7680" b="1"/>
            </a:lvl7pPr>
            <a:lvl8pPr marL="15361536" indent="0">
              <a:buNone/>
              <a:defRPr sz="7680" b="1"/>
            </a:lvl8pPr>
            <a:lvl9pPr marL="17556041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4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59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1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05" indent="0">
              <a:buNone/>
              <a:defRPr sz="6720"/>
            </a:lvl2pPr>
            <a:lvl3pPr marL="4389011" indent="0">
              <a:buNone/>
              <a:defRPr sz="5760"/>
            </a:lvl3pPr>
            <a:lvl4pPr marL="6583516" indent="0">
              <a:buNone/>
              <a:defRPr sz="4800"/>
            </a:lvl4pPr>
            <a:lvl5pPr marL="8778020" indent="0">
              <a:buNone/>
              <a:defRPr sz="4800"/>
            </a:lvl5pPr>
            <a:lvl6pPr marL="10972526" indent="0">
              <a:buNone/>
              <a:defRPr sz="4800"/>
            </a:lvl6pPr>
            <a:lvl7pPr marL="13167031" indent="0">
              <a:buNone/>
              <a:defRPr sz="4800"/>
            </a:lvl7pPr>
            <a:lvl8pPr marL="15361536" indent="0">
              <a:buNone/>
              <a:defRPr sz="4800"/>
            </a:lvl8pPr>
            <a:lvl9pPr marL="17556041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59"/>
            </a:lvl1pPr>
            <a:lvl2pPr marL="2194505" indent="0">
              <a:buNone/>
              <a:defRPr sz="13440"/>
            </a:lvl2pPr>
            <a:lvl3pPr marL="4389011" indent="0">
              <a:buNone/>
              <a:defRPr sz="11520"/>
            </a:lvl3pPr>
            <a:lvl4pPr marL="6583516" indent="0">
              <a:buNone/>
              <a:defRPr sz="9600"/>
            </a:lvl4pPr>
            <a:lvl5pPr marL="8778020" indent="0">
              <a:buNone/>
              <a:defRPr sz="9600"/>
            </a:lvl5pPr>
            <a:lvl6pPr marL="10972526" indent="0">
              <a:buNone/>
              <a:defRPr sz="9600"/>
            </a:lvl6pPr>
            <a:lvl7pPr marL="13167031" indent="0">
              <a:buNone/>
              <a:defRPr sz="9600"/>
            </a:lvl7pPr>
            <a:lvl8pPr marL="15361536" indent="0">
              <a:buNone/>
              <a:defRPr sz="9600"/>
            </a:lvl8pPr>
            <a:lvl9pPr marL="17556041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1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05" indent="0">
              <a:buNone/>
              <a:defRPr sz="6720"/>
            </a:lvl2pPr>
            <a:lvl3pPr marL="4389011" indent="0">
              <a:buNone/>
              <a:defRPr sz="5760"/>
            </a:lvl3pPr>
            <a:lvl4pPr marL="6583516" indent="0">
              <a:buNone/>
              <a:defRPr sz="4800"/>
            </a:lvl4pPr>
            <a:lvl5pPr marL="8778020" indent="0">
              <a:buNone/>
              <a:defRPr sz="4800"/>
            </a:lvl5pPr>
            <a:lvl6pPr marL="10972526" indent="0">
              <a:buNone/>
              <a:defRPr sz="4800"/>
            </a:lvl6pPr>
            <a:lvl7pPr marL="13167031" indent="0">
              <a:buNone/>
              <a:defRPr sz="4800"/>
            </a:lvl7pPr>
            <a:lvl8pPr marL="15361536" indent="0">
              <a:buNone/>
              <a:defRPr sz="4800"/>
            </a:lvl8pPr>
            <a:lvl9pPr marL="17556041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677-2378-8B43-A7EB-2DB6089FCE9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011" rtl="0" eaLnBrk="1" latinLnBrk="0" hangingPunct="1">
        <a:lnSpc>
          <a:spcPct val="90000"/>
        </a:lnSpc>
        <a:spcBef>
          <a:spcPct val="0"/>
        </a:spcBef>
        <a:buNone/>
        <a:defRPr sz="211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52" indent="-1097252" algn="l" defTabSz="4389011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758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3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273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779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284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788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294" indent="-1097252" algn="l" defTabSz="438901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05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11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16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20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26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31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36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041" algn="l" defTabSz="4389011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B0295-1E6F-2140-83E4-769366DE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15" y="2176780"/>
            <a:ext cx="7986018" cy="1938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EA71E-AB2B-1C43-B312-AD16AC27DA1D}"/>
              </a:ext>
            </a:extLst>
          </p:cNvPr>
          <p:cNvSpPr txBox="1"/>
          <p:nvPr/>
        </p:nvSpPr>
        <p:spPr>
          <a:xfrm>
            <a:off x="15137837" y="977822"/>
            <a:ext cx="1361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latin typeface="Cambria" panose="02040503050406030204" pitchFamily="18" charset="0"/>
              </a:rPr>
              <a:t>Your Title Goes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A7E1B-575E-BF4D-8128-04321870B55F}"/>
              </a:ext>
            </a:extLst>
          </p:cNvPr>
          <p:cNvSpPr txBox="1"/>
          <p:nvPr/>
        </p:nvSpPr>
        <p:spPr>
          <a:xfrm>
            <a:off x="10423341" y="3078478"/>
            <a:ext cx="230445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>
                <a:latin typeface="Cambria" panose="02040503050406030204" pitchFamily="18" charset="0"/>
              </a:rPr>
              <a:t>Your Name</a:t>
            </a:r>
            <a:r>
              <a:rPr lang="en-US" sz="8000" dirty="0">
                <a:latin typeface="Cambria" panose="02040503050406030204" pitchFamily="18" charset="0"/>
              </a:rPr>
              <a:t>, Other Person(s) on Project, and Your PI*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F2868-370D-A542-B1E6-4FABADC06153}"/>
              </a:ext>
            </a:extLst>
          </p:cNvPr>
          <p:cNvSpPr/>
          <p:nvPr/>
        </p:nvSpPr>
        <p:spPr>
          <a:xfrm>
            <a:off x="914400" y="6106886"/>
            <a:ext cx="118872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55E0D-C754-9240-A0B1-D782FBC4A3D4}"/>
              </a:ext>
            </a:extLst>
          </p:cNvPr>
          <p:cNvSpPr txBox="1"/>
          <p:nvPr/>
        </p:nvSpPr>
        <p:spPr>
          <a:xfrm>
            <a:off x="3663164" y="6359567"/>
            <a:ext cx="6389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8E3D8-4D2B-454B-943D-B64A1CD80991}"/>
              </a:ext>
            </a:extLst>
          </p:cNvPr>
          <p:cNvSpPr txBox="1"/>
          <p:nvPr/>
        </p:nvSpPr>
        <p:spPr>
          <a:xfrm>
            <a:off x="12582552" y="4563580"/>
            <a:ext cx="1872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Department of SOMETHING, Brandeis University, Waltham, 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2D97F-AB14-7A43-BC00-DB4DD2D14BCA}"/>
              </a:ext>
            </a:extLst>
          </p:cNvPr>
          <p:cNvSpPr txBox="1"/>
          <p:nvPr/>
        </p:nvSpPr>
        <p:spPr>
          <a:xfrm>
            <a:off x="1202871" y="8244840"/>
            <a:ext cx="11310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This is the introduction part of your poster, which should contain background information, the key issue(s), and your hypothesis.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Remember that a picture is worth a thousand words!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26508-CA11-0146-97BD-AC0FEB73EC88}"/>
              </a:ext>
            </a:extLst>
          </p:cNvPr>
          <p:cNvSpPr/>
          <p:nvPr/>
        </p:nvSpPr>
        <p:spPr>
          <a:xfrm>
            <a:off x="457198" y="457200"/>
            <a:ext cx="42976800" cy="32004000"/>
          </a:xfrm>
          <a:prstGeom prst="rect">
            <a:avLst/>
          </a:prstGeom>
          <a:noFill/>
          <a:ln w="25400"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1775D3-8FA2-8749-B70E-2015C3B4A653}"/>
              </a:ext>
            </a:extLst>
          </p:cNvPr>
          <p:cNvSpPr/>
          <p:nvPr/>
        </p:nvSpPr>
        <p:spPr>
          <a:xfrm>
            <a:off x="31089600" y="6106886"/>
            <a:ext cx="118872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8AFCE-F471-114B-8EA5-156AF6540AED}"/>
              </a:ext>
            </a:extLst>
          </p:cNvPr>
          <p:cNvSpPr/>
          <p:nvPr/>
        </p:nvSpPr>
        <p:spPr>
          <a:xfrm>
            <a:off x="13258800" y="6106886"/>
            <a:ext cx="173736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595D86-05A9-5148-A204-2D15A1261B30}"/>
              </a:ext>
            </a:extLst>
          </p:cNvPr>
          <p:cNvSpPr/>
          <p:nvPr/>
        </p:nvSpPr>
        <p:spPr>
          <a:xfrm>
            <a:off x="914400" y="17950544"/>
            <a:ext cx="118872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9662B-4751-BF4A-957E-C513AD72FBD9}"/>
              </a:ext>
            </a:extLst>
          </p:cNvPr>
          <p:cNvSpPr txBox="1"/>
          <p:nvPr/>
        </p:nvSpPr>
        <p:spPr>
          <a:xfrm>
            <a:off x="4499920" y="18203225"/>
            <a:ext cx="471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8F7AB-7178-C546-8347-32A561254FB6}"/>
              </a:ext>
            </a:extLst>
          </p:cNvPr>
          <p:cNvSpPr txBox="1"/>
          <p:nvPr/>
        </p:nvSpPr>
        <p:spPr>
          <a:xfrm>
            <a:off x="20065238" y="6359567"/>
            <a:ext cx="3760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5D6D3-1AAE-5946-84D5-9657BAF8BB63}"/>
              </a:ext>
            </a:extLst>
          </p:cNvPr>
          <p:cNvSpPr/>
          <p:nvPr/>
        </p:nvSpPr>
        <p:spPr>
          <a:xfrm>
            <a:off x="31089599" y="24730034"/>
            <a:ext cx="118872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2C5C0-08ED-0E4F-90E6-F5E51F68DEF3}"/>
              </a:ext>
            </a:extLst>
          </p:cNvPr>
          <p:cNvSpPr/>
          <p:nvPr/>
        </p:nvSpPr>
        <p:spPr>
          <a:xfrm>
            <a:off x="31089600" y="19431000"/>
            <a:ext cx="118872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8D4C1-30B0-7746-9D9A-CDF6E177D7A9}"/>
              </a:ext>
            </a:extLst>
          </p:cNvPr>
          <p:cNvSpPr txBox="1"/>
          <p:nvPr/>
        </p:nvSpPr>
        <p:spPr>
          <a:xfrm>
            <a:off x="33958460" y="19683681"/>
            <a:ext cx="6149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56AC9-625A-CB4A-B794-B96E619CC482}"/>
              </a:ext>
            </a:extLst>
          </p:cNvPr>
          <p:cNvSpPr txBox="1"/>
          <p:nvPr/>
        </p:nvSpPr>
        <p:spPr>
          <a:xfrm>
            <a:off x="32485855" y="24982715"/>
            <a:ext cx="909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Acknowledgments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F5210-E581-8645-ABA8-C680C259FB11}"/>
              </a:ext>
            </a:extLst>
          </p:cNvPr>
          <p:cNvSpPr txBox="1"/>
          <p:nvPr/>
        </p:nvSpPr>
        <p:spPr>
          <a:xfrm>
            <a:off x="34079058" y="6359567"/>
            <a:ext cx="5908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F821C-23D8-2E4D-954E-16D924A5F9DA}"/>
              </a:ext>
            </a:extLst>
          </p:cNvPr>
          <p:cNvSpPr/>
          <p:nvPr/>
        </p:nvSpPr>
        <p:spPr>
          <a:xfrm>
            <a:off x="914400" y="6106886"/>
            <a:ext cx="11887200" cy="11449457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C44DE-4503-5F42-A722-6665E728022F}"/>
              </a:ext>
            </a:extLst>
          </p:cNvPr>
          <p:cNvSpPr/>
          <p:nvPr/>
        </p:nvSpPr>
        <p:spPr>
          <a:xfrm>
            <a:off x="914400" y="17950544"/>
            <a:ext cx="11887200" cy="14053456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8792E5-8BCC-DD43-AC26-E7F01C7D6877}"/>
              </a:ext>
            </a:extLst>
          </p:cNvPr>
          <p:cNvSpPr/>
          <p:nvPr/>
        </p:nvSpPr>
        <p:spPr>
          <a:xfrm>
            <a:off x="13258800" y="6106887"/>
            <a:ext cx="17373600" cy="25897114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8EF56C-F08E-E642-BC86-5A2764D3CBDB}"/>
              </a:ext>
            </a:extLst>
          </p:cNvPr>
          <p:cNvSpPr/>
          <p:nvPr/>
        </p:nvSpPr>
        <p:spPr>
          <a:xfrm>
            <a:off x="31089600" y="6106887"/>
            <a:ext cx="11887200" cy="13009879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CC9BD3-D3A8-1D42-BE14-DB6E9DD7255F}"/>
              </a:ext>
            </a:extLst>
          </p:cNvPr>
          <p:cNvSpPr/>
          <p:nvPr/>
        </p:nvSpPr>
        <p:spPr>
          <a:xfrm>
            <a:off x="31089600" y="19425919"/>
            <a:ext cx="11887200" cy="4983480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FCD01-D239-9341-A7B4-481D28ACE122}"/>
              </a:ext>
            </a:extLst>
          </p:cNvPr>
          <p:cNvSpPr/>
          <p:nvPr/>
        </p:nvSpPr>
        <p:spPr>
          <a:xfrm>
            <a:off x="31089600" y="24730034"/>
            <a:ext cx="11887200" cy="7273966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ACADB-1F36-BF42-B454-0433A3BB133F}"/>
              </a:ext>
            </a:extLst>
          </p:cNvPr>
          <p:cNvSpPr txBox="1"/>
          <p:nvPr/>
        </p:nvSpPr>
        <p:spPr>
          <a:xfrm>
            <a:off x="1202870" y="20082432"/>
            <a:ext cx="1131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Describe the methods used in your work:</a:t>
            </a:r>
          </a:p>
          <a:p>
            <a:pPr marL="571486" indent="-571486" algn="just">
              <a:buFont typeface="Arial" panose="020B0604020202020204" pitchFamily="34" charset="0"/>
              <a:buChar char="•"/>
            </a:pPr>
            <a:r>
              <a:rPr lang="en-US" sz="4000" dirty="0"/>
              <a:t>Big blocks of text can be hard to read</a:t>
            </a:r>
          </a:p>
          <a:p>
            <a:pPr marL="571486" indent="-571486" algn="just">
              <a:buFont typeface="Arial" panose="020B0604020202020204" pitchFamily="34" charset="0"/>
              <a:buChar char="•"/>
            </a:pPr>
            <a:r>
              <a:rPr lang="en-US" sz="4000" dirty="0"/>
              <a:t>Bullet points might be useful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E8A51-E26F-B942-B6BF-42787D8131FA}"/>
              </a:ext>
            </a:extLst>
          </p:cNvPr>
          <p:cNvSpPr txBox="1"/>
          <p:nvPr/>
        </p:nvSpPr>
        <p:spPr>
          <a:xfrm>
            <a:off x="13547269" y="8192594"/>
            <a:ext cx="1691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Show your data with figures and tables; be sure to include figure legends and captions so your audience can understand what you tested, how, etc.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E49F-6FA2-9243-8F10-2F9CE1703585}"/>
              </a:ext>
            </a:extLst>
          </p:cNvPr>
          <p:cNvSpPr txBox="1"/>
          <p:nvPr/>
        </p:nvSpPr>
        <p:spPr>
          <a:xfrm>
            <a:off x="31263769" y="21512480"/>
            <a:ext cx="1131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1" indent="-742931" algn="just">
              <a:buAutoNum type="arabicPeriod"/>
            </a:pPr>
            <a:r>
              <a:rPr lang="en-US" sz="4000" dirty="0"/>
              <a:t>Reference</a:t>
            </a:r>
          </a:p>
          <a:p>
            <a:pPr marL="742931" indent="-742931" algn="just">
              <a:buAutoNum type="arabicPeriod"/>
            </a:pPr>
            <a:r>
              <a:rPr lang="en-US" sz="4000" dirty="0"/>
              <a:t>Reference</a:t>
            </a:r>
          </a:p>
          <a:p>
            <a:pPr marL="742931" indent="-742931" algn="just">
              <a:buAutoNum type="arabicPeriod"/>
            </a:pPr>
            <a:r>
              <a:rPr lang="en-US" sz="4000" dirty="0"/>
              <a:t>Etc.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20951-0E2C-C344-9224-1062597E7155}"/>
              </a:ext>
            </a:extLst>
          </p:cNvPr>
          <p:cNvSpPr txBox="1"/>
          <p:nvPr/>
        </p:nvSpPr>
        <p:spPr>
          <a:xfrm>
            <a:off x="31263768" y="26773038"/>
            <a:ext cx="11310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Include anyone who helped you, such as lab members and collaborators, as well as funding source(s) and those in charge of your program. </a:t>
            </a:r>
            <a:br>
              <a:rPr lang="en-US" sz="4000" dirty="0"/>
            </a:br>
            <a:endParaRPr lang="en-US" sz="4000" dirty="0"/>
          </a:p>
          <a:p>
            <a:pPr algn="just"/>
            <a:r>
              <a:rPr lang="en-US" sz="4000" dirty="0"/>
              <a:t>This research was conducted as a part of the Brandeis XXX Fellowship (Grant #######). We would also like to thank the Brandeis </a:t>
            </a:r>
            <a:r>
              <a:rPr lang="en-US" sz="4000" dirty="0" err="1"/>
              <a:t>SciComm</a:t>
            </a:r>
            <a:r>
              <a:rPr lang="en-US" sz="4000" dirty="0"/>
              <a:t> Lab for their help preparing this poster.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DC1EC3-6B86-EC4F-856D-04EEDDA38EC6}"/>
              </a:ext>
            </a:extLst>
          </p:cNvPr>
          <p:cNvSpPr txBox="1"/>
          <p:nvPr/>
        </p:nvSpPr>
        <p:spPr>
          <a:xfrm>
            <a:off x="31378073" y="8188366"/>
            <a:ext cx="1131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What can you conclude based on your data?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What are the future directions of this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8D773-5F12-F647-B8CB-4FE101EB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336" y="2426197"/>
            <a:ext cx="8112689" cy="1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F0BE1-E2D0-1E42-87CF-AF92A885E805}"/>
              </a:ext>
            </a:extLst>
          </p:cNvPr>
          <p:cNvSpPr txBox="1"/>
          <p:nvPr/>
        </p:nvSpPr>
        <p:spPr>
          <a:xfrm>
            <a:off x="1393371" y="2177143"/>
            <a:ext cx="411480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Poster Size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This template was designed with the following dimensions: 48” width x 36” height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To change the dimensions of the poster, go to: Design &gt; Slide Size &gt; Page Setup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r>
              <a:rPr lang="en-US" sz="5400" b="1" dirty="0"/>
              <a:t>Fonts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default fonts used in this layout are Cambria (for headings) and Calibri (for body text)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You may change the font(s), though sizes and positions may need to be adjusted as well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If changing a font, be sure to use a type that is easy to read (generally plain, sans-serif fonts are best, such as Arial or Helvetica)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r>
              <a:rPr lang="en-US" sz="5400" b="1" dirty="0"/>
              <a:t>Need Help?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Schedule an appointment with the </a:t>
            </a:r>
            <a:r>
              <a:rPr lang="en-US" sz="5400" dirty="0" err="1"/>
              <a:t>SciComm</a:t>
            </a:r>
            <a:r>
              <a:rPr lang="en-US" sz="5400" dirty="0"/>
              <a:t> Lab! Our trained fellows are happy to help with any step of the poster preparation process, from brainstorming and planning to layout and design to practicing your presentation skills.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Visit us online here: http://</a:t>
            </a:r>
            <a:r>
              <a:rPr lang="en-US" sz="5400" dirty="0" err="1"/>
              <a:t>sciences.brandeis.edu</a:t>
            </a:r>
            <a:r>
              <a:rPr lang="en-US" sz="5400" dirty="0"/>
              <a:t>/</a:t>
            </a:r>
            <a:r>
              <a:rPr lang="en-US" sz="5400" dirty="0" err="1"/>
              <a:t>index.php</a:t>
            </a:r>
            <a:r>
              <a:rPr lang="en-US" sz="5400" dirty="0"/>
              <a:t>/</a:t>
            </a:r>
            <a:r>
              <a:rPr lang="en-US" sz="5400" dirty="0" err="1"/>
              <a:t>brandeis</a:t>
            </a:r>
            <a:r>
              <a:rPr lang="en-US" sz="5400" dirty="0"/>
              <a:t>-science-communication-lab/</a:t>
            </a:r>
          </a:p>
        </p:txBody>
      </p:sp>
    </p:spTree>
    <p:extLst>
      <p:ext uri="{BB962C8B-B14F-4D97-AF65-F5344CB8AC3E}">
        <p14:creationId xmlns:p14="http://schemas.microsoft.com/office/powerpoint/2010/main" val="181128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322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 Bailey</dc:creator>
  <cp:lastModifiedBy>Judith Heinrich</cp:lastModifiedBy>
  <cp:revision>28</cp:revision>
  <cp:lastPrinted>2019-06-27T12:47:03Z</cp:lastPrinted>
  <dcterms:created xsi:type="dcterms:W3CDTF">2019-06-24T14:22:50Z</dcterms:created>
  <dcterms:modified xsi:type="dcterms:W3CDTF">2019-10-22T14:46:00Z</dcterms:modified>
</cp:coreProperties>
</file>