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</p:sldIdLst>
  <p:sldSz cx="32918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D2F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7213"/>
    <p:restoredTop sz="94668"/>
  </p:normalViewPr>
  <p:slideViewPr>
    <p:cSldViewPr snapToGrid="0" snapToObjects="1">
      <p:cViewPr varScale="1">
        <p:scale>
          <a:sx n="16" d="100"/>
          <a:sy n="16" d="100"/>
        </p:scale>
        <p:origin x="357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68880" y="7183123"/>
            <a:ext cx="27980640" cy="15280640"/>
          </a:xfrm>
        </p:spPr>
        <p:txBody>
          <a:bodyPr anchor="b"/>
          <a:lstStyle>
            <a:lvl1pPr algn="ctr"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114800" y="23053043"/>
            <a:ext cx="24688800" cy="10596877"/>
          </a:xfrm>
        </p:spPr>
        <p:txBody>
          <a:bodyPr/>
          <a:lstStyle>
            <a:lvl1pPr marL="0" indent="0" algn="ctr">
              <a:buNone/>
              <a:defRPr sz="8640"/>
            </a:lvl1pPr>
            <a:lvl2pPr marL="1645920" indent="0" algn="ctr">
              <a:buNone/>
              <a:defRPr sz="7200"/>
            </a:lvl2pPr>
            <a:lvl3pPr marL="3291840" indent="0" algn="ctr">
              <a:buNone/>
              <a:defRPr sz="6480"/>
            </a:lvl3pPr>
            <a:lvl4pPr marL="4937760" indent="0" algn="ctr">
              <a:buNone/>
              <a:defRPr sz="5760"/>
            </a:lvl4pPr>
            <a:lvl5pPr marL="6583680" indent="0" algn="ctr">
              <a:buNone/>
              <a:defRPr sz="5760"/>
            </a:lvl5pPr>
            <a:lvl6pPr marL="8229600" indent="0" algn="ctr">
              <a:buNone/>
              <a:defRPr sz="5760"/>
            </a:lvl6pPr>
            <a:lvl7pPr marL="9875520" indent="0" algn="ctr">
              <a:buNone/>
              <a:defRPr sz="5760"/>
            </a:lvl7pPr>
            <a:lvl8pPr marL="11521440" indent="0" algn="ctr">
              <a:buNone/>
              <a:defRPr sz="5760"/>
            </a:lvl8pPr>
            <a:lvl9pPr marL="13167360" indent="0" algn="ctr">
              <a:buNone/>
              <a:defRPr sz="57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4115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6383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3557232" y="2336801"/>
            <a:ext cx="7098030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63142" y="2336801"/>
            <a:ext cx="20882610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3225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7151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5997" y="10942334"/>
            <a:ext cx="28392120" cy="18257517"/>
          </a:xfrm>
        </p:spPr>
        <p:txBody>
          <a:bodyPr anchor="b"/>
          <a:lstStyle>
            <a:lvl1pPr>
              <a:defRPr sz="2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45997" y="29372574"/>
            <a:ext cx="28392120" cy="9601197"/>
          </a:xfrm>
        </p:spPr>
        <p:txBody>
          <a:bodyPr/>
          <a:lstStyle>
            <a:lvl1pPr marL="0" indent="0">
              <a:buNone/>
              <a:defRPr sz="8640">
                <a:solidFill>
                  <a:schemeClr val="tx1"/>
                </a:solidFill>
              </a:defRPr>
            </a:lvl1pPr>
            <a:lvl2pPr marL="1645920" indent="0">
              <a:buNone/>
              <a:defRPr sz="7200">
                <a:solidFill>
                  <a:schemeClr val="tx1">
                    <a:tint val="75000"/>
                  </a:schemeClr>
                </a:solidFill>
              </a:defRPr>
            </a:lvl2pPr>
            <a:lvl3pPr marL="3291840" indent="0">
              <a:buNone/>
              <a:defRPr sz="6480">
                <a:solidFill>
                  <a:schemeClr val="tx1">
                    <a:tint val="75000"/>
                  </a:schemeClr>
                </a:solidFill>
              </a:defRPr>
            </a:lvl3pPr>
            <a:lvl4pPr marL="49377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4pPr>
            <a:lvl5pPr marL="658368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5pPr>
            <a:lvl6pPr marL="822960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6pPr>
            <a:lvl7pPr marL="987552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7pPr>
            <a:lvl8pPr marL="1152144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8pPr>
            <a:lvl9pPr marL="13167360" indent="0">
              <a:buNone/>
              <a:defRPr sz="57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60127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631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6664940" y="11684000"/>
            <a:ext cx="139903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87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28" y="2336810"/>
            <a:ext cx="2839212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7431" y="10759444"/>
            <a:ext cx="13926024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67431" y="16032481"/>
            <a:ext cx="1392602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6664942" y="10759444"/>
            <a:ext cx="13994608" cy="5273037"/>
          </a:xfrm>
        </p:spPr>
        <p:txBody>
          <a:bodyPr anchor="b"/>
          <a:lstStyle>
            <a:lvl1pPr marL="0" indent="0">
              <a:buNone/>
              <a:defRPr sz="8640" b="1"/>
            </a:lvl1pPr>
            <a:lvl2pPr marL="1645920" indent="0">
              <a:buNone/>
              <a:defRPr sz="7200" b="1"/>
            </a:lvl2pPr>
            <a:lvl3pPr marL="3291840" indent="0">
              <a:buNone/>
              <a:defRPr sz="6480" b="1"/>
            </a:lvl3pPr>
            <a:lvl4pPr marL="4937760" indent="0">
              <a:buNone/>
              <a:defRPr sz="5760" b="1"/>
            </a:lvl4pPr>
            <a:lvl5pPr marL="6583680" indent="0">
              <a:buNone/>
              <a:defRPr sz="5760" b="1"/>
            </a:lvl5pPr>
            <a:lvl6pPr marL="8229600" indent="0">
              <a:buNone/>
              <a:defRPr sz="5760" b="1"/>
            </a:lvl6pPr>
            <a:lvl7pPr marL="9875520" indent="0">
              <a:buNone/>
              <a:defRPr sz="5760" b="1"/>
            </a:lvl7pPr>
            <a:lvl8pPr marL="11521440" indent="0">
              <a:buNone/>
              <a:defRPr sz="5760" b="1"/>
            </a:lvl8pPr>
            <a:lvl9pPr marL="13167360" indent="0">
              <a:buNone/>
              <a:defRPr sz="57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6664942" y="16032481"/>
            <a:ext cx="13994608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10391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068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33080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0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994608" y="6319530"/>
            <a:ext cx="16664940" cy="31191200"/>
          </a:xfrm>
        </p:spPr>
        <p:txBody>
          <a:bodyPr/>
          <a:lstStyle>
            <a:lvl1pPr>
              <a:defRPr sz="11520"/>
            </a:lvl1pPr>
            <a:lvl2pPr>
              <a:defRPr sz="10080"/>
            </a:lvl2pPr>
            <a:lvl3pPr>
              <a:defRPr sz="8640"/>
            </a:lvl3pPr>
            <a:lvl4pPr>
              <a:defRPr sz="7200"/>
            </a:lvl4pPr>
            <a:lvl5pPr>
              <a:defRPr sz="7200"/>
            </a:lvl5pPr>
            <a:lvl6pPr>
              <a:defRPr sz="7200"/>
            </a:lvl6pPr>
            <a:lvl7pPr>
              <a:defRPr sz="7200"/>
            </a:lvl7pPr>
            <a:lvl8pPr>
              <a:defRPr sz="7200"/>
            </a:lvl8pPr>
            <a:lvl9pPr>
              <a:defRPr sz="7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30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5864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67430" y="2926080"/>
            <a:ext cx="10617041" cy="10241280"/>
          </a:xfrm>
        </p:spPr>
        <p:txBody>
          <a:bodyPr anchor="b"/>
          <a:lstStyle>
            <a:lvl1pPr>
              <a:defRPr sz="11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994608" y="6319530"/>
            <a:ext cx="16664940" cy="31191200"/>
          </a:xfrm>
        </p:spPr>
        <p:txBody>
          <a:bodyPr anchor="t"/>
          <a:lstStyle>
            <a:lvl1pPr marL="0" indent="0">
              <a:buNone/>
              <a:defRPr sz="11520"/>
            </a:lvl1pPr>
            <a:lvl2pPr marL="1645920" indent="0">
              <a:buNone/>
              <a:defRPr sz="10080"/>
            </a:lvl2pPr>
            <a:lvl3pPr marL="3291840" indent="0">
              <a:buNone/>
              <a:defRPr sz="8640"/>
            </a:lvl3pPr>
            <a:lvl4pPr marL="4937760" indent="0">
              <a:buNone/>
              <a:defRPr sz="7200"/>
            </a:lvl4pPr>
            <a:lvl5pPr marL="6583680" indent="0">
              <a:buNone/>
              <a:defRPr sz="7200"/>
            </a:lvl5pPr>
            <a:lvl6pPr marL="8229600" indent="0">
              <a:buNone/>
              <a:defRPr sz="7200"/>
            </a:lvl6pPr>
            <a:lvl7pPr marL="9875520" indent="0">
              <a:buNone/>
              <a:defRPr sz="7200"/>
            </a:lvl7pPr>
            <a:lvl8pPr marL="11521440" indent="0">
              <a:buNone/>
              <a:defRPr sz="7200"/>
            </a:lvl8pPr>
            <a:lvl9pPr marL="13167360" indent="0">
              <a:buNone/>
              <a:defRPr sz="7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267430" y="13167360"/>
            <a:ext cx="10617041" cy="24394163"/>
          </a:xfrm>
        </p:spPr>
        <p:txBody>
          <a:bodyPr/>
          <a:lstStyle>
            <a:lvl1pPr marL="0" indent="0">
              <a:buNone/>
              <a:defRPr sz="5760"/>
            </a:lvl1pPr>
            <a:lvl2pPr marL="1645920" indent="0">
              <a:buNone/>
              <a:defRPr sz="5040"/>
            </a:lvl2pPr>
            <a:lvl3pPr marL="3291840" indent="0">
              <a:buNone/>
              <a:defRPr sz="4320"/>
            </a:lvl3pPr>
            <a:lvl4pPr marL="4937760" indent="0">
              <a:buNone/>
              <a:defRPr sz="3600"/>
            </a:lvl4pPr>
            <a:lvl5pPr marL="6583680" indent="0">
              <a:buNone/>
              <a:defRPr sz="3600"/>
            </a:lvl5pPr>
            <a:lvl6pPr marL="8229600" indent="0">
              <a:buNone/>
              <a:defRPr sz="3600"/>
            </a:lvl6pPr>
            <a:lvl7pPr marL="9875520" indent="0">
              <a:buNone/>
              <a:defRPr sz="3600"/>
            </a:lvl7pPr>
            <a:lvl8pPr marL="11521440" indent="0">
              <a:buNone/>
              <a:defRPr sz="3600"/>
            </a:lvl8pPr>
            <a:lvl9pPr marL="13167360" indent="0">
              <a:buNone/>
              <a:defRPr sz="3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7551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63140" y="2336810"/>
            <a:ext cx="2839212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3140" y="11684000"/>
            <a:ext cx="2839212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26314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3F8677-2378-8B43-A7EB-2DB6089FCE9E}" type="datetimeFigureOut">
              <a:rPr lang="en-US" smtClean="0"/>
              <a:t>7/12/2019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04220" y="40680650"/>
            <a:ext cx="1110996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3248620" y="40680650"/>
            <a:ext cx="74066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32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2BAD02-2975-D449-87BE-D8CEF6BD2A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89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291840" rtl="0" eaLnBrk="1" latinLnBrk="0" hangingPunct="1">
        <a:lnSpc>
          <a:spcPct val="90000"/>
        </a:lnSpc>
        <a:spcBef>
          <a:spcPct val="0"/>
        </a:spcBef>
        <a:buNone/>
        <a:defRPr sz="158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822960" indent="-822960" algn="l" defTabSz="3291840" rtl="0" eaLnBrk="1" latinLnBrk="0" hangingPunct="1">
        <a:lnSpc>
          <a:spcPct val="90000"/>
        </a:lnSpc>
        <a:spcBef>
          <a:spcPts val="3600"/>
        </a:spcBef>
        <a:buFont typeface="Arial" panose="020B0604020202020204" pitchFamily="34" charset="0"/>
        <a:buChar char="•"/>
        <a:defRPr sz="10080" kern="1200">
          <a:solidFill>
            <a:schemeClr val="tx1"/>
          </a:solidFill>
          <a:latin typeface="+mn-lt"/>
          <a:ea typeface="+mn-ea"/>
          <a:cs typeface="+mn-cs"/>
        </a:defRPr>
      </a:lvl1pPr>
      <a:lvl2pPr marL="24688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1148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7200" kern="1200">
          <a:solidFill>
            <a:schemeClr val="tx1"/>
          </a:solidFill>
          <a:latin typeface="+mn-lt"/>
          <a:ea typeface="+mn-ea"/>
          <a:cs typeface="+mn-cs"/>
        </a:defRPr>
      </a:lvl3pPr>
      <a:lvl4pPr marL="57607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740664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905256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1069848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234440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990320" indent="-822960" algn="l" defTabSz="3291840" rtl="0" eaLnBrk="1" latinLnBrk="0" hangingPunct="1">
        <a:lnSpc>
          <a:spcPct val="90000"/>
        </a:lnSpc>
        <a:spcBef>
          <a:spcPts val="1800"/>
        </a:spcBef>
        <a:buFont typeface="Arial" panose="020B0604020202020204" pitchFamily="34" charset="0"/>
        <a:buChar char="•"/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1pPr>
      <a:lvl2pPr marL="16459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2pPr>
      <a:lvl3pPr marL="32918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3pPr>
      <a:lvl4pPr marL="49377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4pPr>
      <a:lvl5pPr marL="658368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5pPr>
      <a:lvl6pPr marL="822960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6pPr>
      <a:lvl7pPr marL="987552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7pPr>
      <a:lvl8pPr marL="1152144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8pPr>
      <a:lvl9pPr marL="13167360" algn="l" defTabSz="3291840" rtl="0" eaLnBrk="1" latinLnBrk="0" hangingPunct="1">
        <a:defRPr sz="64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426508-CA11-0146-97BD-AC0FEB73EC88}"/>
              </a:ext>
            </a:extLst>
          </p:cNvPr>
          <p:cNvSpPr/>
          <p:nvPr/>
        </p:nvSpPr>
        <p:spPr>
          <a:xfrm>
            <a:off x="457197" y="457200"/>
            <a:ext cx="32004000" cy="42976800"/>
          </a:xfrm>
          <a:prstGeom prst="rect">
            <a:avLst/>
          </a:prstGeom>
          <a:noFill/>
          <a:ln w="25400"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5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CB0295-1E6F-2140-83E4-769366DE1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269" y="1883724"/>
            <a:ext cx="7087232" cy="172076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8EA71E-AB2B-1C43-B312-AD16AC27DA1D}"/>
              </a:ext>
            </a:extLst>
          </p:cNvPr>
          <p:cNvSpPr txBox="1"/>
          <p:nvPr/>
        </p:nvSpPr>
        <p:spPr>
          <a:xfrm>
            <a:off x="13345263" y="965414"/>
            <a:ext cx="1361552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0" dirty="0">
                <a:latin typeface="Cambria" panose="02040503050406030204" pitchFamily="18" charset="0"/>
              </a:rPr>
              <a:t>Your Title Goes Here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30A7E1B-575E-BF4D-8128-04321870B55F}"/>
              </a:ext>
            </a:extLst>
          </p:cNvPr>
          <p:cNvSpPr txBox="1"/>
          <p:nvPr/>
        </p:nvSpPr>
        <p:spPr>
          <a:xfrm>
            <a:off x="9773387" y="2973451"/>
            <a:ext cx="207592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7200" u="sng" dirty="0">
                <a:latin typeface="Cambria" panose="02040503050406030204" pitchFamily="18" charset="0"/>
              </a:rPr>
              <a:t>Your Name</a:t>
            </a:r>
            <a:r>
              <a:rPr lang="en-US" sz="7200" dirty="0">
                <a:latin typeface="Cambria" panose="02040503050406030204" pitchFamily="18" charset="0"/>
              </a:rPr>
              <a:t>, Other Person(s) on Project, and Your PI*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4A8E3D8-4D2B-454B-943D-B64A1CD80991}"/>
              </a:ext>
            </a:extLst>
          </p:cNvPr>
          <p:cNvSpPr txBox="1"/>
          <p:nvPr/>
        </p:nvSpPr>
        <p:spPr>
          <a:xfrm>
            <a:off x="10789979" y="4365934"/>
            <a:ext cx="1872608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5400" dirty="0">
                <a:latin typeface="Cambria" panose="02040503050406030204" pitchFamily="18" charset="0"/>
              </a:rPr>
              <a:t>Department of SOMETHING, Brandeis University, Waltham, MA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3F2868-370D-A542-B1E6-4FABADC06153}"/>
              </a:ext>
            </a:extLst>
          </p:cNvPr>
          <p:cNvSpPr/>
          <p:nvPr/>
        </p:nvSpPr>
        <p:spPr>
          <a:xfrm>
            <a:off x="914400" y="5936859"/>
            <a:ext cx="132588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3355E0D-C754-9240-A0B1-D782FBC4A3D4}"/>
              </a:ext>
            </a:extLst>
          </p:cNvPr>
          <p:cNvSpPr txBox="1"/>
          <p:nvPr/>
        </p:nvSpPr>
        <p:spPr>
          <a:xfrm>
            <a:off x="3615238" y="6189540"/>
            <a:ext cx="785712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52D97F-AB14-7A43-BC00-DB4DD2D14BCA}"/>
              </a:ext>
            </a:extLst>
          </p:cNvPr>
          <p:cNvSpPr txBox="1"/>
          <p:nvPr/>
        </p:nvSpPr>
        <p:spPr>
          <a:xfrm>
            <a:off x="1130755" y="7997524"/>
            <a:ext cx="12726760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This is the introduction part of your poster, which should contain background information, the key issue(s), and your hypothesis.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Remember that a picture is worth a thousand words!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0595D86-05A9-5148-A204-2D15A1261B30}"/>
              </a:ext>
            </a:extLst>
          </p:cNvPr>
          <p:cNvSpPr/>
          <p:nvPr/>
        </p:nvSpPr>
        <p:spPr>
          <a:xfrm>
            <a:off x="914400" y="19329418"/>
            <a:ext cx="132588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F19662B-4751-BF4A-957E-C513AD72FBD9}"/>
              </a:ext>
            </a:extLst>
          </p:cNvPr>
          <p:cNvSpPr txBox="1"/>
          <p:nvPr/>
        </p:nvSpPr>
        <p:spPr>
          <a:xfrm>
            <a:off x="4644164" y="19582099"/>
            <a:ext cx="579927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Methods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A4CF821C-23D8-2E4D-954E-16D924A5F9DA}"/>
              </a:ext>
            </a:extLst>
          </p:cNvPr>
          <p:cNvSpPr/>
          <p:nvPr/>
        </p:nvSpPr>
        <p:spPr>
          <a:xfrm>
            <a:off x="914400" y="5936859"/>
            <a:ext cx="13258800" cy="12902508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35DC44DE-4503-5F42-A722-6665E728022F}"/>
              </a:ext>
            </a:extLst>
          </p:cNvPr>
          <p:cNvSpPr/>
          <p:nvPr/>
        </p:nvSpPr>
        <p:spPr>
          <a:xfrm>
            <a:off x="914400" y="19329417"/>
            <a:ext cx="13258800" cy="16674569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5ACADB-1F36-BF42-B454-0433A3BB133F}"/>
              </a:ext>
            </a:extLst>
          </p:cNvPr>
          <p:cNvSpPr txBox="1"/>
          <p:nvPr/>
        </p:nvSpPr>
        <p:spPr>
          <a:xfrm>
            <a:off x="1130753" y="21385534"/>
            <a:ext cx="1272676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Describe the methods used in your work:</a:t>
            </a:r>
          </a:p>
          <a:p>
            <a:pPr marL="428604" indent="-428604" algn="just">
              <a:buFont typeface="Arial" panose="020B0604020202020204" pitchFamily="34" charset="0"/>
              <a:buChar char="•"/>
            </a:pPr>
            <a:r>
              <a:rPr lang="en-US" sz="4000" dirty="0"/>
              <a:t>Big blocks of text can be hard to read</a:t>
            </a:r>
          </a:p>
          <a:p>
            <a:pPr marL="428604" indent="-428604" algn="just">
              <a:buFont typeface="Arial" panose="020B0604020202020204" pitchFamily="34" charset="0"/>
              <a:buChar char="•"/>
            </a:pPr>
            <a:r>
              <a:rPr lang="en-US" sz="4000" dirty="0"/>
              <a:t>Bullet points might be useful here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5D8AFCE-F471-114B-8EA5-156AF6540AED}"/>
              </a:ext>
            </a:extLst>
          </p:cNvPr>
          <p:cNvSpPr/>
          <p:nvPr/>
        </p:nvSpPr>
        <p:spPr>
          <a:xfrm>
            <a:off x="14630400" y="5936859"/>
            <a:ext cx="173736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438F7AB-7178-C546-8347-32A561254FB6}"/>
              </a:ext>
            </a:extLst>
          </p:cNvPr>
          <p:cNvSpPr txBox="1"/>
          <p:nvPr/>
        </p:nvSpPr>
        <p:spPr>
          <a:xfrm>
            <a:off x="21004995" y="6189540"/>
            <a:ext cx="462441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Results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08792E5-8BCC-DD43-AC26-E7F01C7D6877}"/>
              </a:ext>
            </a:extLst>
          </p:cNvPr>
          <p:cNvSpPr/>
          <p:nvPr/>
        </p:nvSpPr>
        <p:spPr>
          <a:xfrm>
            <a:off x="14630400" y="5936859"/>
            <a:ext cx="17373600" cy="19293840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B3E8A51-E26F-B942-B6BF-42787D8131FA}"/>
              </a:ext>
            </a:extLst>
          </p:cNvPr>
          <p:cNvSpPr txBox="1"/>
          <p:nvPr/>
        </p:nvSpPr>
        <p:spPr>
          <a:xfrm>
            <a:off x="14935201" y="7958344"/>
            <a:ext cx="168736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Show your data with figures and tables; be sure to include figure legends and captions so your audience can understand what you tested, how, etc.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745D6D3-1AAE-5946-84D5-9657BAF8BB63}"/>
              </a:ext>
            </a:extLst>
          </p:cNvPr>
          <p:cNvSpPr/>
          <p:nvPr/>
        </p:nvSpPr>
        <p:spPr>
          <a:xfrm>
            <a:off x="12459951" y="36402658"/>
            <a:ext cx="132588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592C5C0-08ED-0E4F-90E6-F5E51F68DEF3}"/>
              </a:ext>
            </a:extLst>
          </p:cNvPr>
          <p:cNvSpPr/>
          <p:nvPr/>
        </p:nvSpPr>
        <p:spPr>
          <a:xfrm>
            <a:off x="914401" y="36396690"/>
            <a:ext cx="11103429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D28D4C1-30B0-7746-9D9A-CDF6E177D7A9}"/>
              </a:ext>
            </a:extLst>
          </p:cNvPr>
          <p:cNvSpPr txBox="1"/>
          <p:nvPr/>
        </p:nvSpPr>
        <p:spPr>
          <a:xfrm>
            <a:off x="2685231" y="36649371"/>
            <a:ext cx="7561769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References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7D56AC9-625A-CB4A-B794-B96E619CC482}"/>
              </a:ext>
            </a:extLst>
          </p:cNvPr>
          <p:cNvSpPr txBox="1"/>
          <p:nvPr/>
        </p:nvSpPr>
        <p:spPr>
          <a:xfrm>
            <a:off x="13497664" y="36655339"/>
            <a:ext cx="1118337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Acknowledgments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0CC9BD3-D3A8-1D42-BE14-DB6E9DD7255F}"/>
              </a:ext>
            </a:extLst>
          </p:cNvPr>
          <p:cNvSpPr/>
          <p:nvPr/>
        </p:nvSpPr>
        <p:spPr>
          <a:xfrm>
            <a:off x="914400" y="36396689"/>
            <a:ext cx="11103429" cy="6537960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187FCD01-D239-9341-A7B4-481D28ACE122}"/>
              </a:ext>
            </a:extLst>
          </p:cNvPr>
          <p:cNvSpPr/>
          <p:nvPr/>
        </p:nvSpPr>
        <p:spPr>
          <a:xfrm>
            <a:off x="12459951" y="36402656"/>
            <a:ext cx="13258800" cy="6531993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E8E49F-6FA2-9243-8F10-2F9CE1703585}"/>
              </a:ext>
            </a:extLst>
          </p:cNvPr>
          <p:cNvSpPr txBox="1"/>
          <p:nvPr/>
        </p:nvSpPr>
        <p:spPr>
          <a:xfrm>
            <a:off x="1045030" y="38407443"/>
            <a:ext cx="848269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57185" indent="-557185" algn="just">
              <a:buAutoNum type="arabicPeriod"/>
            </a:pPr>
            <a:r>
              <a:rPr lang="en-US" sz="4000" dirty="0"/>
              <a:t>Reference</a:t>
            </a:r>
          </a:p>
          <a:p>
            <a:pPr marL="557185" indent="-557185" algn="just">
              <a:buAutoNum type="arabicPeriod"/>
            </a:pPr>
            <a:r>
              <a:rPr lang="en-US" sz="4000" dirty="0"/>
              <a:t>Reference</a:t>
            </a:r>
          </a:p>
          <a:p>
            <a:pPr marL="557185" indent="-557185" algn="just">
              <a:buAutoNum type="arabicPeriod"/>
            </a:pPr>
            <a:r>
              <a:rPr lang="en-US" sz="4000" dirty="0"/>
              <a:t>Etc.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BB20951-0E2C-C344-9224-1062597E7155}"/>
              </a:ext>
            </a:extLst>
          </p:cNvPr>
          <p:cNvSpPr txBox="1"/>
          <p:nvPr/>
        </p:nvSpPr>
        <p:spPr>
          <a:xfrm>
            <a:off x="12590578" y="38361723"/>
            <a:ext cx="1303882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Include anyone who helped you, such as lab members and collaborators, as well as funding source(s) and those in charge of your program. </a:t>
            </a:r>
            <a:br>
              <a:rPr lang="en-US" sz="4000" dirty="0"/>
            </a:br>
            <a:endParaRPr lang="en-US" sz="4000" dirty="0"/>
          </a:p>
          <a:p>
            <a:r>
              <a:rPr lang="en-US" sz="4000" dirty="0"/>
              <a:t>This research was conducted as a part of the Brandeis XXX Fellowship (Grant #######). We would also like to thank the Brandeis </a:t>
            </a:r>
            <a:r>
              <a:rPr lang="en-US" sz="4000" dirty="0" err="1"/>
              <a:t>SciComm</a:t>
            </a:r>
            <a:r>
              <a:rPr lang="en-US" sz="4000" dirty="0"/>
              <a:t> Lab for their help preparing this poster.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AC948D5-4D87-3B4A-8F24-FF429C15FD33}"/>
              </a:ext>
            </a:extLst>
          </p:cNvPr>
          <p:cNvSpPr/>
          <p:nvPr/>
        </p:nvSpPr>
        <p:spPr>
          <a:xfrm>
            <a:off x="14630400" y="25687899"/>
            <a:ext cx="17373600" cy="1828800"/>
          </a:xfrm>
          <a:prstGeom prst="rect">
            <a:avLst/>
          </a:prstGeom>
          <a:solidFill>
            <a:srgbClr val="1D2F5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8CF03412-8FD2-9444-84E1-6B68AA48B0A4}"/>
              </a:ext>
            </a:extLst>
          </p:cNvPr>
          <p:cNvSpPr txBox="1"/>
          <p:nvPr/>
        </p:nvSpPr>
        <p:spPr>
          <a:xfrm>
            <a:off x="19894449" y="25940580"/>
            <a:ext cx="684550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>
                <a:solidFill>
                  <a:schemeClr val="bg1"/>
                </a:solidFill>
                <a:latin typeface="Cambria" panose="02040503050406030204" pitchFamily="18" charset="0"/>
              </a:rPr>
              <a:t>Conclusions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90DC403-7F63-9B45-BD95-26548321E5EE}"/>
              </a:ext>
            </a:extLst>
          </p:cNvPr>
          <p:cNvSpPr/>
          <p:nvPr/>
        </p:nvSpPr>
        <p:spPr>
          <a:xfrm>
            <a:off x="14630400" y="25687901"/>
            <a:ext cx="17373600" cy="10316085"/>
          </a:xfrm>
          <a:prstGeom prst="rect">
            <a:avLst/>
          </a:prstGeom>
          <a:noFill/>
          <a:ln>
            <a:solidFill>
              <a:srgbClr val="1D2F5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47AED7F-1145-414E-B0D3-DEE8E935E54E}"/>
              </a:ext>
            </a:extLst>
          </p:cNvPr>
          <p:cNvSpPr txBox="1"/>
          <p:nvPr/>
        </p:nvSpPr>
        <p:spPr>
          <a:xfrm>
            <a:off x="14935201" y="27709382"/>
            <a:ext cx="1687367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4000" dirty="0"/>
              <a:t>What can you conclude based on your data?</a:t>
            </a:r>
          </a:p>
          <a:p>
            <a:pPr algn="just"/>
            <a:endParaRPr lang="en-US" sz="4000" dirty="0"/>
          </a:p>
          <a:p>
            <a:pPr algn="just"/>
            <a:r>
              <a:rPr lang="en-US" sz="4000" dirty="0"/>
              <a:t>What are the future directions of this work?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5B4F1CB-3B15-8D40-B15E-8848C49DA9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48678" y="37972810"/>
            <a:ext cx="5460195" cy="3288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0785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40F0BE1-E2D0-1E42-87CF-AF92A885E805}"/>
              </a:ext>
            </a:extLst>
          </p:cNvPr>
          <p:cNvSpPr txBox="1"/>
          <p:nvPr/>
        </p:nvSpPr>
        <p:spPr>
          <a:xfrm>
            <a:off x="1028700" y="3614060"/>
            <a:ext cx="30861000" cy="173585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600" b="1" dirty="0"/>
              <a:t>Poster Size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This template was designed with the following dimensions: 36” width x 48” height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To change the dimensions of the poster, go to: Design &gt; Slide Size &gt; Page Setup 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endParaRPr lang="en-US" sz="6600" dirty="0"/>
          </a:p>
          <a:p>
            <a:r>
              <a:rPr lang="en-US" sz="6600" b="1" dirty="0"/>
              <a:t>Fonts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The default fonts used in this layout are Cambria (for headings) and Calibri (for body text)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You may change the font(s), though sizes and positions may need to be adjusted as well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If changing a font, be sure to use a type that is easy to read (generally plain, sans-serif fonts are best, such as Arial or Helvetica)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endParaRPr lang="en-US" sz="6600" dirty="0"/>
          </a:p>
          <a:p>
            <a:r>
              <a:rPr lang="en-US" sz="6600" b="1" dirty="0"/>
              <a:t>Need Help?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Schedule an appointment with the </a:t>
            </a:r>
            <a:r>
              <a:rPr lang="en-US" sz="6600" dirty="0" err="1"/>
              <a:t>SciComm</a:t>
            </a:r>
            <a:r>
              <a:rPr lang="en-US" sz="6600" dirty="0"/>
              <a:t> Lab! Our trained fellows are happy to help with any step of the poster preparation process, from brainstorming and planning to layout and design to practicing your presentation skills.</a:t>
            </a:r>
          </a:p>
          <a:p>
            <a:pPr marL="514337" indent="-514337">
              <a:buFont typeface="Arial" panose="020B0604020202020204" pitchFamily="34" charset="0"/>
              <a:buChar char="•"/>
            </a:pPr>
            <a:r>
              <a:rPr lang="en-US" sz="6600" dirty="0"/>
              <a:t>Visit us online here: http://</a:t>
            </a:r>
            <a:r>
              <a:rPr lang="en-US" sz="6600" dirty="0" err="1"/>
              <a:t>sciences.brandeis.edu</a:t>
            </a:r>
            <a:r>
              <a:rPr lang="en-US" sz="6600" dirty="0"/>
              <a:t>/</a:t>
            </a:r>
            <a:r>
              <a:rPr lang="en-US" sz="6600" dirty="0" err="1"/>
              <a:t>index.php</a:t>
            </a:r>
            <a:r>
              <a:rPr lang="en-US" sz="6600" dirty="0"/>
              <a:t>/</a:t>
            </a:r>
            <a:r>
              <a:rPr lang="en-US" sz="6600" dirty="0" err="1"/>
              <a:t>brandeis</a:t>
            </a:r>
            <a:r>
              <a:rPr lang="en-US" sz="6600" dirty="0"/>
              <a:t>-science-communication-lab/</a:t>
            </a:r>
          </a:p>
        </p:txBody>
      </p:sp>
    </p:spTree>
    <p:extLst>
      <p:ext uri="{BB962C8B-B14F-4D97-AF65-F5344CB8AC3E}">
        <p14:creationId xmlns:p14="http://schemas.microsoft.com/office/powerpoint/2010/main" val="18112866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304</TotalTime>
  <Words>322</Words>
  <Application>Microsoft Office PowerPoint</Application>
  <PresentationFormat>Custom</PresentationFormat>
  <Paragraphs>36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Cambria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Jenn Bailey</dc:creator>
  <cp:lastModifiedBy>Judith Heinrich</cp:lastModifiedBy>
  <cp:revision>34</cp:revision>
  <cp:lastPrinted>2019-06-27T12:47:03Z</cp:lastPrinted>
  <dcterms:created xsi:type="dcterms:W3CDTF">2019-06-24T14:22:50Z</dcterms:created>
  <dcterms:modified xsi:type="dcterms:W3CDTF">2019-07-12T15:40:49Z</dcterms:modified>
</cp:coreProperties>
</file>