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48"/>
  </p:notesMasterIdLst>
  <p:handoutMasterIdLst>
    <p:handoutMasterId r:id="rId49"/>
  </p:handoutMasterIdLst>
  <p:sldIdLst>
    <p:sldId id="256" r:id="rId2"/>
    <p:sldId id="319" r:id="rId3"/>
    <p:sldId id="307" r:id="rId4"/>
    <p:sldId id="261" r:id="rId5"/>
    <p:sldId id="257" r:id="rId6"/>
    <p:sldId id="294" r:id="rId7"/>
    <p:sldId id="270" r:id="rId8"/>
    <p:sldId id="271" r:id="rId9"/>
    <p:sldId id="265" r:id="rId10"/>
    <p:sldId id="272" r:id="rId11"/>
    <p:sldId id="277" r:id="rId12"/>
    <p:sldId id="278" r:id="rId13"/>
    <p:sldId id="274" r:id="rId14"/>
    <p:sldId id="281" r:id="rId15"/>
    <p:sldId id="282" r:id="rId16"/>
    <p:sldId id="263" r:id="rId17"/>
    <p:sldId id="283" r:id="rId18"/>
    <p:sldId id="284" r:id="rId19"/>
    <p:sldId id="285" r:id="rId20"/>
    <p:sldId id="291" r:id="rId21"/>
    <p:sldId id="292" r:id="rId22"/>
    <p:sldId id="259" r:id="rId23"/>
    <p:sldId id="318" r:id="rId24"/>
    <p:sldId id="293" r:id="rId25"/>
    <p:sldId id="295" r:id="rId26"/>
    <p:sldId id="296" r:id="rId27"/>
    <p:sldId id="322" r:id="rId28"/>
    <p:sldId id="297" r:id="rId29"/>
    <p:sldId id="298" r:id="rId30"/>
    <p:sldId id="262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8" r:id="rId40"/>
    <p:sldId id="309" r:id="rId41"/>
    <p:sldId id="310" r:id="rId42"/>
    <p:sldId id="311" r:id="rId43"/>
    <p:sldId id="320" r:id="rId44"/>
    <p:sldId id="323" r:id="rId45"/>
    <p:sldId id="312" r:id="rId46"/>
    <p:sldId id="32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5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dner, Sarah" userId="91d39de5-f973-474c-a4b5-59bb0366fb8e" providerId="ADAL" clId="{1D749BE8-1FA3-4C03-8C96-FDC90E3A258C}"/>
    <pc:docChg chg="undo custSel addSld delSld modSld sldOrd">
      <pc:chgData name="Gardner, Sarah" userId="91d39de5-f973-474c-a4b5-59bb0366fb8e" providerId="ADAL" clId="{1D749BE8-1FA3-4C03-8C96-FDC90E3A258C}" dt="2022-04-27T17:46:29.810" v="6165" actId="20577"/>
      <pc:docMkLst>
        <pc:docMk/>
      </pc:docMkLst>
      <pc:sldChg chg="addSp delSp modSp mod modClrScheme chgLayout">
        <pc:chgData name="Gardner, Sarah" userId="91d39de5-f973-474c-a4b5-59bb0366fb8e" providerId="ADAL" clId="{1D749BE8-1FA3-4C03-8C96-FDC90E3A258C}" dt="2022-04-26T07:53:01.847" v="2451" actId="700"/>
        <pc:sldMkLst>
          <pc:docMk/>
          <pc:sldMk cId="3504565536" sldId="256"/>
        </pc:sldMkLst>
        <pc:spChg chg="add del mod ord">
          <ac:chgData name="Gardner, Sarah" userId="91d39de5-f973-474c-a4b5-59bb0366fb8e" providerId="ADAL" clId="{1D749BE8-1FA3-4C03-8C96-FDC90E3A258C}" dt="2022-04-26T07:52:40.827" v="2448" actId="700"/>
          <ac:spMkLst>
            <pc:docMk/>
            <pc:sldMk cId="3504565536" sldId="256"/>
            <ac:spMk id="2" creationId="{34022A53-61D9-4535-A672-E6724941601E}"/>
          </ac:spMkLst>
        </pc:spChg>
        <pc:spChg chg="add del mod ord">
          <ac:chgData name="Gardner, Sarah" userId="91d39de5-f973-474c-a4b5-59bb0366fb8e" providerId="ADAL" clId="{1D749BE8-1FA3-4C03-8C96-FDC90E3A258C}" dt="2022-04-26T07:52:45.151" v="2449" actId="700"/>
          <ac:spMkLst>
            <pc:docMk/>
            <pc:sldMk cId="3504565536" sldId="256"/>
            <ac:spMk id="3" creationId="{3A0A31B2-E006-47A8-9543-CE1882FCEE5B}"/>
          </ac:spMkLst>
        </pc:spChg>
        <pc:spChg chg="add del mod ord">
          <ac:chgData name="Gardner, Sarah" userId="91d39de5-f973-474c-a4b5-59bb0366fb8e" providerId="ADAL" clId="{1D749BE8-1FA3-4C03-8C96-FDC90E3A258C}" dt="2022-04-26T07:52:49.756" v="2450" actId="700"/>
          <ac:spMkLst>
            <pc:docMk/>
            <pc:sldMk cId="3504565536" sldId="256"/>
            <ac:spMk id="4" creationId="{A9DA7329-CA4B-4441-AF88-3064CD23A9FF}"/>
          </ac:spMkLst>
        </pc:spChg>
        <pc:spChg chg="add del mod ord">
          <ac:chgData name="Gardner, Sarah" userId="91d39de5-f973-474c-a4b5-59bb0366fb8e" providerId="ADAL" clId="{1D749BE8-1FA3-4C03-8C96-FDC90E3A258C}" dt="2022-04-26T07:53:01.847" v="2451" actId="700"/>
          <ac:spMkLst>
            <pc:docMk/>
            <pc:sldMk cId="3504565536" sldId="256"/>
            <ac:spMk id="5" creationId="{0D31E51D-BE13-4850-90ED-89DCD2B62CE6}"/>
          </ac:spMkLst>
        </pc:spChg>
        <pc:spChg chg="mod ord">
          <ac:chgData name="Gardner, Sarah" userId="91d39de5-f973-474c-a4b5-59bb0366fb8e" providerId="ADAL" clId="{1D749BE8-1FA3-4C03-8C96-FDC90E3A258C}" dt="2022-04-26T07:53:01.847" v="2451" actId="700"/>
          <ac:spMkLst>
            <pc:docMk/>
            <pc:sldMk cId="3504565536" sldId="256"/>
            <ac:spMk id="8" creationId="{771042E9-AA60-83D5-7FFC-22F5529F5D9A}"/>
          </ac:spMkLst>
        </pc:spChg>
        <pc:spChg chg="mod ord">
          <ac:chgData name="Gardner, Sarah" userId="91d39de5-f973-474c-a4b5-59bb0366fb8e" providerId="ADAL" clId="{1D749BE8-1FA3-4C03-8C96-FDC90E3A258C}" dt="2022-04-26T07:53:01.847" v="2451" actId="700"/>
          <ac:spMkLst>
            <pc:docMk/>
            <pc:sldMk cId="3504565536" sldId="256"/>
            <ac:spMk id="10" creationId="{F1BC3DC7-91ED-ADAF-8E76-9D609F1D74D8}"/>
          </ac:spMkLst>
        </pc:spChg>
      </pc:sldChg>
      <pc:sldChg chg="modSp mod">
        <pc:chgData name="Gardner, Sarah" userId="91d39de5-f973-474c-a4b5-59bb0366fb8e" providerId="ADAL" clId="{1D749BE8-1FA3-4C03-8C96-FDC90E3A258C}" dt="2022-04-27T11:12:00.927" v="5244" actId="20577"/>
        <pc:sldMkLst>
          <pc:docMk/>
          <pc:sldMk cId="3307033147" sldId="257"/>
        </pc:sldMkLst>
        <pc:spChg chg="mod">
          <ac:chgData name="Gardner, Sarah" userId="91d39de5-f973-474c-a4b5-59bb0366fb8e" providerId="ADAL" clId="{1D749BE8-1FA3-4C03-8C96-FDC90E3A258C}" dt="2022-04-27T11:12:00.927" v="5244" actId="20577"/>
          <ac:spMkLst>
            <pc:docMk/>
            <pc:sldMk cId="3307033147" sldId="257"/>
            <ac:spMk id="2" creationId="{65B2CB2E-334D-43CC-B7B8-4EFDF10D399B}"/>
          </ac:spMkLst>
        </pc:spChg>
      </pc:sldChg>
      <pc:sldChg chg="addSp delSp modSp mod">
        <pc:chgData name="Gardner, Sarah" userId="91d39de5-f973-474c-a4b5-59bb0366fb8e" providerId="ADAL" clId="{1D749BE8-1FA3-4C03-8C96-FDC90E3A258C}" dt="2022-04-26T16:10:31.912" v="3159" actId="20577"/>
        <pc:sldMkLst>
          <pc:docMk/>
          <pc:sldMk cId="2746474193" sldId="259"/>
        </pc:sldMkLst>
        <pc:spChg chg="mod">
          <ac:chgData name="Gardner, Sarah" userId="91d39de5-f973-474c-a4b5-59bb0366fb8e" providerId="ADAL" clId="{1D749BE8-1FA3-4C03-8C96-FDC90E3A258C}" dt="2022-04-26T16:08:48.494" v="3051" actId="20577"/>
          <ac:spMkLst>
            <pc:docMk/>
            <pc:sldMk cId="2746474193" sldId="259"/>
            <ac:spMk id="2" creationId="{9805E469-B598-4527-874F-9A8B98E25EA3}"/>
          </ac:spMkLst>
        </pc:spChg>
        <pc:graphicFrameChg chg="add mod modGraphic">
          <ac:chgData name="Gardner, Sarah" userId="91d39de5-f973-474c-a4b5-59bb0366fb8e" providerId="ADAL" clId="{1D749BE8-1FA3-4C03-8C96-FDC90E3A258C}" dt="2022-04-26T16:10:31.912" v="3159" actId="20577"/>
          <ac:graphicFrameMkLst>
            <pc:docMk/>
            <pc:sldMk cId="2746474193" sldId="259"/>
            <ac:graphicFrameMk id="5" creationId="{F5CB0F99-F3D4-4BD1-9D6E-880E3F105052}"/>
          </ac:graphicFrameMkLst>
        </pc:graphicFrameChg>
        <pc:picChg chg="del mod">
          <ac:chgData name="Gardner, Sarah" userId="91d39de5-f973-474c-a4b5-59bb0366fb8e" providerId="ADAL" clId="{1D749BE8-1FA3-4C03-8C96-FDC90E3A258C}" dt="2022-04-25T09:55:40.623" v="419" actId="478"/>
          <ac:picMkLst>
            <pc:docMk/>
            <pc:sldMk cId="2746474193" sldId="259"/>
            <ac:picMk id="6" creationId="{D3BF8123-E28E-43B2-826B-D7F2BDFEB742}"/>
          </ac:picMkLst>
        </pc:picChg>
      </pc:sldChg>
      <pc:sldChg chg="modSp mod">
        <pc:chgData name="Gardner, Sarah" userId="91d39de5-f973-474c-a4b5-59bb0366fb8e" providerId="ADAL" clId="{1D749BE8-1FA3-4C03-8C96-FDC90E3A258C}" dt="2022-04-27T11:43:31.440" v="5257" actId="313"/>
        <pc:sldMkLst>
          <pc:docMk/>
          <pc:sldMk cId="3256199045" sldId="262"/>
        </pc:sldMkLst>
        <pc:spChg chg="mod">
          <ac:chgData name="Gardner, Sarah" userId="91d39de5-f973-474c-a4b5-59bb0366fb8e" providerId="ADAL" clId="{1D749BE8-1FA3-4C03-8C96-FDC90E3A258C}" dt="2022-04-27T11:43:31.440" v="5257" actId="313"/>
          <ac:spMkLst>
            <pc:docMk/>
            <pc:sldMk cId="3256199045" sldId="262"/>
            <ac:spMk id="2" creationId="{C6F08D1E-FE49-4604-BE3B-DD260A1D7555}"/>
          </ac:spMkLst>
        </pc:spChg>
      </pc:sldChg>
      <pc:sldChg chg="addSp modSp mod">
        <pc:chgData name="Gardner, Sarah" userId="91d39de5-f973-474c-a4b5-59bb0366fb8e" providerId="ADAL" clId="{1D749BE8-1FA3-4C03-8C96-FDC90E3A258C}" dt="2022-04-27T08:35:40.957" v="4006" actId="113"/>
        <pc:sldMkLst>
          <pc:docMk/>
          <pc:sldMk cId="3414426638" sldId="281"/>
        </pc:sldMkLst>
        <pc:spChg chg="add mod">
          <ac:chgData name="Gardner, Sarah" userId="91d39de5-f973-474c-a4b5-59bb0366fb8e" providerId="ADAL" clId="{1D749BE8-1FA3-4C03-8C96-FDC90E3A258C}" dt="2022-04-27T08:35:40.957" v="4006" actId="113"/>
          <ac:spMkLst>
            <pc:docMk/>
            <pc:sldMk cId="3414426638" sldId="281"/>
            <ac:spMk id="2" creationId="{62E7C0C9-96CB-46CF-BFC6-69FB3EE3EED7}"/>
          </ac:spMkLst>
        </pc:spChg>
      </pc:sldChg>
      <pc:sldChg chg="modSp mod modAnim">
        <pc:chgData name="Gardner, Sarah" userId="91d39de5-f973-474c-a4b5-59bb0366fb8e" providerId="ADAL" clId="{1D749BE8-1FA3-4C03-8C96-FDC90E3A258C}" dt="2022-04-27T08:37:39.958" v="4062" actId="20577"/>
        <pc:sldMkLst>
          <pc:docMk/>
          <pc:sldMk cId="1625607831" sldId="282"/>
        </pc:sldMkLst>
        <pc:spChg chg="mod">
          <ac:chgData name="Gardner, Sarah" userId="91d39de5-f973-474c-a4b5-59bb0366fb8e" providerId="ADAL" clId="{1D749BE8-1FA3-4C03-8C96-FDC90E3A258C}" dt="2022-04-27T08:37:39.958" v="4062" actId="20577"/>
          <ac:spMkLst>
            <pc:docMk/>
            <pc:sldMk cId="1625607831" sldId="282"/>
            <ac:spMk id="2" creationId="{051D1BAB-B034-466C-9D0A-A91FFFA8B463}"/>
          </ac:spMkLst>
        </pc:spChg>
      </pc:sldChg>
      <pc:sldChg chg="addSp delSp modSp mod modAnim">
        <pc:chgData name="Gardner, Sarah" userId="91d39de5-f973-474c-a4b5-59bb0366fb8e" providerId="ADAL" clId="{1D749BE8-1FA3-4C03-8C96-FDC90E3A258C}" dt="2022-04-27T08:43:50.521" v="4301" actId="14100"/>
        <pc:sldMkLst>
          <pc:docMk/>
          <pc:sldMk cId="1517285190" sldId="284"/>
        </pc:sldMkLst>
        <pc:spChg chg="add del mod">
          <ac:chgData name="Gardner, Sarah" userId="91d39de5-f973-474c-a4b5-59bb0366fb8e" providerId="ADAL" clId="{1D749BE8-1FA3-4C03-8C96-FDC90E3A258C}" dt="2022-04-27T08:40:27.820" v="4067" actId="478"/>
          <ac:spMkLst>
            <pc:docMk/>
            <pc:sldMk cId="1517285190" sldId="284"/>
            <ac:spMk id="2" creationId="{A5BBDDEA-8070-4079-B27F-BC3BF69625B0}"/>
          </ac:spMkLst>
        </pc:spChg>
        <pc:spChg chg="add mod">
          <ac:chgData name="Gardner, Sarah" userId="91d39de5-f973-474c-a4b5-59bb0366fb8e" providerId="ADAL" clId="{1D749BE8-1FA3-4C03-8C96-FDC90E3A258C}" dt="2022-04-27T08:42:31.406" v="4216" actId="1076"/>
          <ac:spMkLst>
            <pc:docMk/>
            <pc:sldMk cId="1517285190" sldId="284"/>
            <ac:spMk id="10" creationId="{310B958C-4D80-47AC-BC15-B40A7D8A823A}"/>
          </ac:spMkLst>
        </pc:spChg>
        <pc:spChg chg="add mod">
          <ac:chgData name="Gardner, Sarah" userId="91d39de5-f973-474c-a4b5-59bb0366fb8e" providerId="ADAL" clId="{1D749BE8-1FA3-4C03-8C96-FDC90E3A258C}" dt="2022-04-27T08:43:41.999" v="4297" actId="1076"/>
          <ac:spMkLst>
            <pc:docMk/>
            <pc:sldMk cId="1517285190" sldId="284"/>
            <ac:spMk id="11" creationId="{43C35EFB-A481-4FBD-885D-314CF39D3BF9}"/>
          </ac:spMkLst>
        </pc:spChg>
        <pc:picChg chg="mod">
          <ac:chgData name="Gardner, Sarah" userId="91d39de5-f973-474c-a4b5-59bb0366fb8e" providerId="ADAL" clId="{1D749BE8-1FA3-4C03-8C96-FDC90E3A258C}" dt="2022-04-27T08:42:23.119" v="4212" actId="1076"/>
          <ac:picMkLst>
            <pc:docMk/>
            <pc:sldMk cId="1517285190" sldId="284"/>
            <ac:picMk id="5" creationId="{83D08470-CA8B-4D45-A590-1695AA8CBB1D}"/>
          </ac:picMkLst>
        </pc:picChg>
        <pc:cxnChg chg="add mod">
          <ac:chgData name="Gardner, Sarah" userId="91d39de5-f973-474c-a4b5-59bb0366fb8e" providerId="ADAL" clId="{1D749BE8-1FA3-4C03-8C96-FDC90E3A258C}" dt="2022-04-27T08:40:47.551" v="4074" actId="14100"/>
          <ac:cxnSpMkLst>
            <pc:docMk/>
            <pc:sldMk cId="1517285190" sldId="284"/>
            <ac:cxnSpMk id="6" creationId="{DCFBCB46-3525-422A-B4E7-92BD3B7EEFB3}"/>
          </ac:cxnSpMkLst>
        </pc:cxnChg>
        <pc:cxnChg chg="add mod">
          <ac:chgData name="Gardner, Sarah" userId="91d39de5-f973-474c-a4b5-59bb0366fb8e" providerId="ADAL" clId="{1D749BE8-1FA3-4C03-8C96-FDC90E3A258C}" dt="2022-04-27T08:43:50.521" v="4301" actId="14100"/>
          <ac:cxnSpMkLst>
            <pc:docMk/>
            <pc:sldMk cId="1517285190" sldId="284"/>
            <ac:cxnSpMk id="12" creationId="{13896403-323C-4E67-B423-66547420EFA3}"/>
          </ac:cxnSpMkLst>
        </pc:cxnChg>
      </pc:sldChg>
      <pc:sldChg chg="modSp mod">
        <pc:chgData name="Gardner, Sarah" userId="91d39de5-f973-474c-a4b5-59bb0366fb8e" providerId="ADAL" clId="{1D749BE8-1FA3-4C03-8C96-FDC90E3A258C}" dt="2022-04-26T08:12:48.224" v="2636" actId="20577"/>
        <pc:sldMkLst>
          <pc:docMk/>
          <pc:sldMk cId="2674736685" sldId="292"/>
        </pc:sldMkLst>
        <pc:spChg chg="mod">
          <ac:chgData name="Gardner, Sarah" userId="91d39de5-f973-474c-a4b5-59bb0366fb8e" providerId="ADAL" clId="{1D749BE8-1FA3-4C03-8C96-FDC90E3A258C}" dt="2022-04-26T08:12:48.224" v="2636" actId="20577"/>
          <ac:spMkLst>
            <pc:docMk/>
            <pc:sldMk cId="2674736685" sldId="292"/>
            <ac:spMk id="2" creationId="{F16590A4-00B5-4CD6-9D10-A109D5FD5811}"/>
          </ac:spMkLst>
        </pc:spChg>
      </pc:sldChg>
      <pc:sldChg chg="modSp mod">
        <pc:chgData name="Gardner, Sarah" userId="91d39de5-f973-474c-a4b5-59bb0366fb8e" providerId="ADAL" clId="{1D749BE8-1FA3-4C03-8C96-FDC90E3A258C}" dt="2022-04-27T08:45:47.692" v="4537" actId="20577"/>
        <pc:sldMkLst>
          <pc:docMk/>
          <pc:sldMk cId="2434703633" sldId="293"/>
        </pc:sldMkLst>
        <pc:spChg chg="mod">
          <ac:chgData name="Gardner, Sarah" userId="91d39de5-f973-474c-a4b5-59bb0366fb8e" providerId="ADAL" clId="{1D749BE8-1FA3-4C03-8C96-FDC90E3A258C}" dt="2022-04-27T08:45:47.692" v="4537" actId="20577"/>
          <ac:spMkLst>
            <pc:docMk/>
            <pc:sldMk cId="2434703633" sldId="293"/>
            <ac:spMk id="2" creationId="{7E346E77-A967-4F49-AB0F-C288460EBD58}"/>
          </ac:spMkLst>
        </pc:spChg>
        <pc:spChg chg="mod">
          <ac:chgData name="Gardner, Sarah" userId="91d39de5-f973-474c-a4b5-59bb0366fb8e" providerId="ADAL" clId="{1D749BE8-1FA3-4C03-8C96-FDC90E3A258C}" dt="2022-04-26T16:04:56.873" v="2862" actId="20577"/>
          <ac:spMkLst>
            <pc:docMk/>
            <pc:sldMk cId="2434703633" sldId="293"/>
            <ac:spMk id="3" creationId="{7624E345-69F0-4685-8248-F70F71E33764}"/>
          </ac:spMkLst>
        </pc:spChg>
      </pc:sldChg>
      <pc:sldChg chg="modSp mod">
        <pc:chgData name="Gardner, Sarah" userId="91d39de5-f973-474c-a4b5-59bb0366fb8e" providerId="ADAL" clId="{1D749BE8-1FA3-4C03-8C96-FDC90E3A258C}" dt="2022-04-27T17:46:29.810" v="6165" actId="20577"/>
        <pc:sldMkLst>
          <pc:docMk/>
          <pc:sldMk cId="1909690533" sldId="294"/>
        </pc:sldMkLst>
        <pc:spChg chg="mod">
          <ac:chgData name="Gardner, Sarah" userId="91d39de5-f973-474c-a4b5-59bb0366fb8e" providerId="ADAL" clId="{1D749BE8-1FA3-4C03-8C96-FDC90E3A258C}" dt="2022-04-27T17:46:29.810" v="6165" actId="20577"/>
          <ac:spMkLst>
            <pc:docMk/>
            <pc:sldMk cId="1909690533" sldId="294"/>
            <ac:spMk id="2" creationId="{C5ADBE80-96A3-4B6B-80CF-4A081A009D82}"/>
          </ac:spMkLst>
        </pc:spChg>
      </pc:sldChg>
      <pc:sldChg chg="modSp mod">
        <pc:chgData name="Gardner, Sarah" userId="91d39de5-f973-474c-a4b5-59bb0366fb8e" providerId="ADAL" clId="{1D749BE8-1FA3-4C03-8C96-FDC90E3A258C}" dt="2022-04-27T08:46:15.900" v="4609" actId="20577"/>
        <pc:sldMkLst>
          <pc:docMk/>
          <pc:sldMk cId="1386280712" sldId="295"/>
        </pc:sldMkLst>
        <pc:spChg chg="mod">
          <ac:chgData name="Gardner, Sarah" userId="91d39de5-f973-474c-a4b5-59bb0366fb8e" providerId="ADAL" clId="{1D749BE8-1FA3-4C03-8C96-FDC90E3A258C}" dt="2022-04-27T08:46:15.900" v="4609" actId="20577"/>
          <ac:spMkLst>
            <pc:docMk/>
            <pc:sldMk cId="1386280712" sldId="295"/>
            <ac:spMk id="2" creationId="{A848456D-D520-4615-A32C-31FC5066AA19}"/>
          </ac:spMkLst>
        </pc:spChg>
      </pc:sldChg>
      <pc:sldChg chg="modSp mod">
        <pc:chgData name="Gardner, Sarah" userId="91d39de5-f973-474c-a4b5-59bb0366fb8e" providerId="ADAL" clId="{1D749BE8-1FA3-4C03-8C96-FDC90E3A258C}" dt="2022-04-27T16:45:52.375" v="6111" actId="27636"/>
        <pc:sldMkLst>
          <pc:docMk/>
          <pc:sldMk cId="2846244005" sldId="301"/>
        </pc:sldMkLst>
        <pc:spChg chg="mod">
          <ac:chgData name="Gardner, Sarah" userId="91d39de5-f973-474c-a4b5-59bb0366fb8e" providerId="ADAL" clId="{1D749BE8-1FA3-4C03-8C96-FDC90E3A258C}" dt="2022-04-27T16:45:52.375" v="6111" actId="27636"/>
          <ac:spMkLst>
            <pc:docMk/>
            <pc:sldMk cId="2846244005" sldId="301"/>
            <ac:spMk id="2" creationId="{650B1502-7F79-4A4F-8380-DB8C0C0CE6E0}"/>
          </ac:spMkLst>
        </pc:spChg>
      </pc:sldChg>
      <pc:sldChg chg="modSp mod">
        <pc:chgData name="Gardner, Sarah" userId="91d39de5-f973-474c-a4b5-59bb0366fb8e" providerId="ADAL" clId="{1D749BE8-1FA3-4C03-8C96-FDC90E3A258C}" dt="2022-04-27T16:46:06.655" v="6117" actId="20577"/>
        <pc:sldMkLst>
          <pc:docMk/>
          <pc:sldMk cId="448975950" sldId="303"/>
        </pc:sldMkLst>
        <pc:spChg chg="mod">
          <ac:chgData name="Gardner, Sarah" userId="91d39de5-f973-474c-a4b5-59bb0366fb8e" providerId="ADAL" clId="{1D749BE8-1FA3-4C03-8C96-FDC90E3A258C}" dt="2022-04-27T16:46:06.655" v="6117" actId="20577"/>
          <ac:spMkLst>
            <pc:docMk/>
            <pc:sldMk cId="448975950" sldId="303"/>
            <ac:spMk id="3" creationId="{27DC7233-C1F7-4FE4-B328-33825B65D5FB}"/>
          </ac:spMkLst>
        </pc:spChg>
      </pc:sldChg>
      <pc:sldChg chg="addSp delSp modSp mod">
        <pc:chgData name="Gardner, Sarah" userId="91d39de5-f973-474c-a4b5-59bb0366fb8e" providerId="ADAL" clId="{1D749BE8-1FA3-4C03-8C96-FDC90E3A258C}" dt="2022-04-25T10:26:05.878" v="467" actId="20577"/>
        <pc:sldMkLst>
          <pc:docMk/>
          <pc:sldMk cId="2600004341" sldId="305"/>
        </pc:sldMkLst>
        <pc:spChg chg="add del mod">
          <ac:chgData name="Gardner, Sarah" userId="91d39de5-f973-474c-a4b5-59bb0366fb8e" providerId="ADAL" clId="{1D749BE8-1FA3-4C03-8C96-FDC90E3A258C}" dt="2022-04-25T10:25:17.378" v="449"/>
          <ac:spMkLst>
            <pc:docMk/>
            <pc:sldMk cId="2600004341" sldId="305"/>
            <ac:spMk id="29" creationId="{AFB95C36-2AA0-4CAE-A53B-5B97A6A3B99D}"/>
          </ac:spMkLst>
        </pc:spChg>
        <pc:spChg chg="add del mod">
          <ac:chgData name="Gardner, Sarah" userId="91d39de5-f973-474c-a4b5-59bb0366fb8e" providerId="ADAL" clId="{1D749BE8-1FA3-4C03-8C96-FDC90E3A258C}" dt="2022-04-25T10:25:17.378" v="449"/>
          <ac:spMkLst>
            <pc:docMk/>
            <pc:sldMk cId="2600004341" sldId="305"/>
            <ac:spMk id="30" creationId="{5E8D1B4F-93ED-4322-B0A0-C29F67128271}"/>
          </ac:spMkLst>
        </pc:spChg>
        <pc:spChg chg="add del mod">
          <ac:chgData name="Gardner, Sarah" userId="91d39de5-f973-474c-a4b5-59bb0366fb8e" providerId="ADAL" clId="{1D749BE8-1FA3-4C03-8C96-FDC90E3A258C}" dt="2022-04-25T10:25:17.378" v="449"/>
          <ac:spMkLst>
            <pc:docMk/>
            <pc:sldMk cId="2600004341" sldId="305"/>
            <ac:spMk id="31" creationId="{0FB89F15-288F-4CB6-8CB9-8918440A98B1}"/>
          </ac:spMkLst>
        </pc:spChg>
        <pc:spChg chg="add del mod">
          <ac:chgData name="Gardner, Sarah" userId="91d39de5-f973-474c-a4b5-59bb0366fb8e" providerId="ADAL" clId="{1D749BE8-1FA3-4C03-8C96-FDC90E3A258C}" dt="2022-04-25T10:25:17.378" v="449"/>
          <ac:spMkLst>
            <pc:docMk/>
            <pc:sldMk cId="2600004341" sldId="305"/>
            <ac:spMk id="34" creationId="{F46881D5-7A04-47AD-90CA-BA700A589FC5}"/>
          </ac:spMkLst>
        </pc:spChg>
        <pc:spChg chg="add del mod">
          <ac:chgData name="Gardner, Sarah" userId="91d39de5-f973-474c-a4b5-59bb0366fb8e" providerId="ADAL" clId="{1D749BE8-1FA3-4C03-8C96-FDC90E3A258C}" dt="2022-04-25T10:25:17.378" v="449"/>
          <ac:spMkLst>
            <pc:docMk/>
            <pc:sldMk cId="2600004341" sldId="305"/>
            <ac:spMk id="35" creationId="{C8D76A3A-F567-4C00-99B6-4B746156D6BB}"/>
          </ac:spMkLst>
        </pc:spChg>
        <pc:spChg chg="add del mod">
          <ac:chgData name="Gardner, Sarah" userId="91d39de5-f973-474c-a4b5-59bb0366fb8e" providerId="ADAL" clId="{1D749BE8-1FA3-4C03-8C96-FDC90E3A258C}" dt="2022-04-25T10:25:17.378" v="449"/>
          <ac:spMkLst>
            <pc:docMk/>
            <pc:sldMk cId="2600004341" sldId="305"/>
            <ac:spMk id="36" creationId="{60FE4A21-A8CB-4566-BBCE-EC9D90321D24}"/>
          </ac:spMkLst>
        </pc:spChg>
        <pc:spChg chg="add del mod">
          <ac:chgData name="Gardner, Sarah" userId="91d39de5-f973-474c-a4b5-59bb0366fb8e" providerId="ADAL" clId="{1D749BE8-1FA3-4C03-8C96-FDC90E3A258C}" dt="2022-04-25T10:25:17.378" v="449"/>
          <ac:spMkLst>
            <pc:docMk/>
            <pc:sldMk cId="2600004341" sldId="305"/>
            <ac:spMk id="37" creationId="{4AD6C800-6AD3-4D55-867D-5F4DF38F8F07}"/>
          </ac:spMkLst>
        </pc:spChg>
        <pc:spChg chg="add del mod">
          <ac:chgData name="Gardner, Sarah" userId="91d39de5-f973-474c-a4b5-59bb0366fb8e" providerId="ADAL" clId="{1D749BE8-1FA3-4C03-8C96-FDC90E3A258C}" dt="2022-04-25T10:25:17.378" v="449"/>
          <ac:spMkLst>
            <pc:docMk/>
            <pc:sldMk cId="2600004341" sldId="305"/>
            <ac:spMk id="41" creationId="{2698077C-850D-42BE-82E3-EF20FE72C32A}"/>
          </ac:spMkLst>
        </pc:spChg>
        <pc:spChg chg="add mod">
          <ac:chgData name="Gardner, Sarah" userId="91d39de5-f973-474c-a4b5-59bb0366fb8e" providerId="ADAL" clId="{1D749BE8-1FA3-4C03-8C96-FDC90E3A258C}" dt="2022-04-25T10:25:44.099" v="459" actId="20577"/>
          <ac:spMkLst>
            <pc:docMk/>
            <pc:sldMk cId="2600004341" sldId="305"/>
            <ac:spMk id="42" creationId="{4B79997C-B5EF-4F14-9FA0-C54CD0A1E933}"/>
          </ac:spMkLst>
        </pc:spChg>
        <pc:spChg chg="add mod">
          <ac:chgData name="Gardner, Sarah" userId="91d39de5-f973-474c-a4b5-59bb0366fb8e" providerId="ADAL" clId="{1D749BE8-1FA3-4C03-8C96-FDC90E3A258C}" dt="2022-04-25T10:25:53.532" v="463" actId="20577"/>
          <ac:spMkLst>
            <pc:docMk/>
            <pc:sldMk cId="2600004341" sldId="305"/>
            <ac:spMk id="43" creationId="{E79BD9F0-5DEC-4ED4-A5D4-D5836FF47920}"/>
          </ac:spMkLst>
        </pc:spChg>
        <pc:spChg chg="add mod">
          <ac:chgData name="Gardner, Sarah" userId="91d39de5-f973-474c-a4b5-59bb0366fb8e" providerId="ADAL" clId="{1D749BE8-1FA3-4C03-8C96-FDC90E3A258C}" dt="2022-04-25T10:26:05.878" v="467" actId="20577"/>
          <ac:spMkLst>
            <pc:docMk/>
            <pc:sldMk cId="2600004341" sldId="305"/>
            <ac:spMk id="44" creationId="{6B6FCE89-A8BD-4C43-B941-CCB21E7ECFA6}"/>
          </ac:spMkLst>
        </pc:spChg>
        <pc:cxnChg chg="add del mod">
          <ac:chgData name="Gardner, Sarah" userId="91d39de5-f973-474c-a4b5-59bb0366fb8e" providerId="ADAL" clId="{1D749BE8-1FA3-4C03-8C96-FDC90E3A258C}" dt="2022-04-25T10:25:17.378" v="449"/>
          <ac:cxnSpMkLst>
            <pc:docMk/>
            <pc:sldMk cId="2600004341" sldId="305"/>
            <ac:cxnSpMk id="32" creationId="{2E1F2F37-B097-412E-BA57-9279F94E62E2}"/>
          </ac:cxnSpMkLst>
        </pc:cxnChg>
        <pc:cxnChg chg="add del mod">
          <ac:chgData name="Gardner, Sarah" userId="91d39de5-f973-474c-a4b5-59bb0366fb8e" providerId="ADAL" clId="{1D749BE8-1FA3-4C03-8C96-FDC90E3A258C}" dt="2022-04-25T10:25:17.378" v="449"/>
          <ac:cxnSpMkLst>
            <pc:docMk/>
            <pc:sldMk cId="2600004341" sldId="305"/>
            <ac:cxnSpMk id="33" creationId="{AC97E06E-2FEA-490E-B9E4-FF9269ADFDB9}"/>
          </ac:cxnSpMkLst>
        </pc:cxnChg>
        <pc:cxnChg chg="add del mod">
          <ac:chgData name="Gardner, Sarah" userId="91d39de5-f973-474c-a4b5-59bb0366fb8e" providerId="ADAL" clId="{1D749BE8-1FA3-4C03-8C96-FDC90E3A258C}" dt="2022-04-25T10:25:17.378" v="449"/>
          <ac:cxnSpMkLst>
            <pc:docMk/>
            <pc:sldMk cId="2600004341" sldId="305"/>
            <ac:cxnSpMk id="38" creationId="{9643B413-F214-4768-AD20-F49A42B7F0AE}"/>
          </ac:cxnSpMkLst>
        </pc:cxnChg>
        <pc:cxnChg chg="add del mod">
          <ac:chgData name="Gardner, Sarah" userId="91d39de5-f973-474c-a4b5-59bb0366fb8e" providerId="ADAL" clId="{1D749BE8-1FA3-4C03-8C96-FDC90E3A258C}" dt="2022-04-25T10:25:17.378" v="449"/>
          <ac:cxnSpMkLst>
            <pc:docMk/>
            <pc:sldMk cId="2600004341" sldId="305"/>
            <ac:cxnSpMk id="39" creationId="{934086A0-3146-4874-AE57-F9534D99A38A}"/>
          </ac:cxnSpMkLst>
        </pc:cxnChg>
        <pc:cxnChg chg="add del mod">
          <ac:chgData name="Gardner, Sarah" userId="91d39de5-f973-474c-a4b5-59bb0366fb8e" providerId="ADAL" clId="{1D749BE8-1FA3-4C03-8C96-FDC90E3A258C}" dt="2022-04-25T10:25:17.378" v="449"/>
          <ac:cxnSpMkLst>
            <pc:docMk/>
            <pc:sldMk cId="2600004341" sldId="305"/>
            <ac:cxnSpMk id="40" creationId="{8A19C911-7A24-4599-AAD8-F5D3CBE03A54}"/>
          </ac:cxnSpMkLst>
        </pc:cxnChg>
      </pc:sldChg>
      <pc:sldChg chg="modSp mod">
        <pc:chgData name="Gardner, Sarah" userId="91d39de5-f973-474c-a4b5-59bb0366fb8e" providerId="ADAL" clId="{1D749BE8-1FA3-4C03-8C96-FDC90E3A258C}" dt="2022-04-26T07:51:21.538" v="2445" actId="20577"/>
        <pc:sldMkLst>
          <pc:docMk/>
          <pc:sldMk cId="2090832676" sldId="307"/>
        </pc:sldMkLst>
        <pc:spChg chg="mod">
          <ac:chgData name="Gardner, Sarah" userId="91d39de5-f973-474c-a4b5-59bb0366fb8e" providerId="ADAL" clId="{1D749BE8-1FA3-4C03-8C96-FDC90E3A258C}" dt="2022-04-26T07:51:21.538" v="2445" actId="20577"/>
          <ac:spMkLst>
            <pc:docMk/>
            <pc:sldMk cId="2090832676" sldId="307"/>
            <ac:spMk id="2" creationId="{128A3AA1-BF03-431A-B12A-DCAF65A755CF}"/>
          </ac:spMkLst>
        </pc:spChg>
      </pc:sldChg>
      <pc:sldChg chg="modSp mod">
        <pc:chgData name="Gardner, Sarah" userId="91d39de5-f973-474c-a4b5-59bb0366fb8e" providerId="ADAL" clId="{1D749BE8-1FA3-4C03-8C96-FDC90E3A258C}" dt="2022-04-25T11:34:37.136" v="1097" actId="20577"/>
        <pc:sldMkLst>
          <pc:docMk/>
          <pc:sldMk cId="1689095774" sldId="309"/>
        </pc:sldMkLst>
        <pc:spChg chg="mod">
          <ac:chgData name="Gardner, Sarah" userId="91d39de5-f973-474c-a4b5-59bb0366fb8e" providerId="ADAL" clId="{1D749BE8-1FA3-4C03-8C96-FDC90E3A258C}" dt="2022-04-25T11:34:37.136" v="1097" actId="20577"/>
          <ac:spMkLst>
            <pc:docMk/>
            <pc:sldMk cId="1689095774" sldId="309"/>
            <ac:spMk id="2" creationId="{B8C0485C-B34B-40BF-AE6D-670B5101845F}"/>
          </ac:spMkLst>
        </pc:spChg>
      </pc:sldChg>
      <pc:sldChg chg="addSp modSp new mod">
        <pc:chgData name="Gardner, Sarah" userId="91d39de5-f973-474c-a4b5-59bb0366fb8e" providerId="ADAL" clId="{1D749BE8-1FA3-4C03-8C96-FDC90E3A258C}" dt="2022-04-25T11:37:56.335" v="1291" actId="20577"/>
        <pc:sldMkLst>
          <pc:docMk/>
          <pc:sldMk cId="3050495392" sldId="310"/>
        </pc:sldMkLst>
        <pc:spChg chg="mod">
          <ac:chgData name="Gardner, Sarah" userId="91d39de5-f973-474c-a4b5-59bb0366fb8e" providerId="ADAL" clId="{1D749BE8-1FA3-4C03-8C96-FDC90E3A258C}" dt="2022-04-25T11:37:56.335" v="1291" actId="20577"/>
          <ac:spMkLst>
            <pc:docMk/>
            <pc:sldMk cId="3050495392" sldId="310"/>
            <ac:spMk id="2" creationId="{15146E0B-6063-4BD4-8E87-39CF2ECC5E69}"/>
          </ac:spMkLst>
        </pc:spChg>
        <pc:spChg chg="mod">
          <ac:chgData name="Gardner, Sarah" userId="91d39de5-f973-474c-a4b5-59bb0366fb8e" providerId="ADAL" clId="{1D749BE8-1FA3-4C03-8C96-FDC90E3A258C}" dt="2022-04-25T10:24:34.843" v="445" actId="20577"/>
          <ac:spMkLst>
            <pc:docMk/>
            <pc:sldMk cId="3050495392" sldId="310"/>
            <ac:spMk id="3" creationId="{66ABC9C0-6EED-459C-9216-0A0E9393FF38}"/>
          </ac:spMkLst>
        </pc:spChg>
        <pc:spChg chg="add mod">
          <ac:chgData name="Gardner, Sarah" userId="91d39de5-f973-474c-a4b5-59bb0366fb8e" providerId="ADAL" clId="{1D749BE8-1FA3-4C03-8C96-FDC90E3A258C}" dt="2022-04-25T10:26:46.260" v="486" actId="20577"/>
          <ac:spMkLst>
            <pc:docMk/>
            <pc:sldMk cId="3050495392" sldId="310"/>
            <ac:spMk id="5" creationId="{784E809D-4B4D-490C-A101-05E526D76D7A}"/>
          </ac:spMkLst>
        </pc:spChg>
        <pc:spChg chg="add mod">
          <ac:chgData name="Gardner, Sarah" userId="91d39de5-f973-474c-a4b5-59bb0366fb8e" providerId="ADAL" clId="{1D749BE8-1FA3-4C03-8C96-FDC90E3A258C}" dt="2022-04-25T10:26:51.413" v="494" actId="20577"/>
          <ac:spMkLst>
            <pc:docMk/>
            <pc:sldMk cId="3050495392" sldId="310"/>
            <ac:spMk id="6" creationId="{F2247B7C-4E97-415B-B378-FBB4BBDF5FE8}"/>
          </ac:spMkLst>
        </pc:spChg>
        <pc:spChg chg="add mod">
          <ac:chgData name="Gardner, Sarah" userId="91d39de5-f973-474c-a4b5-59bb0366fb8e" providerId="ADAL" clId="{1D749BE8-1FA3-4C03-8C96-FDC90E3A258C}" dt="2022-04-25T10:26:57.180" v="507" actId="20577"/>
          <ac:spMkLst>
            <pc:docMk/>
            <pc:sldMk cId="3050495392" sldId="310"/>
            <ac:spMk id="7" creationId="{DCF0C0D5-5F8C-46B9-84C0-7BFBB69B586E}"/>
          </ac:spMkLst>
        </pc:spChg>
        <pc:spChg chg="add mod">
          <ac:chgData name="Gardner, Sarah" userId="91d39de5-f973-474c-a4b5-59bb0366fb8e" providerId="ADAL" clId="{1D749BE8-1FA3-4C03-8C96-FDC90E3A258C}" dt="2022-04-25T10:27:03.310" v="514" actId="20577"/>
          <ac:spMkLst>
            <pc:docMk/>
            <pc:sldMk cId="3050495392" sldId="310"/>
            <ac:spMk id="10" creationId="{39EE26AE-95E9-48F9-82E7-BFB159521414}"/>
          </ac:spMkLst>
        </pc:spChg>
        <pc:spChg chg="add mod">
          <ac:chgData name="Gardner, Sarah" userId="91d39de5-f973-474c-a4b5-59bb0366fb8e" providerId="ADAL" clId="{1D749BE8-1FA3-4C03-8C96-FDC90E3A258C}" dt="2022-04-25T10:27:08.660" v="527" actId="20577"/>
          <ac:spMkLst>
            <pc:docMk/>
            <pc:sldMk cId="3050495392" sldId="310"/>
            <ac:spMk id="11" creationId="{9EDF4BCA-798A-47A6-9075-FACE47E63EED}"/>
          </ac:spMkLst>
        </pc:spChg>
        <pc:spChg chg="add mod">
          <ac:chgData name="Gardner, Sarah" userId="91d39de5-f973-474c-a4b5-59bb0366fb8e" providerId="ADAL" clId="{1D749BE8-1FA3-4C03-8C96-FDC90E3A258C}" dt="2022-04-25T10:27:19.835" v="546" actId="20577"/>
          <ac:spMkLst>
            <pc:docMk/>
            <pc:sldMk cId="3050495392" sldId="310"/>
            <ac:spMk id="12" creationId="{1BD37EEC-F1E5-45C7-92F3-6180AC176BCC}"/>
          </ac:spMkLst>
        </pc:spChg>
        <pc:spChg chg="add mod">
          <ac:chgData name="Gardner, Sarah" userId="91d39de5-f973-474c-a4b5-59bb0366fb8e" providerId="ADAL" clId="{1D749BE8-1FA3-4C03-8C96-FDC90E3A258C}" dt="2022-04-25T10:27:12.636" v="535" actId="20577"/>
          <ac:spMkLst>
            <pc:docMk/>
            <pc:sldMk cId="3050495392" sldId="310"/>
            <ac:spMk id="13" creationId="{7DA6D507-7FA2-4F5D-B218-6D7B6F8973A3}"/>
          </ac:spMkLst>
        </pc:spChg>
        <pc:spChg chg="add mod">
          <ac:chgData name="Gardner, Sarah" userId="91d39de5-f973-474c-a4b5-59bb0366fb8e" providerId="ADAL" clId="{1D749BE8-1FA3-4C03-8C96-FDC90E3A258C}" dt="2022-04-25T10:24:47.058" v="447"/>
          <ac:spMkLst>
            <pc:docMk/>
            <pc:sldMk cId="3050495392" sldId="310"/>
            <ac:spMk id="17" creationId="{25D1E360-0EB9-480C-99EA-AA9535AD4BB5}"/>
          </ac:spMkLst>
        </pc:spChg>
        <pc:spChg chg="add mod">
          <ac:chgData name="Gardner, Sarah" userId="91d39de5-f973-474c-a4b5-59bb0366fb8e" providerId="ADAL" clId="{1D749BE8-1FA3-4C03-8C96-FDC90E3A258C}" dt="2022-04-25T10:26:25.820" v="473" actId="20577"/>
          <ac:spMkLst>
            <pc:docMk/>
            <pc:sldMk cId="3050495392" sldId="310"/>
            <ac:spMk id="18" creationId="{C3731333-01ED-4FED-8922-1FBB6F41D7F5}"/>
          </ac:spMkLst>
        </pc:spChg>
        <pc:spChg chg="add mod">
          <ac:chgData name="Gardner, Sarah" userId="91d39de5-f973-474c-a4b5-59bb0366fb8e" providerId="ADAL" clId="{1D749BE8-1FA3-4C03-8C96-FDC90E3A258C}" dt="2022-04-25T10:26:23.221" v="471" actId="1076"/>
          <ac:spMkLst>
            <pc:docMk/>
            <pc:sldMk cId="3050495392" sldId="310"/>
            <ac:spMk id="19" creationId="{1BF0CEBD-0638-4E56-9BF3-E9DA9FF328A9}"/>
          </ac:spMkLst>
        </pc:spChg>
        <pc:spChg chg="add mod">
          <ac:chgData name="Gardner, Sarah" userId="91d39de5-f973-474c-a4b5-59bb0366fb8e" providerId="ADAL" clId="{1D749BE8-1FA3-4C03-8C96-FDC90E3A258C}" dt="2022-04-25T10:26:32.460" v="477" actId="20577"/>
          <ac:spMkLst>
            <pc:docMk/>
            <pc:sldMk cId="3050495392" sldId="310"/>
            <ac:spMk id="20" creationId="{22C4C390-92AC-4B60-B1C1-01F66654EE84}"/>
          </ac:spMkLst>
        </pc:spChg>
        <pc:cxnChg chg="add mod">
          <ac:chgData name="Gardner, Sarah" userId="91d39de5-f973-474c-a4b5-59bb0366fb8e" providerId="ADAL" clId="{1D749BE8-1FA3-4C03-8C96-FDC90E3A258C}" dt="2022-04-25T10:24:47.058" v="447"/>
          <ac:cxnSpMkLst>
            <pc:docMk/>
            <pc:sldMk cId="3050495392" sldId="310"/>
            <ac:cxnSpMk id="8" creationId="{78CA4A1E-40B4-4D21-A99D-8E00B4FEFD5F}"/>
          </ac:cxnSpMkLst>
        </pc:cxnChg>
        <pc:cxnChg chg="add mod">
          <ac:chgData name="Gardner, Sarah" userId="91d39de5-f973-474c-a4b5-59bb0366fb8e" providerId="ADAL" clId="{1D749BE8-1FA3-4C03-8C96-FDC90E3A258C}" dt="2022-04-25T10:24:47.058" v="447"/>
          <ac:cxnSpMkLst>
            <pc:docMk/>
            <pc:sldMk cId="3050495392" sldId="310"/>
            <ac:cxnSpMk id="9" creationId="{CC0C1268-CE64-45D1-ABF1-983F862CC650}"/>
          </ac:cxnSpMkLst>
        </pc:cxnChg>
        <pc:cxnChg chg="add mod">
          <ac:chgData name="Gardner, Sarah" userId="91d39de5-f973-474c-a4b5-59bb0366fb8e" providerId="ADAL" clId="{1D749BE8-1FA3-4C03-8C96-FDC90E3A258C}" dt="2022-04-25T10:24:47.058" v="447"/>
          <ac:cxnSpMkLst>
            <pc:docMk/>
            <pc:sldMk cId="3050495392" sldId="310"/>
            <ac:cxnSpMk id="14" creationId="{C4C9A584-2A1D-41A6-B4A7-F1938F1C74F5}"/>
          </ac:cxnSpMkLst>
        </pc:cxnChg>
        <pc:cxnChg chg="add mod">
          <ac:chgData name="Gardner, Sarah" userId="91d39de5-f973-474c-a4b5-59bb0366fb8e" providerId="ADAL" clId="{1D749BE8-1FA3-4C03-8C96-FDC90E3A258C}" dt="2022-04-25T10:24:47.058" v="447"/>
          <ac:cxnSpMkLst>
            <pc:docMk/>
            <pc:sldMk cId="3050495392" sldId="310"/>
            <ac:cxnSpMk id="15" creationId="{9DDF5DF0-2E26-44A7-B0DD-DFE6E44D0AB2}"/>
          </ac:cxnSpMkLst>
        </pc:cxnChg>
        <pc:cxnChg chg="add mod">
          <ac:chgData name="Gardner, Sarah" userId="91d39de5-f973-474c-a4b5-59bb0366fb8e" providerId="ADAL" clId="{1D749BE8-1FA3-4C03-8C96-FDC90E3A258C}" dt="2022-04-25T10:24:47.058" v="447"/>
          <ac:cxnSpMkLst>
            <pc:docMk/>
            <pc:sldMk cId="3050495392" sldId="310"/>
            <ac:cxnSpMk id="16" creationId="{6AC85DD4-7CE3-4247-9CF9-C96865A85B4D}"/>
          </ac:cxnSpMkLst>
        </pc:cxnChg>
      </pc:sldChg>
      <pc:sldChg chg="addSp delSp modSp new mod">
        <pc:chgData name="Gardner, Sarah" userId="91d39de5-f973-474c-a4b5-59bb0366fb8e" providerId="ADAL" clId="{1D749BE8-1FA3-4C03-8C96-FDC90E3A258C}" dt="2022-04-25T11:44:46.738" v="1904" actId="255"/>
        <pc:sldMkLst>
          <pc:docMk/>
          <pc:sldMk cId="1202200566" sldId="311"/>
        </pc:sldMkLst>
        <pc:spChg chg="mod">
          <ac:chgData name="Gardner, Sarah" userId="91d39de5-f973-474c-a4b5-59bb0366fb8e" providerId="ADAL" clId="{1D749BE8-1FA3-4C03-8C96-FDC90E3A258C}" dt="2022-04-25T11:40:32.755" v="1489" actId="14100"/>
          <ac:spMkLst>
            <pc:docMk/>
            <pc:sldMk cId="1202200566" sldId="311"/>
            <ac:spMk id="2" creationId="{3C5CAD81-5170-4954-9C4F-D6FC97B6EAC0}"/>
          </ac:spMkLst>
        </pc:spChg>
        <pc:spChg chg="mod">
          <ac:chgData name="Gardner, Sarah" userId="91d39de5-f973-474c-a4b5-59bb0366fb8e" providerId="ADAL" clId="{1D749BE8-1FA3-4C03-8C96-FDC90E3A258C}" dt="2022-04-25T11:44:35.831" v="1901" actId="1076"/>
          <ac:spMkLst>
            <pc:docMk/>
            <pc:sldMk cId="1202200566" sldId="311"/>
            <ac:spMk id="3" creationId="{78F0D0D5-507E-4746-9D87-6C0A77E8C7A9}"/>
          </ac:spMkLst>
        </pc:spChg>
        <pc:spChg chg="del">
          <ac:chgData name="Gardner, Sarah" userId="91d39de5-f973-474c-a4b5-59bb0366fb8e" providerId="ADAL" clId="{1D749BE8-1FA3-4C03-8C96-FDC90E3A258C}" dt="2022-04-25T11:42:21.432" v="1679" actId="478"/>
          <ac:spMkLst>
            <pc:docMk/>
            <pc:sldMk cId="1202200566" sldId="311"/>
            <ac:spMk id="4" creationId="{D74219F3-9106-493D-AD1C-6FA2071ADCAE}"/>
          </ac:spMkLst>
        </pc:spChg>
        <pc:spChg chg="add mod">
          <ac:chgData name="Gardner, Sarah" userId="91d39de5-f973-474c-a4b5-59bb0366fb8e" providerId="ADAL" clId="{1D749BE8-1FA3-4C03-8C96-FDC90E3A258C}" dt="2022-04-25T11:44:46.738" v="1904" actId="255"/>
          <ac:spMkLst>
            <pc:docMk/>
            <pc:sldMk cId="1202200566" sldId="311"/>
            <ac:spMk id="6" creationId="{386E3D39-4297-4DE5-B49F-98CE7E0D8674}"/>
          </ac:spMkLst>
        </pc:spChg>
      </pc:sldChg>
      <pc:sldChg chg="addSp delSp modSp new mod">
        <pc:chgData name="Gardner, Sarah" userId="91d39de5-f973-474c-a4b5-59bb0366fb8e" providerId="ADAL" clId="{1D749BE8-1FA3-4C03-8C96-FDC90E3A258C}" dt="2022-04-27T12:04:12.619" v="5524" actId="1076"/>
        <pc:sldMkLst>
          <pc:docMk/>
          <pc:sldMk cId="1273540573" sldId="312"/>
        </pc:sldMkLst>
        <pc:spChg chg="mod">
          <ac:chgData name="Gardner, Sarah" userId="91d39de5-f973-474c-a4b5-59bb0366fb8e" providerId="ADAL" clId="{1D749BE8-1FA3-4C03-8C96-FDC90E3A258C}" dt="2022-04-27T12:04:02.995" v="5522" actId="20577"/>
          <ac:spMkLst>
            <pc:docMk/>
            <pc:sldMk cId="1273540573" sldId="312"/>
            <ac:spMk id="2" creationId="{AF32F59C-E0EC-4363-9DAC-06EF68437A6E}"/>
          </ac:spMkLst>
        </pc:spChg>
        <pc:spChg chg="mod">
          <ac:chgData name="Gardner, Sarah" userId="91d39de5-f973-474c-a4b5-59bb0366fb8e" providerId="ADAL" clId="{1D749BE8-1FA3-4C03-8C96-FDC90E3A258C}" dt="2022-04-26T07:31:15.759" v="1936" actId="20577"/>
          <ac:spMkLst>
            <pc:docMk/>
            <pc:sldMk cId="1273540573" sldId="312"/>
            <ac:spMk id="3" creationId="{B65DBACC-67DC-40F5-99DC-EB25BCDE0645}"/>
          </ac:spMkLst>
        </pc:spChg>
        <pc:spChg chg="del">
          <ac:chgData name="Gardner, Sarah" userId="91d39de5-f973-474c-a4b5-59bb0366fb8e" providerId="ADAL" clId="{1D749BE8-1FA3-4C03-8C96-FDC90E3A258C}" dt="2022-04-27T12:03:31.483" v="5474" actId="478"/>
          <ac:spMkLst>
            <pc:docMk/>
            <pc:sldMk cId="1273540573" sldId="312"/>
            <ac:spMk id="4" creationId="{0BB329E3-6B2B-462D-8AA3-D0778979F727}"/>
          </ac:spMkLst>
        </pc:spChg>
        <pc:picChg chg="add mod modCrop">
          <ac:chgData name="Gardner, Sarah" userId="91d39de5-f973-474c-a4b5-59bb0366fb8e" providerId="ADAL" clId="{1D749BE8-1FA3-4C03-8C96-FDC90E3A258C}" dt="2022-04-27T12:04:12.619" v="5524" actId="1076"/>
          <ac:picMkLst>
            <pc:docMk/>
            <pc:sldMk cId="1273540573" sldId="312"/>
            <ac:picMk id="6" creationId="{8A29B2D6-8ED6-44B6-9A7C-CF69F70D5593}"/>
          </ac:picMkLst>
        </pc:picChg>
      </pc:sldChg>
      <pc:sldChg chg="addSp modSp new mod">
        <pc:chgData name="Gardner, Sarah" userId="91d39de5-f973-474c-a4b5-59bb0366fb8e" providerId="ADAL" clId="{1D749BE8-1FA3-4C03-8C96-FDC90E3A258C}" dt="2022-04-26T07:37:49.254" v="2310" actId="1076"/>
        <pc:sldMkLst>
          <pc:docMk/>
          <pc:sldMk cId="3814406520" sldId="313"/>
        </pc:sldMkLst>
        <pc:spChg chg="mod">
          <ac:chgData name="Gardner, Sarah" userId="91d39de5-f973-474c-a4b5-59bb0366fb8e" providerId="ADAL" clId="{1D749BE8-1FA3-4C03-8C96-FDC90E3A258C}" dt="2022-04-26T07:35:48.374" v="2244" actId="14100"/>
          <ac:spMkLst>
            <pc:docMk/>
            <pc:sldMk cId="3814406520" sldId="313"/>
            <ac:spMk id="2" creationId="{911E2CA8-EA48-46A3-A56F-DD890477592A}"/>
          </ac:spMkLst>
        </pc:spChg>
        <pc:spChg chg="mod">
          <ac:chgData name="Gardner, Sarah" userId="91d39de5-f973-474c-a4b5-59bb0366fb8e" providerId="ADAL" clId="{1D749BE8-1FA3-4C03-8C96-FDC90E3A258C}" dt="2022-04-26T07:33:58.931" v="2016" actId="20577"/>
          <ac:spMkLst>
            <pc:docMk/>
            <pc:sldMk cId="3814406520" sldId="313"/>
            <ac:spMk id="3" creationId="{341F134A-E7E1-43BD-9D54-03B3E0573657}"/>
          </ac:spMkLst>
        </pc:spChg>
        <pc:spChg chg="add mod">
          <ac:chgData name="Gardner, Sarah" userId="91d39de5-f973-474c-a4b5-59bb0366fb8e" providerId="ADAL" clId="{1D749BE8-1FA3-4C03-8C96-FDC90E3A258C}" dt="2022-04-26T07:37:49.254" v="2310" actId="1076"/>
          <ac:spMkLst>
            <pc:docMk/>
            <pc:sldMk cId="3814406520" sldId="313"/>
            <ac:spMk id="5" creationId="{D9B5A6B2-8422-45C1-B5BC-9E3459263F71}"/>
          </ac:spMkLst>
        </pc:spChg>
        <pc:spChg chg="add mod">
          <ac:chgData name="Gardner, Sarah" userId="91d39de5-f973-474c-a4b5-59bb0366fb8e" providerId="ADAL" clId="{1D749BE8-1FA3-4C03-8C96-FDC90E3A258C}" dt="2022-04-26T07:37:49.254" v="2310" actId="1076"/>
          <ac:spMkLst>
            <pc:docMk/>
            <pc:sldMk cId="3814406520" sldId="313"/>
            <ac:spMk id="6" creationId="{738BDE84-05F8-46BD-A53D-21C444364591}"/>
          </ac:spMkLst>
        </pc:spChg>
        <pc:spChg chg="add mod">
          <ac:chgData name="Gardner, Sarah" userId="91d39de5-f973-474c-a4b5-59bb0366fb8e" providerId="ADAL" clId="{1D749BE8-1FA3-4C03-8C96-FDC90E3A258C}" dt="2022-04-26T07:37:49.254" v="2310" actId="1076"/>
          <ac:spMkLst>
            <pc:docMk/>
            <pc:sldMk cId="3814406520" sldId="313"/>
            <ac:spMk id="7" creationId="{0ECEB4B8-83EF-4B5F-BCEE-C1F0A1E1A86A}"/>
          </ac:spMkLst>
        </pc:spChg>
        <pc:spChg chg="add mod">
          <ac:chgData name="Gardner, Sarah" userId="91d39de5-f973-474c-a4b5-59bb0366fb8e" providerId="ADAL" clId="{1D749BE8-1FA3-4C03-8C96-FDC90E3A258C}" dt="2022-04-26T07:37:49.254" v="2310" actId="1076"/>
          <ac:spMkLst>
            <pc:docMk/>
            <pc:sldMk cId="3814406520" sldId="313"/>
            <ac:spMk id="20" creationId="{15D5EF86-CFA6-4A04-AB44-A76F3CB57712}"/>
          </ac:spMkLst>
        </pc:spChg>
        <pc:cxnChg chg="add mod">
          <ac:chgData name="Gardner, Sarah" userId="91d39de5-f973-474c-a4b5-59bb0366fb8e" providerId="ADAL" clId="{1D749BE8-1FA3-4C03-8C96-FDC90E3A258C}" dt="2022-04-26T07:37:49.254" v="2310" actId="1076"/>
          <ac:cxnSpMkLst>
            <pc:docMk/>
            <pc:sldMk cId="3814406520" sldId="313"/>
            <ac:cxnSpMk id="8" creationId="{56E092D6-C2CB-4003-9630-620A334D0882}"/>
          </ac:cxnSpMkLst>
        </pc:cxnChg>
        <pc:cxnChg chg="add mod">
          <ac:chgData name="Gardner, Sarah" userId="91d39de5-f973-474c-a4b5-59bb0366fb8e" providerId="ADAL" clId="{1D749BE8-1FA3-4C03-8C96-FDC90E3A258C}" dt="2022-04-26T07:37:49.254" v="2310" actId="1076"/>
          <ac:cxnSpMkLst>
            <pc:docMk/>
            <pc:sldMk cId="3814406520" sldId="313"/>
            <ac:cxnSpMk id="9" creationId="{57B46B01-CB56-4776-BF59-D962ACAC05E9}"/>
          </ac:cxnSpMkLst>
        </pc:cxnChg>
        <pc:cxnChg chg="add mod">
          <ac:chgData name="Gardner, Sarah" userId="91d39de5-f973-474c-a4b5-59bb0366fb8e" providerId="ADAL" clId="{1D749BE8-1FA3-4C03-8C96-FDC90E3A258C}" dt="2022-04-26T07:37:49.254" v="2310" actId="1076"/>
          <ac:cxnSpMkLst>
            <pc:docMk/>
            <pc:sldMk cId="3814406520" sldId="313"/>
            <ac:cxnSpMk id="12" creationId="{03C27584-E618-4317-9D05-74D5030C7E3F}"/>
          </ac:cxnSpMkLst>
        </pc:cxnChg>
        <pc:cxnChg chg="add mod">
          <ac:chgData name="Gardner, Sarah" userId="91d39de5-f973-474c-a4b5-59bb0366fb8e" providerId="ADAL" clId="{1D749BE8-1FA3-4C03-8C96-FDC90E3A258C}" dt="2022-04-26T07:37:49.254" v="2310" actId="1076"/>
          <ac:cxnSpMkLst>
            <pc:docMk/>
            <pc:sldMk cId="3814406520" sldId="313"/>
            <ac:cxnSpMk id="16" creationId="{99071745-F25F-4234-A5AC-7CED5449D90E}"/>
          </ac:cxnSpMkLst>
        </pc:cxnChg>
      </pc:sldChg>
      <pc:sldChg chg="modSp new mod">
        <pc:chgData name="Gardner, Sarah" userId="91d39de5-f973-474c-a4b5-59bb0366fb8e" providerId="ADAL" clId="{1D749BE8-1FA3-4C03-8C96-FDC90E3A258C}" dt="2022-04-26T07:32:51.133" v="1970" actId="20577"/>
        <pc:sldMkLst>
          <pc:docMk/>
          <pc:sldMk cId="3514970732" sldId="314"/>
        </pc:sldMkLst>
        <pc:spChg chg="mod">
          <ac:chgData name="Gardner, Sarah" userId="91d39de5-f973-474c-a4b5-59bb0366fb8e" providerId="ADAL" clId="{1D749BE8-1FA3-4C03-8C96-FDC90E3A258C}" dt="2022-04-26T07:32:51.133" v="1970" actId="20577"/>
          <ac:spMkLst>
            <pc:docMk/>
            <pc:sldMk cId="3514970732" sldId="314"/>
            <ac:spMk id="2" creationId="{83E01E34-A750-4B0A-9A0A-FD0627B73C22}"/>
          </ac:spMkLst>
        </pc:spChg>
      </pc:sldChg>
      <pc:sldChg chg="addSp delSp modSp new mod">
        <pc:chgData name="Gardner, Sarah" userId="91d39de5-f973-474c-a4b5-59bb0366fb8e" providerId="ADAL" clId="{1D749BE8-1FA3-4C03-8C96-FDC90E3A258C}" dt="2022-04-26T08:14:20.319" v="2669" actId="1076"/>
        <pc:sldMkLst>
          <pc:docMk/>
          <pc:sldMk cId="3043869497" sldId="315"/>
        </pc:sldMkLst>
        <pc:spChg chg="del">
          <ac:chgData name="Gardner, Sarah" userId="91d39de5-f973-474c-a4b5-59bb0366fb8e" providerId="ADAL" clId="{1D749BE8-1FA3-4C03-8C96-FDC90E3A258C}" dt="2022-04-26T07:38:35.836" v="2312" actId="478"/>
          <ac:spMkLst>
            <pc:docMk/>
            <pc:sldMk cId="3043869497" sldId="315"/>
            <ac:spMk id="2" creationId="{03353DB7-4F3E-49D3-9283-CC54C9B24EA4}"/>
          </ac:spMkLst>
        </pc:spChg>
        <pc:spChg chg="del">
          <ac:chgData name="Gardner, Sarah" userId="91d39de5-f973-474c-a4b5-59bb0366fb8e" providerId="ADAL" clId="{1D749BE8-1FA3-4C03-8C96-FDC90E3A258C}" dt="2022-04-26T07:39:13.483" v="2324" actId="478"/>
          <ac:spMkLst>
            <pc:docMk/>
            <pc:sldMk cId="3043869497" sldId="315"/>
            <ac:spMk id="3" creationId="{380AB3F8-DAA1-4AB2-8B15-5654E25B2F62}"/>
          </ac:spMkLst>
        </pc:spChg>
        <pc:spChg chg="add mod">
          <ac:chgData name="Gardner, Sarah" userId="91d39de5-f973-474c-a4b5-59bb0366fb8e" providerId="ADAL" clId="{1D749BE8-1FA3-4C03-8C96-FDC90E3A258C}" dt="2022-04-26T07:38:55.684" v="2318" actId="20577"/>
          <ac:spMkLst>
            <pc:docMk/>
            <pc:sldMk cId="3043869497" sldId="315"/>
            <ac:spMk id="5" creationId="{F46A7794-2E04-4ACA-A51E-4309499DD245}"/>
          </ac:spMkLst>
        </pc:spChg>
        <pc:spChg chg="add mod">
          <ac:chgData name="Gardner, Sarah" userId="91d39de5-f973-474c-a4b5-59bb0366fb8e" providerId="ADAL" clId="{1D749BE8-1FA3-4C03-8C96-FDC90E3A258C}" dt="2022-04-26T07:38:50.468" v="2317" actId="20577"/>
          <ac:spMkLst>
            <pc:docMk/>
            <pc:sldMk cId="3043869497" sldId="315"/>
            <ac:spMk id="6" creationId="{CAB07804-1C10-4883-8F15-03EBD4F19757}"/>
          </ac:spMkLst>
        </pc:spChg>
        <pc:spChg chg="add mod">
          <ac:chgData name="Gardner, Sarah" userId="91d39de5-f973-474c-a4b5-59bb0366fb8e" providerId="ADAL" clId="{1D749BE8-1FA3-4C03-8C96-FDC90E3A258C}" dt="2022-04-26T07:38:47.188" v="2316" actId="20577"/>
          <ac:spMkLst>
            <pc:docMk/>
            <pc:sldMk cId="3043869497" sldId="315"/>
            <ac:spMk id="7" creationId="{09A274F8-FD27-4732-9E83-3EC4C433257C}"/>
          </ac:spMkLst>
        </pc:spChg>
        <pc:spChg chg="add mod">
          <ac:chgData name="Gardner, Sarah" userId="91d39de5-f973-474c-a4b5-59bb0366fb8e" providerId="ADAL" clId="{1D749BE8-1FA3-4C03-8C96-FDC90E3A258C}" dt="2022-04-26T07:38:45.307" v="2315" actId="20577"/>
          <ac:spMkLst>
            <pc:docMk/>
            <pc:sldMk cId="3043869497" sldId="315"/>
            <ac:spMk id="12" creationId="{5493A1EF-CBE4-4968-AA54-A2747596C7A7}"/>
          </ac:spMkLst>
        </pc:spChg>
        <pc:spChg chg="add mod">
          <ac:chgData name="Gardner, Sarah" userId="91d39de5-f973-474c-a4b5-59bb0366fb8e" providerId="ADAL" clId="{1D749BE8-1FA3-4C03-8C96-FDC90E3A258C}" dt="2022-04-26T07:39:03.078" v="2320" actId="1076"/>
          <ac:spMkLst>
            <pc:docMk/>
            <pc:sldMk cId="3043869497" sldId="315"/>
            <ac:spMk id="13" creationId="{290586DD-3B66-4580-8747-88508DC2CD66}"/>
          </ac:spMkLst>
        </pc:spChg>
        <pc:spChg chg="add mod">
          <ac:chgData name="Gardner, Sarah" userId="91d39de5-f973-474c-a4b5-59bb0366fb8e" providerId="ADAL" clId="{1D749BE8-1FA3-4C03-8C96-FDC90E3A258C}" dt="2022-04-26T07:39:03.078" v="2320" actId="1076"/>
          <ac:spMkLst>
            <pc:docMk/>
            <pc:sldMk cId="3043869497" sldId="315"/>
            <ac:spMk id="14" creationId="{45258110-90A7-4804-9CF4-F8D69746AF16}"/>
          </ac:spMkLst>
        </pc:spChg>
        <pc:spChg chg="add mod">
          <ac:chgData name="Gardner, Sarah" userId="91d39de5-f973-474c-a4b5-59bb0366fb8e" providerId="ADAL" clId="{1D749BE8-1FA3-4C03-8C96-FDC90E3A258C}" dt="2022-04-26T07:39:03.078" v="2320" actId="1076"/>
          <ac:spMkLst>
            <pc:docMk/>
            <pc:sldMk cId="3043869497" sldId="315"/>
            <ac:spMk id="15" creationId="{4F7A444F-4F62-42D2-ABC0-BED2071C40D0}"/>
          </ac:spMkLst>
        </pc:spChg>
        <pc:spChg chg="add mod">
          <ac:chgData name="Gardner, Sarah" userId="91d39de5-f973-474c-a4b5-59bb0366fb8e" providerId="ADAL" clId="{1D749BE8-1FA3-4C03-8C96-FDC90E3A258C}" dt="2022-04-26T07:39:41.543" v="2333" actId="1076"/>
          <ac:spMkLst>
            <pc:docMk/>
            <pc:sldMk cId="3043869497" sldId="315"/>
            <ac:spMk id="20" creationId="{1D6F9E37-EA07-4647-9B4F-6339D9A122E2}"/>
          </ac:spMkLst>
        </pc:spChg>
        <pc:spChg chg="add mod">
          <ac:chgData name="Gardner, Sarah" userId="91d39de5-f973-474c-a4b5-59bb0366fb8e" providerId="ADAL" clId="{1D749BE8-1FA3-4C03-8C96-FDC90E3A258C}" dt="2022-04-26T07:39:47.396" v="2335" actId="1076"/>
          <ac:spMkLst>
            <pc:docMk/>
            <pc:sldMk cId="3043869497" sldId="315"/>
            <ac:spMk id="21" creationId="{5A563BF5-9F23-4499-A7A5-E58C32314756}"/>
          </ac:spMkLst>
        </pc:spChg>
        <pc:spChg chg="add mod">
          <ac:chgData name="Gardner, Sarah" userId="91d39de5-f973-474c-a4b5-59bb0366fb8e" providerId="ADAL" clId="{1D749BE8-1FA3-4C03-8C96-FDC90E3A258C}" dt="2022-04-26T07:40:07.940" v="2337" actId="1076"/>
          <ac:spMkLst>
            <pc:docMk/>
            <pc:sldMk cId="3043869497" sldId="315"/>
            <ac:spMk id="28" creationId="{41911712-62B2-45A3-BCCE-0ED8DD2C5D1D}"/>
          </ac:spMkLst>
        </pc:spChg>
        <pc:spChg chg="add mod">
          <ac:chgData name="Gardner, Sarah" userId="91d39de5-f973-474c-a4b5-59bb0366fb8e" providerId="ADAL" clId="{1D749BE8-1FA3-4C03-8C96-FDC90E3A258C}" dt="2022-04-26T07:40:33.767" v="2358" actId="1076"/>
          <ac:spMkLst>
            <pc:docMk/>
            <pc:sldMk cId="3043869497" sldId="315"/>
            <ac:spMk id="29" creationId="{5844016F-6975-491E-AFEC-6F37D58FCE5F}"/>
          </ac:spMkLst>
        </pc:spChg>
        <pc:spChg chg="add mod">
          <ac:chgData name="Gardner, Sarah" userId="91d39de5-f973-474c-a4b5-59bb0366fb8e" providerId="ADAL" clId="{1D749BE8-1FA3-4C03-8C96-FDC90E3A258C}" dt="2022-04-26T07:40:47.243" v="2364" actId="20577"/>
          <ac:spMkLst>
            <pc:docMk/>
            <pc:sldMk cId="3043869497" sldId="315"/>
            <ac:spMk id="30" creationId="{E539E9F6-C728-4870-8D54-A1C518719F14}"/>
          </ac:spMkLst>
        </pc:spChg>
        <pc:spChg chg="add mod">
          <ac:chgData name="Gardner, Sarah" userId="91d39de5-f973-474c-a4b5-59bb0366fb8e" providerId="ADAL" clId="{1D749BE8-1FA3-4C03-8C96-FDC90E3A258C}" dt="2022-04-26T07:41:03.489" v="2370" actId="20577"/>
          <ac:spMkLst>
            <pc:docMk/>
            <pc:sldMk cId="3043869497" sldId="315"/>
            <ac:spMk id="31" creationId="{8F863148-E39F-4D2C-901E-DF1502FE919C}"/>
          </ac:spMkLst>
        </pc:spChg>
        <pc:spChg chg="add mod">
          <ac:chgData name="Gardner, Sarah" userId="91d39de5-f973-474c-a4b5-59bb0366fb8e" providerId="ADAL" clId="{1D749BE8-1FA3-4C03-8C96-FDC90E3A258C}" dt="2022-04-26T07:41:16.065" v="2375" actId="1076"/>
          <ac:spMkLst>
            <pc:docMk/>
            <pc:sldMk cId="3043869497" sldId="315"/>
            <ac:spMk id="32" creationId="{0A41D253-9EC5-478E-A911-823A7AA1365F}"/>
          </ac:spMkLst>
        </pc:spChg>
        <pc:spChg chg="add mod">
          <ac:chgData name="Gardner, Sarah" userId="91d39de5-f973-474c-a4b5-59bb0366fb8e" providerId="ADAL" clId="{1D749BE8-1FA3-4C03-8C96-FDC90E3A258C}" dt="2022-04-26T08:13:57.068" v="2647" actId="1076"/>
          <ac:spMkLst>
            <pc:docMk/>
            <pc:sldMk cId="3043869497" sldId="315"/>
            <ac:spMk id="33" creationId="{4AACE1A0-3185-4BCE-99C3-8B2FD09AC986}"/>
          </ac:spMkLst>
        </pc:spChg>
        <pc:spChg chg="add mod">
          <ac:chgData name="Gardner, Sarah" userId="91d39de5-f973-474c-a4b5-59bb0366fb8e" providerId="ADAL" clId="{1D749BE8-1FA3-4C03-8C96-FDC90E3A258C}" dt="2022-04-26T08:14:20.319" v="2669" actId="1076"/>
          <ac:spMkLst>
            <pc:docMk/>
            <pc:sldMk cId="3043869497" sldId="315"/>
            <ac:spMk id="34" creationId="{320FA258-2F7B-490C-B686-A119554860E3}"/>
          </ac:spMkLst>
        </pc:spChg>
        <pc:cxnChg chg="add mod">
          <ac:chgData name="Gardner, Sarah" userId="91d39de5-f973-474c-a4b5-59bb0366fb8e" providerId="ADAL" clId="{1D749BE8-1FA3-4C03-8C96-FDC90E3A258C}" dt="2022-04-26T07:38:42.041" v="2314" actId="1076"/>
          <ac:cxnSpMkLst>
            <pc:docMk/>
            <pc:sldMk cId="3043869497" sldId="315"/>
            <ac:cxnSpMk id="8" creationId="{9399259F-5BB8-4065-8031-88A99F4DE058}"/>
          </ac:cxnSpMkLst>
        </pc:cxnChg>
        <pc:cxnChg chg="add mod">
          <ac:chgData name="Gardner, Sarah" userId="91d39de5-f973-474c-a4b5-59bb0366fb8e" providerId="ADAL" clId="{1D749BE8-1FA3-4C03-8C96-FDC90E3A258C}" dt="2022-04-26T07:38:42.041" v="2314" actId="1076"/>
          <ac:cxnSpMkLst>
            <pc:docMk/>
            <pc:sldMk cId="3043869497" sldId="315"/>
            <ac:cxnSpMk id="9" creationId="{98942E9A-D45D-4698-BEE5-85CF1F633476}"/>
          </ac:cxnSpMkLst>
        </pc:cxnChg>
        <pc:cxnChg chg="add mod">
          <ac:chgData name="Gardner, Sarah" userId="91d39de5-f973-474c-a4b5-59bb0366fb8e" providerId="ADAL" clId="{1D749BE8-1FA3-4C03-8C96-FDC90E3A258C}" dt="2022-04-26T07:38:42.041" v="2314" actId="1076"/>
          <ac:cxnSpMkLst>
            <pc:docMk/>
            <pc:sldMk cId="3043869497" sldId="315"/>
            <ac:cxnSpMk id="10" creationId="{41122B59-6878-4329-AE2A-BB68CFAFA36B}"/>
          </ac:cxnSpMkLst>
        </pc:cxnChg>
        <pc:cxnChg chg="add mod">
          <ac:chgData name="Gardner, Sarah" userId="91d39de5-f973-474c-a4b5-59bb0366fb8e" providerId="ADAL" clId="{1D749BE8-1FA3-4C03-8C96-FDC90E3A258C}" dt="2022-04-26T07:38:42.041" v="2314" actId="1076"/>
          <ac:cxnSpMkLst>
            <pc:docMk/>
            <pc:sldMk cId="3043869497" sldId="315"/>
            <ac:cxnSpMk id="11" creationId="{A5054A2E-B631-4054-B23A-6CAADBC4AC14}"/>
          </ac:cxnSpMkLst>
        </pc:cxnChg>
        <pc:cxnChg chg="add mod">
          <ac:chgData name="Gardner, Sarah" userId="91d39de5-f973-474c-a4b5-59bb0366fb8e" providerId="ADAL" clId="{1D749BE8-1FA3-4C03-8C96-FDC90E3A258C}" dt="2022-04-26T07:39:03.078" v="2320" actId="1076"/>
          <ac:cxnSpMkLst>
            <pc:docMk/>
            <pc:sldMk cId="3043869497" sldId="315"/>
            <ac:cxnSpMk id="16" creationId="{D21FAB73-3E80-4E50-9D44-2834376A2034}"/>
          </ac:cxnSpMkLst>
        </pc:cxnChg>
        <pc:cxnChg chg="add mod">
          <ac:chgData name="Gardner, Sarah" userId="91d39de5-f973-474c-a4b5-59bb0366fb8e" providerId="ADAL" clId="{1D749BE8-1FA3-4C03-8C96-FDC90E3A258C}" dt="2022-04-26T07:39:03.078" v="2320" actId="1076"/>
          <ac:cxnSpMkLst>
            <pc:docMk/>
            <pc:sldMk cId="3043869497" sldId="315"/>
            <ac:cxnSpMk id="17" creationId="{AB002CEB-E22B-4DD9-9DC4-BDC89799CAD0}"/>
          </ac:cxnSpMkLst>
        </pc:cxnChg>
        <pc:cxnChg chg="add mod">
          <ac:chgData name="Gardner, Sarah" userId="91d39de5-f973-474c-a4b5-59bb0366fb8e" providerId="ADAL" clId="{1D749BE8-1FA3-4C03-8C96-FDC90E3A258C}" dt="2022-04-26T07:39:03.078" v="2320" actId="1076"/>
          <ac:cxnSpMkLst>
            <pc:docMk/>
            <pc:sldMk cId="3043869497" sldId="315"/>
            <ac:cxnSpMk id="18" creationId="{EA7C40C3-5E27-45DE-9839-9F9C02AAC87C}"/>
          </ac:cxnSpMkLst>
        </pc:cxnChg>
        <pc:cxnChg chg="add mod">
          <ac:chgData name="Gardner, Sarah" userId="91d39de5-f973-474c-a4b5-59bb0366fb8e" providerId="ADAL" clId="{1D749BE8-1FA3-4C03-8C96-FDC90E3A258C}" dt="2022-04-26T07:39:43.461" v="2334" actId="14100"/>
          <ac:cxnSpMkLst>
            <pc:docMk/>
            <pc:sldMk cId="3043869497" sldId="315"/>
            <ac:cxnSpMk id="19" creationId="{27902376-E5B9-441F-9E90-32A8EA1C0769}"/>
          </ac:cxnSpMkLst>
        </pc:cxnChg>
        <pc:cxnChg chg="add mod">
          <ac:chgData name="Gardner, Sarah" userId="91d39de5-f973-474c-a4b5-59bb0366fb8e" providerId="ADAL" clId="{1D749BE8-1FA3-4C03-8C96-FDC90E3A258C}" dt="2022-04-26T07:39:47.396" v="2335" actId="1076"/>
          <ac:cxnSpMkLst>
            <pc:docMk/>
            <pc:sldMk cId="3043869497" sldId="315"/>
            <ac:cxnSpMk id="22" creationId="{CF6E9852-89D7-4FC1-9CD1-492195F5DF9D}"/>
          </ac:cxnSpMkLst>
        </pc:cxnChg>
      </pc:sldChg>
      <pc:sldChg chg="addSp delSp modSp new mod">
        <pc:chgData name="Gardner, Sarah" userId="91d39de5-f973-474c-a4b5-59bb0366fb8e" providerId="ADAL" clId="{1D749BE8-1FA3-4C03-8C96-FDC90E3A258C}" dt="2022-04-26T08:44:44.133" v="2842" actId="255"/>
        <pc:sldMkLst>
          <pc:docMk/>
          <pc:sldMk cId="3992068329" sldId="316"/>
        </pc:sldMkLst>
        <pc:spChg chg="del mod">
          <ac:chgData name="Gardner, Sarah" userId="91d39de5-f973-474c-a4b5-59bb0366fb8e" providerId="ADAL" clId="{1D749BE8-1FA3-4C03-8C96-FDC90E3A258C}" dt="2022-04-26T07:54:47.809" v="2457"/>
          <ac:spMkLst>
            <pc:docMk/>
            <pc:sldMk cId="3992068329" sldId="316"/>
            <ac:spMk id="2" creationId="{6DBBE2AE-F44C-474A-8A5E-3FDC910FD087}"/>
          </ac:spMkLst>
        </pc:spChg>
        <pc:spChg chg="del">
          <ac:chgData name="Gardner, Sarah" userId="91d39de5-f973-474c-a4b5-59bb0366fb8e" providerId="ADAL" clId="{1D749BE8-1FA3-4C03-8C96-FDC90E3A258C}" dt="2022-04-26T08:02:01.185" v="2575" actId="478"/>
          <ac:spMkLst>
            <pc:docMk/>
            <pc:sldMk cId="3992068329" sldId="316"/>
            <ac:spMk id="3" creationId="{1320F483-93DD-42CF-9196-12B0705E5EBC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5" creationId="{9CBC9979-7898-44EF-A6A6-FBC5B1661261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6" creationId="{0FD1AAF6-9094-4FC6-8E1D-9C56C2CDACFE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7" creationId="{991F47D4-B66A-43CE-9B56-F2A06A315E0B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12" creationId="{0F89D12A-A00B-4432-BD22-6EB0EB7C7AA2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13" creationId="{509B3C35-F855-4A30-9F8B-EF66B6EFA62D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15" creationId="{19606998-6122-4946-937D-6C3C6BCF7401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16" creationId="{ADAF37E2-2C78-4A41-BAC5-1EC5696FE254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17" creationId="{6DAEAFC4-0F99-4AEF-8BE7-E765AF4366AE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18" creationId="{C34782A4-C2E8-45BC-A206-B1CB7C8D1605}"/>
          </ac:spMkLst>
        </pc:spChg>
        <pc:spChg chg="add mod">
          <ac:chgData name="Gardner, Sarah" userId="91d39de5-f973-474c-a4b5-59bb0366fb8e" providerId="ADAL" clId="{1D749BE8-1FA3-4C03-8C96-FDC90E3A258C}" dt="2022-04-26T08:04:00.477" v="2615" actId="1076"/>
          <ac:spMkLst>
            <pc:docMk/>
            <pc:sldMk cId="3992068329" sldId="316"/>
            <ac:spMk id="19" creationId="{30F78680-58E1-486E-9F39-110A243008E4}"/>
          </ac:spMkLst>
        </pc:spChg>
        <pc:spChg chg="add del mod">
          <ac:chgData name="Gardner, Sarah" userId="91d39de5-f973-474c-a4b5-59bb0366fb8e" providerId="ADAL" clId="{1D749BE8-1FA3-4C03-8C96-FDC90E3A258C}" dt="2022-04-26T08:00:02.038" v="2503" actId="478"/>
          <ac:spMkLst>
            <pc:docMk/>
            <pc:sldMk cId="3992068329" sldId="316"/>
            <ac:spMk id="20" creationId="{A495AC24-3010-42D2-A6BD-C2D109BA5287}"/>
          </ac:spMkLst>
        </pc:spChg>
        <pc:spChg chg="add mod">
          <ac:chgData name="Gardner, Sarah" userId="91d39de5-f973-474c-a4b5-59bb0366fb8e" providerId="ADAL" clId="{1D749BE8-1FA3-4C03-8C96-FDC90E3A258C}" dt="2022-04-26T08:44:44.133" v="2842" actId="255"/>
          <ac:spMkLst>
            <pc:docMk/>
            <pc:sldMk cId="3992068329" sldId="316"/>
            <ac:spMk id="22" creationId="{B82489F1-1D70-4F38-AFCF-FB9309141FC9}"/>
          </ac:spMkLst>
        </pc:spChg>
        <pc:cxnChg chg="add mod">
          <ac:chgData name="Gardner, Sarah" userId="91d39de5-f973-474c-a4b5-59bb0366fb8e" providerId="ADAL" clId="{1D749BE8-1FA3-4C03-8C96-FDC90E3A258C}" dt="2022-04-26T08:04:00.477" v="2615" actId="1076"/>
          <ac:cxnSpMkLst>
            <pc:docMk/>
            <pc:sldMk cId="3992068329" sldId="316"/>
            <ac:cxnSpMk id="8" creationId="{3419525A-EE13-4D42-842A-7C7E74A147D4}"/>
          </ac:cxnSpMkLst>
        </pc:cxnChg>
        <pc:cxnChg chg="add mod">
          <ac:chgData name="Gardner, Sarah" userId="91d39de5-f973-474c-a4b5-59bb0366fb8e" providerId="ADAL" clId="{1D749BE8-1FA3-4C03-8C96-FDC90E3A258C}" dt="2022-04-26T08:04:00.477" v="2615" actId="1076"/>
          <ac:cxnSpMkLst>
            <pc:docMk/>
            <pc:sldMk cId="3992068329" sldId="316"/>
            <ac:cxnSpMk id="9" creationId="{B122CB75-2DB4-481F-A7DF-65AA344E0A3D}"/>
          </ac:cxnSpMkLst>
        </pc:cxnChg>
        <pc:cxnChg chg="add mod">
          <ac:chgData name="Gardner, Sarah" userId="91d39de5-f973-474c-a4b5-59bb0366fb8e" providerId="ADAL" clId="{1D749BE8-1FA3-4C03-8C96-FDC90E3A258C}" dt="2022-04-26T08:04:00.477" v="2615" actId="1076"/>
          <ac:cxnSpMkLst>
            <pc:docMk/>
            <pc:sldMk cId="3992068329" sldId="316"/>
            <ac:cxnSpMk id="10" creationId="{44F56F79-49DB-420C-A8EA-8A532EF10719}"/>
          </ac:cxnSpMkLst>
        </pc:cxnChg>
        <pc:cxnChg chg="add mod">
          <ac:chgData name="Gardner, Sarah" userId="91d39de5-f973-474c-a4b5-59bb0366fb8e" providerId="ADAL" clId="{1D749BE8-1FA3-4C03-8C96-FDC90E3A258C}" dt="2022-04-26T08:04:00.477" v="2615" actId="1076"/>
          <ac:cxnSpMkLst>
            <pc:docMk/>
            <pc:sldMk cId="3992068329" sldId="316"/>
            <ac:cxnSpMk id="11" creationId="{C3033573-D9D6-4118-BE58-758BE1CAD90D}"/>
          </ac:cxnSpMkLst>
        </pc:cxnChg>
        <pc:cxnChg chg="add mod">
          <ac:chgData name="Gardner, Sarah" userId="91d39de5-f973-474c-a4b5-59bb0366fb8e" providerId="ADAL" clId="{1D749BE8-1FA3-4C03-8C96-FDC90E3A258C}" dt="2022-04-26T08:04:00.477" v="2615" actId="1076"/>
          <ac:cxnSpMkLst>
            <pc:docMk/>
            <pc:sldMk cId="3992068329" sldId="316"/>
            <ac:cxnSpMk id="14" creationId="{C6BC19EB-A28E-4F5F-9F6B-08F73110D000}"/>
          </ac:cxnSpMkLst>
        </pc:cxnChg>
      </pc:sldChg>
      <pc:sldChg chg="addSp modSp new mod">
        <pc:chgData name="Gardner, Sarah" userId="91d39de5-f973-474c-a4b5-59bb0366fb8e" providerId="ADAL" clId="{1D749BE8-1FA3-4C03-8C96-FDC90E3A258C}" dt="2022-04-27T13:02:12.207" v="5990" actId="20577"/>
        <pc:sldMkLst>
          <pc:docMk/>
          <pc:sldMk cId="593922251" sldId="317"/>
        </pc:sldMkLst>
        <pc:spChg chg="mod">
          <ac:chgData name="Gardner, Sarah" userId="91d39de5-f973-474c-a4b5-59bb0366fb8e" providerId="ADAL" clId="{1D749BE8-1FA3-4C03-8C96-FDC90E3A258C}" dt="2022-04-27T13:02:12.207" v="5990" actId="20577"/>
          <ac:spMkLst>
            <pc:docMk/>
            <pc:sldMk cId="593922251" sldId="317"/>
            <ac:spMk id="2" creationId="{B8BCEF4E-7CE6-423F-8C3B-432592A5747B}"/>
          </ac:spMkLst>
        </pc:spChg>
        <pc:spChg chg="mod">
          <ac:chgData name="Gardner, Sarah" userId="91d39de5-f973-474c-a4b5-59bb0366fb8e" providerId="ADAL" clId="{1D749BE8-1FA3-4C03-8C96-FDC90E3A258C}" dt="2022-04-27T12:01:28.723" v="5268" actId="20577"/>
          <ac:spMkLst>
            <pc:docMk/>
            <pc:sldMk cId="593922251" sldId="317"/>
            <ac:spMk id="3" creationId="{4376D9F0-F024-4188-A690-D00D383EDF7B}"/>
          </ac:spMkLst>
        </pc:spChg>
        <pc:spChg chg="add mod">
          <ac:chgData name="Gardner, Sarah" userId="91d39de5-f973-474c-a4b5-59bb0366fb8e" providerId="ADAL" clId="{1D749BE8-1FA3-4C03-8C96-FDC90E3A258C}" dt="2022-04-27T13:01:23.568" v="5863" actId="20577"/>
          <ac:spMkLst>
            <pc:docMk/>
            <pc:sldMk cId="593922251" sldId="317"/>
            <ac:spMk id="5" creationId="{1F1F6364-F0C9-496B-9162-DAAA37DDC225}"/>
          </ac:spMkLst>
        </pc:spChg>
        <pc:spChg chg="add mod">
          <ac:chgData name="Gardner, Sarah" userId="91d39de5-f973-474c-a4b5-59bb0366fb8e" providerId="ADAL" clId="{1D749BE8-1FA3-4C03-8C96-FDC90E3A258C}" dt="2022-04-27T12:09:05.119" v="5843" actId="20577"/>
          <ac:spMkLst>
            <pc:docMk/>
            <pc:sldMk cId="593922251" sldId="317"/>
            <ac:spMk id="6" creationId="{26B651CD-53DD-438E-A0DE-5D3E95E830AD}"/>
          </ac:spMkLst>
        </pc:spChg>
        <pc:spChg chg="add mod">
          <ac:chgData name="Gardner, Sarah" userId="91d39de5-f973-474c-a4b5-59bb0366fb8e" providerId="ADAL" clId="{1D749BE8-1FA3-4C03-8C96-FDC90E3A258C}" dt="2022-04-27T12:09:08.620" v="5848" actId="20577"/>
          <ac:spMkLst>
            <pc:docMk/>
            <pc:sldMk cId="593922251" sldId="317"/>
            <ac:spMk id="7" creationId="{74401EC7-E7B1-487B-9A0B-3399BE54138D}"/>
          </ac:spMkLst>
        </pc:spChg>
        <pc:spChg chg="add mod">
          <ac:chgData name="Gardner, Sarah" userId="91d39de5-f973-474c-a4b5-59bb0366fb8e" providerId="ADAL" clId="{1D749BE8-1FA3-4C03-8C96-FDC90E3A258C}" dt="2022-04-27T13:01:27.510" v="5869" actId="20577"/>
          <ac:spMkLst>
            <pc:docMk/>
            <pc:sldMk cId="593922251" sldId="317"/>
            <ac:spMk id="12" creationId="{EAB66B2D-481B-4C5E-9974-0C25D7BCB0D1}"/>
          </ac:spMkLst>
        </pc:spChg>
        <pc:cxnChg chg="add mod">
          <ac:chgData name="Gardner, Sarah" userId="91d39de5-f973-474c-a4b5-59bb0366fb8e" providerId="ADAL" clId="{1D749BE8-1FA3-4C03-8C96-FDC90E3A258C}" dt="2022-04-27T12:05:57.591" v="5589" actId="1076"/>
          <ac:cxnSpMkLst>
            <pc:docMk/>
            <pc:sldMk cId="593922251" sldId="317"/>
            <ac:cxnSpMk id="8" creationId="{A0348173-164F-46BA-AA59-79D39A677AEC}"/>
          </ac:cxnSpMkLst>
        </pc:cxnChg>
        <pc:cxnChg chg="add mod">
          <ac:chgData name="Gardner, Sarah" userId="91d39de5-f973-474c-a4b5-59bb0366fb8e" providerId="ADAL" clId="{1D749BE8-1FA3-4C03-8C96-FDC90E3A258C}" dt="2022-04-27T12:05:57.591" v="5589" actId="1076"/>
          <ac:cxnSpMkLst>
            <pc:docMk/>
            <pc:sldMk cId="593922251" sldId="317"/>
            <ac:cxnSpMk id="9" creationId="{AEB0709E-725B-44EB-AD43-66FD3A347EAF}"/>
          </ac:cxnSpMkLst>
        </pc:cxnChg>
        <pc:cxnChg chg="add mod">
          <ac:chgData name="Gardner, Sarah" userId="91d39de5-f973-474c-a4b5-59bb0366fb8e" providerId="ADAL" clId="{1D749BE8-1FA3-4C03-8C96-FDC90E3A258C}" dt="2022-04-27T12:05:57.591" v="5589" actId="1076"/>
          <ac:cxnSpMkLst>
            <pc:docMk/>
            <pc:sldMk cId="593922251" sldId="317"/>
            <ac:cxnSpMk id="10" creationId="{728F6BB8-2384-459C-AA75-A03FF936CB6C}"/>
          </ac:cxnSpMkLst>
        </pc:cxnChg>
        <pc:cxnChg chg="add mod">
          <ac:chgData name="Gardner, Sarah" userId="91d39de5-f973-474c-a4b5-59bb0366fb8e" providerId="ADAL" clId="{1D749BE8-1FA3-4C03-8C96-FDC90E3A258C}" dt="2022-04-27T12:05:57.591" v="5589" actId="1076"/>
          <ac:cxnSpMkLst>
            <pc:docMk/>
            <pc:sldMk cId="593922251" sldId="317"/>
            <ac:cxnSpMk id="11" creationId="{C0A6EA0C-9DF0-4E2F-9171-CD0E54373BFC}"/>
          </ac:cxnSpMkLst>
        </pc:cxnChg>
      </pc:sldChg>
      <pc:sldChg chg="modSp new mod ord">
        <pc:chgData name="Gardner, Sarah" userId="91d39de5-f973-474c-a4b5-59bb0366fb8e" providerId="ADAL" clId="{1D749BE8-1FA3-4C03-8C96-FDC90E3A258C}" dt="2022-04-27T16:44:52.552" v="6073"/>
        <pc:sldMkLst>
          <pc:docMk/>
          <pc:sldMk cId="1151023576" sldId="318"/>
        </pc:sldMkLst>
        <pc:spChg chg="mod">
          <ac:chgData name="Gardner, Sarah" userId="91d39de5-f973-474c-a4b5-59bb0366fb8e" providerId="ADAL" clId="{1D749BE8-1FA3-4C03-8C96-FDC90E3A258C}" dt="2022-04-27T08:44:38.516" v="4439" actId="20577"/>
          <ac:spMkLst>
            <pc:docMk/>
            <pc:sldMk cId="1151023576" sldId="318"/>
            <ac:spMk id="2" creationId="{CF80136D-CFC4-40EA-A77B-0FD00EF0DDC4}"/>
          </ac:spMkLst>
        </pc:spChg>
        <pc:spChg chg="mod">
          <ac:chgData name="Gardner, Sarah" userId="91d39de5-f973-474c-a4b5-59bb0366fb8e" providerId="ADAL" clId="{1D749BE8-1FA3-4C03-8C96-FDC90E3A258C}" dt="2022-04-26T16:10:54.784" v="3186" actId="20577"/>
          <ac:spMkLst>
            <pc:docMk/>
            <pc:sldMk cId="1151023576" sldId="318"/>
            <ac:spMk id="3" creationId="{E92C87D9-08CD-40F9-854C-D7693E96955A}"/>
          </ac:spMkLst>
        </pc:spChg>
      </pc:sldChg>
      <pc:sldChg chg="addSp modSp new mod">
        <pc:chgData name="Gardner, Sarah" userId="91d39de5-f973-474c-a4b5-59bb0366fb8e" providerId="ADAL" clId="{1D749BE8-1FA3-4C03-8C96-FDC90E3A258C}" dt="2022-04-27T11:10:20.802" v="5230" actId="20577"/>
        <pc:sldMkLst>
          <pc:docMk/>
          <pc:sldMk cId="1605004242" sldId="319"/>
        </pc:sldMkLst>
        <pc:spChg chg="mod">
          <ac:chgData name="Gardner, Sarah" userId="91d39de5-f973-474c-a4b5-59bb0366fb8e" providerId="ADAL" clId="{1D749BE8-1FA3-4C03-8C96-FDC90E3A258C}" dt="2022-04-27T11:03:15.871" v="5088" actId="27636"/>
          <ac:spMkLst>
            <pc:docMk/>
            <pc:sldMk cId="1605004242" sldId="319"/>
            <ac:spMk id="2" creationId="{58BF6ECF-5E21-4B97-9A9E-D0C24357B232}"/>
          </ac:spMkLst>
        </pc:spChg>
        <pc:spChg chg="mod">
          <ac:chgData name="Gardner, Sarah" userId="91d39de5-f973-474c-a4b5-59bb0366fb8e" providerId="ADAL" clId="{1D749BE8-1FA3-4C03-8C96-FDC90E3A258C}" dt="2022-04-27T11:10:20.802" v="5230" actId="20577"/>
          <ac:spMkLst>
            <pc:docMk/>
            <pc:sldMk cId="1605004242" sldId="319"/>
            <ac:spMk id="3" creationId="{588CA2E9-C9F3-4C32-AE0E-604CF2E34BAD}"/>
          </ac:spMkLst>
        </pc:spChg>
        <pc:spChg chg="mod">
          <ac:chgData name="Gardner, Sarah" userId="91d39de5-f973-474c-a4b5-59bb0366fb8e" providerId="ADAL" clId="{1D749BE8-1FA3-4C03-8C96-FDC90E3A258C}" dt="2022-04-27T10:59:26.456" v="4620" actId="20577"/>
          <ac:spMkLst>
            <pc:docMk/>
            <pc:sldMk cId="1605004242" sldId="319"/>
            <ac:spMk id="4" creationId="{B26B581F-AD35-40B5-A058-D2858F28E079}"/>
          </ac:spMkLst>
        </pc:spChg>
        <pc:spChg chg="mod">
          <ac:chgData name="Gardner, Sarah" userId="91d39de5-f973-474c-a4b5-59bb0366fb8e" providerId="ADAL" clId="{1D749BE8-1FA3-4C03-8C96-FDC90E3A258C}" dt="2022-04-27T11:09:29.920" v="5185" actId="1076"/>
          <ac:spMkLst>
            <pc:docMk/>
            <pc:sldMk cId="1605004242" sldId="319"/>
            <ac:spMk id="5" creationId="{82DA7BB9-9414-4C1C-8CDC-1A63A6CC18FF}"/>
          </ac:spMkLst>
        </pc:spChg>
        <pc:picChg chg="add mod modCrop">
          <ac:chgData name="Gardner, Sarah" userId="91d39de5-f973-474c-a4b5-59bb0366fb8e" providerId="ADAL" clId="{1D749BE8-1FA3-4C03-8C96-FDC90E3A258C}" dt="2022-04-27T11:09:20.442" v="5183" actId="1076"/>
          <ac:picMkLst>
            <pc:docMk/>
            <pc:sldMk cId="1605004242" sldId="319"/>
            <ac:picMk id="7" creationId="{C7D3ACBD-AF20-45FE-ACE4-79B7ABB9560A}"/>
          </ac:picMkLst>
        </pc:picChg>
      </pc:sldChg>
      <pc:sldChg chg="new del">
        <pc:chgData name="Gardner, Sarah" userId="91d39de5-f973-474c-a4b5-59bb0366fb8e" providerId="ADAL" clId="{1D749BE8-1FA3-4C03-8C96-FDC90E3A258C}" dt="2022-04-27T10:58:36.997" v="4611" actId="680"/>
        <pc:sldMkLst>
          <pc:docMk/>
          <pc:sldMk cId="1901830823" sldId="319"/>
        </pc:sldMkLst>
      </pc:sldChg>
      <pc:sldChg chg="addSp modSp new mod">
        <pc:chgData name="Gardner, Sarah" userId="91d39de5-f973-474c-a4b5-59bb0366fb8e" providerId="ADAL" clId="{1D749BE8-1FA3-4C03-8C96-FDC90E3A258C}" dt="2022-04-27T12:07:59.449" v="5821" actId="1076"/>
        <pc:sldMkLst>
          <pc:docMk/>
          <pc:sldMk cId="1791852191" sldId="320"/>
        </pc:sldMkLst>
        <pc:spChg chg="mod">
          <ac:chgData name="Gardner, Sarah" userId="91d39de5-f973-474c-a4b5-59bb0366fb8e" providerId="ADAL" clId="{1D749BE8-1FA3-4C03-8C96-FDC90E3A258C}" dt="2022-04-27T12:07:59.449" v="5821" actId="1076"/>
          <ac:spMkLst>
            <pc:docMk/>
            <pc:sldMk cId="1791852191" sldId="320"/>
            <ac:spMk id="2" creationId="{AF832FA8-827F-4166-90B4-53A818AEDF40}"/>
          </ac:spMkLst>
        </pc:spChg>
        <pc:spChg chg="mod">
          <ac:chgData name="Gardner, Sarah" userId="91d39de5-f973-474c-a4b5-59bb0366fb8e" providerId="ADAL" clId="{1D749BE8-1FA3-4C03-8C96-FDC90E3A258C}" dt="2022-04-27T12:04:49.539" v="5585" actId="20577"/>
          <ac:spMkLst>
            <pc:docMk/>
            <pc:sldMk cId="1791852191" sldId="320"/>
            <ac:spMk id="3" creationId="{51C6D42B-98FD-4087-9A7E-54F145CBE24F}"/>
          </ac:spMkLst>
        </pc:spChg>
        <pc:spChg chg="add mod">
          <ac:chgData name="Gardner, Sarah" userId="91d39de5-f973-474c-a4b5-59bb0366fb8e" providerId="ADAL" clId="{1D749BE8-1FA3-4C03-8C96-FDC90E3A258C}" dt="2022-04-27T12:06:17.780" v="5592" actId="1076"/>
          <ac:spMkLst>
            <pc:docMk/>
            <pc:sldMk cId="1791852191" sldId="320"/>
            <ac:spMk id="5" creationId="{0DF1C019-6C11-4074-B9E7-53B55F034C06}"/>
          </ac:spMkLst>
        </pc:spChg>
        <pc:spChg chg="add mod">
          <ac:chgData name="Gardner, Sarah" userId="91d39de5-f973-474c-a4b5-59bb0366fb8e" providerId="ADAL" clId="{1D749BE8-1FA3-4C03-8C96-FDC90E3A258C}" dt="2022-04-27T12:06:17.780" v="5592" actId="1076"/>
          <ac:spMkLst>
            <pc:docMk/>
            <pc:sldMk cId="1791852191" sldId="320"/>
            <ac:spMk id="6" creationId="{1BDA054C-2F07-4435-9E53-242A3DD3F431}"/>
          </ac:spMkLst>
        </pc:spChg>
        <pc:spChg chg="add mod">
          <ac:chgData name="Gardner, Sarah" userId="91d39de5-f973-474c-a4b5-59bb0366fb8e" providerId="ADAL" clId="{1D749BE8-1FA3-4C03-8C96-FDC90E3A258C}" dt="2022-04-27T12:06:17.780" v="5592" actId="1076"/>
          <ac:spMkLst>
            <pc:docMk/>
            <pc:sldMk cId="1791852191" sldId="320"/>
            <ac:spMk id="7" creationId="{86F9FFB1-72D3-4A49-A125-4F84FD248C37}"/>
          </ac:spMkLst>
        </pc:spChg>
        <pc:cxnChg chg="add mod">
          <ac:chgData name="Gardner, Sarah" userId="91d39de5-f973-474c-a4b5-59bb0366fb8e" providerId="ADAL" clId="{1D749BE8-1FA3-4C03-8C96-FDC90E3A258C}" dt="2022-04-27T12:06:17.780" v="5592" actId="1076"/>
          <ac:cxnSpMkLst>
            <pc:docMk/>
            <pc:sldMk cId="1791852191" sldId="320"/>
            <ac:cxnSpMk id="8" creationId="{171D76B6-F463-455F-ABFA-FD9D6B5326D4}"/>
          </ac:cxnSpMkLst>
        </pc:cxnChg>
        <pc:cxnChg chg="add mod">
          <ac:chgData name="Gardner, Sarah" userId="91d39de5-f973-474c-a4b5-59bb0366fb8e" providerId="ADAL" clId="{1D749BE8-1FA3-4C03-8C96-FDC90E3A258C}" dt="2022-04-27T12:06:17.780" v="5592" actId="1076"/>
          <ac:cxnSpMkLst>
            <pc:docMk/>
            <pc:sldMk cId="1791852191" sldId="320"/>
            <ac:cxnSpMk id="9" creationId="{BE3AB847-4B84-41DE-A6A3-0F1E404E8ED2}"/>
          </ac:cxnSpMkLst>
        </pc:cxnChg>
      </pc:sldChg>
      <pc:sldChg chg="modSp new mod">
        <pc:chgData name="Gardner, Sarah" userId="91d39de5-f973-474c-a4b5-59bb0366fb8e" providerId="ADAL" clId="{1D749BE8-1FA3-4C03-8C96-FDC90E3A258C}" dt="2022-04-27T13:36:29.164" v="6071" actId="20577"/>
        <pc:sldMkLst>
          <pc:docMk/>
          <pc:sldMk cId="855184180" sldId="321"/>
        </pc:sldMkLst>
        <pc:spChg chg="mod">
          <ac:chgData name="Gardner, Sarah" userId="91d39de5-f973-474c-a4b5-59bb0366fb8e" providerId="ADAL" clId="{1D749BE8-1FA3-4C03-8C96-FDC90E3A258C}" dt="2022-04-27T13:36:29.164" v="6071" actId="20577"/>
          <ac:spMkLst>
            <pc:docMk/>
            <pc:sldMk cId="855184180" sldId="321"/>
            <ac:spMk id="2" creationId="{E544EBD8-5438-482E-B5A2-2DAC4B0E63EC}"/>
          </ac:spMkLst>
        </pc:spChg>
        <pc:spChg chg="mod">
          <ac:chgData name="Gardner, Sarah" userId="91d39de5-f973-474c-a4b5-59bb0366fb8e" providerId="ADAL" clId="{1D749BE8-1FA3-4C03-8C96-FDC90E3A258C}" dt="2022-04-27T13:13:07.104" v="6009" actId="5793"/>
          <ac:spMkLst>
            <pc:docMk/>
            <pc:sldMk cId="855184180" sldId="321"/>
            <ac:spMk id="3" creationId="{F90C5854-4354-4D54-ACC2-A5F4DE0D19B9}"/>
          </ac:spMkLst>
        </pc:spChg>
      </pc:sldChg>
    </pc:docChg>
  </pc:docChgLst>
  <pc:docChgLst>
    <pc:chgData name="Gardner, Sarah" userId="91d39de5-f973-474c-a4b5-59bb0366fb8e" providerId="ADAL" clId="{155152B0-87E4-46EA-8DDC-73B3A1F9E074}"/>
    <pc:docChg chg="modSld sldOrd">
      <pc:chgData name="Gardner, Sarah" userId="91d39de5-f973-474c-a4b5-59bb0366fb8e" providerId="ADAL" clId="{155152B0-87E4-46EA-8DDC-73B3A1F9E074}" dt="2022-08-22T16:01:33.323" v="1"/>
      <pc:docMkLst>
        <pc:docMk/>
      </pc:docMkLst>
      <pc:sldChg chg="ord">
        <pc:chgData name="Gardner, Sarah" userId="91d39de5-f973-474c-a4b5-59bb0366fb8e" providerId="ADAL" clId="{155152B0-87E4-46EA-8DDC-73B3A1F9E074}" dt="2022-08-22T16:01:33.323" v="1"/>
        <pc:sldMkLst>
          <pc:docMk/>
          <pc:sldMk cId="426557801" sldId="26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DF1793-21A7-487A-A720-83646FBC2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1776A-1CC6-7D00-A5FE-FA63656B2E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C1DAB-D837-4695-AA64-6F584256C17B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3CA1-1CE9-7222-06C0-BF5F3C5791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FC77E-9831-8C01-78EB-4770FF7F36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B93AE-DE26-4059-B45D-84D7CCEF0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21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C204F-F944-41EB-A791-9171CF76F917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75060-F9A9-4D44-90D8-A9D1AFA96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6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E6005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4" y="4015578"/>
            <a:ext cx="11306174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026E5-3198-8D4C-956B-0E8532CD5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B58F904-7080-FE43-A777-0CCCA7DE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900"/>
            <a:ext cx="5473701" cy="35877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25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Unsy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5397D-FD76-2E4F-8BFA-B5599B1CF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7B00AC3-9B1E-2E4B-BC7B-406D8A38D1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21EC89-DA5A-2B4B-B94A-FD5D13BA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FEA125-D139-1A4D-A206-2BABBEE26DC4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871E7-C776-E845-B38B-91971ED53532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Unsymetrical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3" y="2813048"/>
            <a:ext cx="3529012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5C663E-9DDC-5B49-A342-3EE516970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B5743288-93C1-B747-B6D2-E62ECB66A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2BBD38C-D5E6-E14C-82D7-CDA28865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4952491-1CB4-104F-95DC-3C7A95C1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6B900-0CAE-6B4C-B741-178AD460BD32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1B2DE-F07F-8147-AD48-234D917280D2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9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572A3E-7061-AE46-B81E-7EEEF4B2F2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21664" y="1989138"/>
            <a:ext cx="352742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5E1427-DD3F-9240-BD4A-0CC21218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E782-E2DF-224A-8EC7-F432750D9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9432BC-F7ED-AD44-955D-1B98B227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8504C-E8A7-EA43-8DA0-0CE9310D674A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B3217-4ECB-9C4E-B129-4CD1A7606E4D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0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2" y="2813048"/>
            <a:ext cx="3529013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D979E-7EEF-5D4A-8AC3-74C6CE84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0075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2813047"/>
            <a:ext cx="3527425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43422A0-145A-7943-95AD-B9C948D26B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0076" y="2813046"/>
            <a:ext cx="3529012" cy="2884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A91DF-79A7-914F-947D-CF7274248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F264802-11B4-5941-991C-96BAD5628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1D1754-6A16-0A4B-9E06-5B285B1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60B23AA-B159-A04B-A49B-76835B6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F568595-A127-5846-A037-D0819A025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32288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682C8-053C-4942-93C0-CDCB02169B50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EA856-078C-B74C-87C6-AC58462CB29C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3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1855C3A-3FE6-774C-8B42-DE78E4C5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EFCAB50-6370-994D-BF7A-C505E83CF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048F09A-B384-8C49-9343-9C78BE372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632" y="1989138"/>
            <a:ext cx="9378733" cy="2372252"/>
          </a:xfrm>
          <a:prstGeom prst="rect">
            <a:avLst/>
          </a:prstGeom>
        </p:spPr>
        <p:txBody>
          <a:bodyPr lIns="0" rIns="90000" anchor="ctr" anchorCtr="0">
            <a:normAutofit/>
          </a:bodyPr>
          <a:lstStyle>
            <a:lvl1pPr algn="l">
              <a:defRPr sz="4500" b="1">
                <a:solidFill>
                  <a:srgbClr val="E6005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38F5E73-6BFD-7748-BFD6-93FCF46A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632" y="4542366"/>
            <a:ext cx="9378733" cy="1155172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50F2B-C9D3-F54A-91EC-BEDF952B0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3" y="1010601"/>
            <a:ext cx="963720" cy="7975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AD6DD1-3573-E54F-8768-B0CFC8AF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785366" y="4899977"/>
            <a:ext cx="963720" cy="7975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4A2B9C-4747-EB44-AD6F-788273471394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4C44A-5626-1B42-B24C-44A8F39FB460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05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le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B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F07D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C1597D-B745-8C47-9BCA-19CC45F98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6D80A-BB91-1241-848B-6B912282049B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DB81DC7A-6B12-7D4A-B479-9DCA38495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9944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le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CE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12688"/>
            <a:ext cx="11306173" cy="182539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00A6E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D9431-5C22-DF40-B12F-3B430B2D2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7678BD-869E-C64D-BBB5-DB38A6A8CF00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EFAD923B-E667-FD45-B41A-12791D221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6347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mal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B24E7D-7F6A-0541-9FC9-D284AAA2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441CAE-3F74-A749-B92B-BA7301BD3CC4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986C3D8-75F2-AF4D-852E-617DA34AB6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9079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mal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01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9F709-E7C3-C149-A260-3C4BD44CD5DB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C6C068-799F-5647-86FD-975D93E27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635ED3-5E00-7F4E-9AE5-AF4B24A44CF5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7A12D8D-2172-A24B-A568-26FC3B4B28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01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5246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3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2627D-3696-4F4C-8BC6-79103D22C236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871FCE-6DA7-5549-92C6-554D5232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0039B7-FA62-F24C-BCFF-BA21679AD8B7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8DC3CBE-2843-1642-BD7A-5C7A9BC16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0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9FAFA-C3E1-0844-82DB-27D43E467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86CB3D1-E135-FD4F-A056-483535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899"/>
            <a:ext cx="5473701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rgbClr val="9E04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21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821E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67788-B905-9E45-B992-B2C5D2894330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51983-37A2-2345-917B-4559D70F4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9B5E4C-2015-A748-95FB-CF22799B0CD6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46CC34B-1499-F541-84B4-B09C59E3E2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821E6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9620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ual Green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D9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D5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AFFF2-502D-054E-B5DC-66A77A6B8A6E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3C732-A419-E840-970E-326B7FDD4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D91E44-21DE-A842-8B5E-6AD38E86E746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9BF5122-5B53-AF4A-BB6D-678ABD2D4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D5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70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B3F0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B3F0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9607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6984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C6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9046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5B0A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5B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5B0A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49162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B90F54-2FD9-B744-B972-C1D92C843C23}"/>
              </a:ext>
            </a:extLst>
          </p:cNvPr>
          <p:cNvSpPr/>
          <p:nvPr/>
        </p:nvSpPr>
        <p:spPr>
          <a:xfrm>
            <a:off x="1" y="431386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46B3-A205-CB44-8165-EDDF1073E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6A658-0183-444F-91C4-2F380978AAE1}"/>
              </a:ext>
            </a:extLst>
          </p:cNvPr>
          <p:cNvSpPr txBox="1"/>
          <p:nvPr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E6005B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070247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3252D-FA87-8946-98E6-F10F7EFB191B}"/>
              </a:ext>
            </a:extLst>
          </p:cNvPr>
          <p:cNvSpPr/>
          <p:nvPr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6BD13E-6F12-BA45-881A-F273DAED0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E1A0BD-8134-9B4A-AE3E-E7C0EECCD029}"/>
              </a:ext>
            </a:extLst>
          </p:cNvPr>
          <p:cNvSpPr txBox="1"/>
          <p:nvPr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9E043D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65670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8EEC-D27C-9844-8F9A-431793B5929C}"/>
              </a:ext>
            </a:extLst>
          </p:cNvPr>
          <p:cNvSpPr/>
          <p:nvPr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3E8BC-7439-0742-A9FC-77BBB38EF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E62ECB-71C5-2342-A1AF-B7DAA1E1B964}"/>
              </a:ext>
            </a:extLst>
          </p:cNvPr>
          <p:cNvSpPr txBox="1"/>
          <p:nvPr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38761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BF55-BC58-466A-8911-2165F0EF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5052-C35F-4B0E-89B1-A7531005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31D02-D5C4-4240-8585-7B141FD3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449E3-F768-4ADF-8009-96612CC2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3551-8C37-45C7-842A-B3C80F9B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6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07DCF46-D938-064E-964C-1B901110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8" y="6057899"/>
            <a:ext cx="5473699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EE9E80-8FF0-8441-B362-4623AB9E8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2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622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204BD-F3EB-5842-9319-7B613DC2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11306176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4" y="2813048"/>
            <a:ext cx="11306174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EB9E1-DFB3-5C47-B4B9-9B8765B86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AAEC381-AE42-7E44-9B48-79580631F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2C38B-13DA-064A-AF49-AA97B43EDAB3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A03B6-F236-5D46-B133-E912BE6844F9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3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Fill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5887"/>
            <a:ext cx="12191999" cy="66262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F8FDB-11E0-114D-9049-11851FC6CA6B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Fill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79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6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710-A668-F144-8CC5-039AD81D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5473701" cy="3708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75388" y="1989138"/>
            <a:ext cx="54737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C41AB-1925-C846-A884-6B4D4880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E146BB0-D198-0847-B8BF-82032479A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38791-8F3B-A640-A6FC-8EC532732508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63AD13-8CBA-8648-88F4-6142126E9F9A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9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0" y="2813047"/>
            <a:ext cx="5473701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1894" y="2813047"/>
            <a:ext cx="5457193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387D1-CCDB-AA42-911D-99DAFBC81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B35524-0F00-1A4F-8D8A-436C88100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45CF166-1A2B-F24F-9192-1EE62922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5473701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A1D5975-B545-F54E-B266-2A4DDDC8C4C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291895" y="1989139"/>
            <a:ext cx="5457193" cy="63685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691ED-EF65-C446-B3BD-FB970876AB4D}"/>
              </a:ext>
            </a:extLst>
          </p:cNvPr>
          <p:cNvSpPr/>
          <p:nvPr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C6DAE-40C2-FC4C-9C8A-8F55F3ECD49F}"/>
              </a:ext>
            </a:extLst>
          </p:cNvPr>
          <p:cNvSpPr/>
          <p:nvPr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7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E3CDC0-E15C-3D43-A94A-65D5EBAC0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9"/>
            <a:ext cx="11306175" cy="406876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0">
            <a:extLst>
              <a:ext uri="{FF2B5EF4-FFF2-40B4-BE49-F238E27FC236}">
                <a16:creationId xmlns:a16="http://schemas.microsoft.com/office/drawing/2014/main" id="{CB133162-9D93-054D-BEB3-A08241D4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71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66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E6005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E6005B"/>
        </a:buClr>
        <a:buFont typeface="Wingdings" pitchFamily="2" charset="2"/>
        <a:buChar char="§"/>
        <a:defRPr sz="25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>
          <p15:clr>
            <a:srgbClr val="A4A3A4"/>
          </p15:clr>
        </p15:guide>
        <p15:guide id="2" orient="horz" pos="278">
          <p15:clr>
            <a:srgbClr val="A4A3A4"/>
          </p15:clr>
        </p15:guide>
        <p15:guide id="3" pos="2502">
          <p15:clr>
            <a:srgbClr val="A4A3A4"/>
          </p15:clr>
        </p15:guide>
        <p15:guide id="4" pos="2729">
          <p15:clr>
            <a:srgbClr val="A4A3A4"/>
          </p15:clr>
        </p15:guide>
        <p15:guide id="5" pos="4951">
          <p15:clr>
            <a:srgbClr val="A4A3A4"/>
          </p15:clr>
        </p15:guide>
        <p15:guide id="6" pos="5178">
          <p15:clr>
            <a:srgbClr val="A4A3A4"/>
          </p15:clr>
        </p15:guide>
        <p15:guide id="7" pos="7401">
          <p15:clr>
            <a:srgbClr val="A4A3A4"/>
          </p15:clr>
        </p15:guide>
        <p15:guide id="8" orient="horz" pos="504">
          <p15:clr>
            <a:srgbClr val="A4A3A4"/>
          </p15:clr>
        </p15:guide>
        <p15:guide id="9" orient="horz" pos="3816">
          <p15:clr>
            <a:srgbClr val="A4A3A4"/>
          </p15:clr>
        </p15:guide>
        <p15:guide id="10" orient="horz" pos="4042">
          <p15:clr>
            <a:srgbClr val="A4A3A4"/>
          </p15:clr>
        </p15:guide>
        <p15:guide id="11" pos="3727">
          <p15:clr>
            <a:srgbClr val="A4A3A4"/>
          </p15:clr>
        </p15:guide>
        <p15:guide id="12" pos="3953">
          <p15:clr>
            <a:srgbClr val="A4A3A4"/>
          </p15:clr>
        </p15:guide>
        <p15:guide id="13" orient="horz" pos="3589">
          <p15:clr>
            <a:srgbClr val="A4A3A4"/>
          </p15:clr>
        </p15:guide>
        <p15:guide id="14" orient="horz" pos="1139">
          <p15:clr>
            <a:srgbClr val="A4A3A4"/>
          </p15:clr>
        </p15:guide>
        <p15:guide id="15" orient="horz" pos="1253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asystats.github.io/effectsize/reference/interpret_gfi.html#indices-of-fit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tatsoft.org/v48/i02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g/lavaan" TargetMode="External"/><Relationship Id="rId2" Type="http://schemas.openxmlformats.org/officeDocument/2006/relationships/hyperlink" Target="https://lavaan.ugent.be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rah-gardner/shu-sem-2022.git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71042E9-AA60-83D5-7FFC-22F5529F5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SEM in R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1BC3DC7-91ED-ADAF-8E76-9D609F1D7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Sarah Gardner</a:t>
            </a:r>
          </a:p>
          <a:p>
            <a:r>
              <a:rPr lang="en-US" dirty="0"/>
              <a:t>Sarah.gardner@ntu.ac.uk</a:t>
            </a:r>
          </a:p>
        </p:txBody>
      </p:sp>
    </p:spTree>
    <p:extLst>
      <p:ext uri="{BB962C8B-B14F-4D97-AF65-F5344CB8AC3E}">
        <p14:creationId xmlns:p14="http://schemas.microsoft.com/office/powerpoint/2010/main" val="350456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0734BE-ECCF-44AA-AA6B-CAD73E9FE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7"/>
            <a:ext cx="11306174" cy="389977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Latent variables are sometime referred to as “theoretical” or “hypothetical” variables. They may also be referred to as a “construct”. </a:t>
            </a:r>
          </a:p>
          <a:p>
            <a:pPr lvl="1"/>
            <a:r>
              <a:rPr lang="en-GB" dirty="0"/>
              <a:t>These labels highlight the theoretical context in which latent variables are embedded.</a:t>
            </a:r>
          </a:p>
          <a:p>
            <a:pPr lvl="1"/>
            <a:endParaRPr lang="en-GB" dirty="0"/>
          </a:p>
          <a:p>
            <a:r>
              <a:rPr lang="en-GB" dirty="0"/>
              <a:t>Latent variables as a way to reduce complexity in a set of data </a:t>
            </a:r>
          </a:p>
          <a:p>
            <a:pPr lvl="1"/>
            <a:r>
              <a:rPr lang="en-GB" dirty="0"/>
              <a:t>Summarises a set of indicators (items/questions)</a:t>
            </a:r>
          </a:p>
          <a:p>
            <a:pPr lvl="1"/>
            <a:r>
              <a:rPr lang="en-GB" dirty="0"/>
              <a:t>Address limitations of relying on single indicators  </a:t>
            </a:r>
          </a:p>
          <a:p>
            <a:pPr lvl="1"/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Many of the variables we work with in psychology are in fact latent in nature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FA8505-B33D-4E30-8B9B-1861A0EE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Latent Variables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6D751-275B-419D-85E2-D3046465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0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3ABA6C-6191-492C-BA72-3DA3F43B6AF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36308" y="1857884"/>
                <a:ext cx="6512778" cy="386477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Latent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are represented in ovals</a:t>
                </a:r>
              </a:p>
              <a:p>
                <a:r>
                  <a:rPr lang="en-GB" dirty="0"/>
                  <a:t>Observed indicators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) are represented in squares </a:t>
                </a:r>
              </a:p>
              <a:p>
                <a:r>
                  <a:rPr lang="en-GB" dirty="0"/>
                  <a:t>Directional arrows indicate a regression pathway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GB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dirty="0"/>
                  <a:t>are measurement errors for each indicator 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Equation for observed indicator: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3ABA6C-6191-492C-BA72-3DA3F43B6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36308" y="1857884"/>
                <a:ext cx="6512778" cy="3864772"/>
              </a:xfrm>
              <a:blipFill>
                <a:blip r:embed="rId2"/>
                <a:stretch>
                  <a:fillRect l="-2809" t="-22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4EB743D-B26C-4766-9CD3-4D9FF15F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Latent Variable (graphical)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FCCD8E7-703D-49D1-BA1D-2D668D73CFB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417863" y="5821643"/>
                <a:ext cx="5473699" cy="368888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FCCD8E7-703D-49D1-BA1D-2D668D73C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417863" y="5821643"/>
                <a:ext cx="5473699" cy="368888"/>
              </a:xfrm>
              <a:blipFill>
                <a:blip r:embed="rId3"/>
                <a:stretch>
                  <a:fillRect b="-295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17B9985-BFCD-4965-B30E-0C115209E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324" y="1799631"/>
            <a:ext cx="2876951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3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24CC7E-CE59-4CAE-9203-737A1E2704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 How do estimate (measure) latent variables in statistics?</a:t>
            </a:r>
          </a:p>
          <a:p>
            <a:r>
              <a:rPr lang="en-GB" dirty="0"/>
              <a:t>One common tool – </a:t>
            </a:r>
            <a:r>
              <a:rPr lang="en-GB" b="1" dirty="0"/>
              <a:t>Factor Analysis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60DEAF-2E31-4B97-8B3F-254B7692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Latent Variables – Estimation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DC459-C8AD-4819-B527-A12178068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52F3D9-1E70-4449-B800-4106FF0E3C15}"/>
              </a:ext>
            </a:extLst>
          </p:cNvPr>
          <p:cNvCxnSpPr/>
          <p:nvPr/>
        </p:nvCxnSpPr>
        <p:spPr>
          <a:xfrm flipH="1">
            <a:off x="3535097" y="2970706"/>
            <a:ext cx="997527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B65AE2-8849-47CA-A519-74FB58771370}"/>
              </a:ext>
            </a:extLst>
          </p:cNvPr>
          <p:cNvCxnSpPr>
            <a:cxnSpLocks/>
          </p:cNvCxnSpPr>
          <p:nvPr/>
        </p:nvCxnSpPr>
        <p:spPr>
          <a:xfrm>
            <a:off x="4965033" y="2975081"/>
            <a:ext cx="722622" cy="910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5A7EBF-743C-43D4-96E4-A2085328F09E}"/>
              </a:ext>
            </a:extLst>
          </p:cNvPr>
          <p:cNvSpPr txBox="1"/>
          <p:nvPr/>
        </p:nvSpPr>
        <p:spPr>
          <a:xfrm>
            <a:off x="2804452" y="3843338"/>
            <a:ext cx="1163782" cy="30625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Exploratory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E57D-E14F-4B93-BA0D-CCF36174B411}"/>
              </a:ext>
            </a:extLst>
          </p:cNvPr>
          <p:cNvSpPr txBox="1"/>
          <p:nvPr/>
        </p:nvSpPr>
        <p:spPr>
          <a:xfrm>
            <a:off x="5205663" y="3843338"/>
            <a:ext cx="1163782" cy="30625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Confirmatory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DD74318-F6E0-4219-BE88-EABE82381908}"/>
              </a:ext>
            </a:extLst>
          </p:cNvPr>
          <p:cNvSpPr/>
          <p:nvPr/>
        </p:nvSpPr>
        <p:spPr>
          <a:xfrm rot="5400000">
            <a:off x="5504914" y="3850694"/>
            <a:ext cx="413610" cy="120315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57CAEA-C848-47B6-933D-64B08B59788F}"/>
              </a:ext>
            </a:extLst>
          </p:cNvPr>
          <p:cNvSpPr txBox="1"/>
          <p:nvPr/>
        </p:nvSpPr>
        <p:spPr>
          <a:xfrm>
            <a:off x="5535262" y="4682131"/>
            <a:ext cx="1480249" cy="30625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Often used within SEM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A4A35A-2EF7-4B1E-AB70-5D23CA6CA04B}"/>
              </a:ext>
            </a:extLst>
          </p:cNvPr>
          <p:cNvCxnSpPr>
            <a:cxnSpLocks/>
          </p:cNvCxnSpPr>
          <p:nvPr/>
        </p:nvCxnSpPr>
        <p:spPr>
          <a:xfrm>
            <a:off x="6008134" y="2767750"/>
            <a:ext cx="133051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335EEB-966E-4A94-92AA-A149A095E87F}"/>
              </a:ext>
            </a:extLst>
          </p:cNvPr>
          <p:cNvSpPr txBox="1"/>
          <p:nvPr/>
        </p:nvSpPr>
        <p:spPr>
          <a:xfrm>
            <a:off x="7434787" y="477975"/>
            <a:ext cx="3429057" cy="2949931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r>
              <a:rPr lang="en-GB" sz="1700" dirty="0"/>
              <a:t>A tool for analysing a correlation or covariance </a:t>
            </a:r>
          </a:p>
          <a:p>
            <a:r>
              <a:rPr lang="en-GB" sz="1700" dirty="0"/>
              <a:t>matrix of observed variables to identify smaller </a:t>
            </a:r>
          </a:p>
          <a:p>
            <a:r>
              <a:rPr lang="en-GB" sz="1700" dirty="0"/>
              <a:t>number of factors/groups/components</a:t>
            </a:r>
          </a:p>
        </p:txBody>
      </p:sp>
    </p:spTree>
    <p:extLst>
      <p:ext uri="{BB962C8B-B14F-4D97-AF65-F5344CB8AC3E}">
        <p14:creationId xmlns:p14="http://schemas.microsoft.com/office/powerpoint/2010/main" val="197778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9A3A4C-9665-445F-90A6-9C45DA6311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CFA, like EFA, aims to model observed relationships amongst a set of indicators with a smaller set of latent variables. </a:t>
            </a:r>
          </a:p>
          <a:p>
            <a:r>
              <a:rPr lang="en-GB" dirty="0"/>
              <a:t>However, unlike EFA, the researcher specifies the number of factors (latent variables) and which indicators (observed variables) load onto which factors – in advance. </a:t>
            </a:r>
          </a:p>
          <a:p>
            <a:r>
              <a:rPr lang="en-GB" dirty="0"/>
              <a:t>CFA requires strong empirical and/or conceptual foundation to guide the specification of the model. </a:t>
            </a:r>
          </a:p>
          <a:p>
            <a:r>
              <a:rPr lang="en-GB" dirty="0"/>
              <a:t>Focus on </a:t>
            </a:r>
            <a:r>
              <a:rPr lang="en-GB" b="1" dirty="0"/>
              <a:t>theory testing 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299D29-8BE4-4106-A75C-A1B02CDA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Confirmatory Factor Analysis (CFA)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00BAE-F5F8-42AA-B669-D1F1A6E7F2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48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6C9E56-765D-4B28-864B-66427312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Beck’s Depression Inventory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AE0C29-BFB5-4876-92C4-FFCE4DAF8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13"/>
          <a:stretch/>
        </p:blipFill>
        <p:spPr>
          <a:xfrm>
            <a:off x="5032964" y="1916419"/>
            <a:ext cx="4246169" cy="4254092"/>
          </a:xfrm>
          <a:prstGeom prst="rect">
            <a:avLst/>
          </a:prstGeom>
        </p:spPr>
      </p:pic>
      <p:sp>
        <p:nvSpPr>
          <p:cNvPr id="4" name="Left Bracket 3">
            <a:extLst>
              <a:ext uri="{FF2B5EF4-FFF2-40B4-BE49-F238E27FC236}">
                <a16:creationId xmlns:a16="http://schemas.microsoft.com/office/drawing/2014/main" id="{CF09AF55-B503-4DA7-B7C1-EF66E1A60F48}"/>
              </a:ext>
            </a:extLst>
          </p:cNvPr>
          <p:cNvSpPr/>
          <p:nvPr/>
        </p:nvSpPr>
        <p:spPr>
          <a:xfrm>
            <a:off x="4465673" y="2533642"/>
            <a:ext cx="510363" cy="1485465"/>
          </a:xfrm>
          <a:prstGeom prst="leftBracket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8AD6DB67-190F-433F-A538-DCC14EEC9C6E}"/>
              </a:ext>
            </a:extLst>
          </p:cNvPr>
          <p:cNvSpPr/>
          <p:nvPr/>
        </p:nvSpPr>
        <p:spPr>
          <a:xfrm>
            <a:off x="4465672" y="4116122"/>
            <a:ext cx="510365" cy="1232056"/>
          </a:xfrm>
          <a:prstGeom prst="leftBracket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799907D8-7CBC-44A4-B80E-4DC78EBB3E41}"/>
              </a:ext>
            </a:extLst>
          </p:cNvPr>
          <p:cNvSpPr/>
          <p:nvPr/>
        </p:nvSpPr>
        <p:spPr>
          <a:xfrm>
            <a:off x="4210492" y="2460987"/>
            <a:ext cx="822471" cy="3110474"/>
          </a:xfrm>
          <a:prstGeom prst="leftBracket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E7C0C9-96CB-46CF-BFC6-69FB3EE3EED7}"/>
              </a:ext>
            </a:extLst>
          </p:cNvPr>
          <p:cNvSpPr txBox="1"/>
          <p:nvPr/>
        </p:nvSpPr>
        <p:spPr>
          <a:xfrm>
            <a:off x="533356" y="2037469"/>
            <a:ext cx="36751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r>
              <a:rPr lang="en-GB" dirty="0"/>
              <a:t>Here we have </a:t>
            </a:r>
            <a:r>
              <a:rPr lang="en-GB" b="1" dirty="0"/>
              <a:t>three</a:t>
            </a:r>
            <a:r>
              <a:rPr lang="en-GB" dirty="0"/>
              <a:t> latent factors</a:t>
            </a:r>
          </a:p>
          <a:p>
            <a:r>
              <a:rPr lang="en-GB" dirty="0"/>
              <a:t>(cognitive, affective, somatic)</a:t>
            </a:r>
          </a:p>
          <a:p>
            <a:r>
              <a:rPr lang="en-GB" dirty="0"/>
              <a:t>and </a:t>
            </a:r>
            <a:r>
              <a:rPr lang="en-GB" b="1" dirty="0"/>
              <a:t>21</a:t>
            </a:r>
            <a:r>
              <a:rPr lang="en-GB" dirty="0"/>
              <a:t> observed items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442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1D1BAB-B034-466C-9D0A-A91FFFA8B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7"/>
            <a:ext cx="11306174" cy="388803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When using CFA we are given an “evaluation” of how well the solution reproduces the sample covariance matrix of the measured variables </a:t>
            </a:r>
          </a:p>
          <a:p>
            <a:pPr lvl="1"/>
            <a:r>
              <a:rPr lang="en-GB" dirty="0"/>
              <a:t> This known as </a:t>
            </a:r>
            <a:r>
              <a:rPr lang="en-GB" b="1" dirty="0"/>
              <a:t>model fit </a:t>
            </a:r>
            <a:r>
              <a:rPr lang="en-GB" dirty="0"/>
              <a:t>e.g., Chi-square value, CFI, TLI, RMSEA etc. </a:t>
            </a:r>
          </a:p>
          <a:p>
            <a:pPr lvl="1"/>
            <a:r>
              <a:rPr lang="en-GB" dirty="0"/>
              <a:t> Rules of thumb… (not ideal): </a:t>
            </a:r>
            <a:r>
              <a:rPr lang="en-GB" dirty="0">
                <a:hlinkClick r:id="rId2"/>
              </a:rPr>
              <a:t>https://easystats.github.io/effectsize/reference/interpret_gfi.html#indices-of-fit</a:t>
            </a:r>
            <a:r>
              <a:rPr lang="en-GB" dirty="0"/>
              <a:t> </a:t>
            </a:r>
          </a:p>
          <a:p>
            <a:r>
              <a:rPr lang="en-GB" b="1" dirty="0"/>
              <a:t>CFA accounts for measurement error </a:t>
            </a:r>
          </a:p>
          <a:p>
            <a:pPr lvl="1"/>
            <a:r>
              <a:rPr lang="en-GB" dirty="0"/>
              <a:t>In some instances we may choose to covary this measurement error (e.g., similarly worded items, observer ratings etc.) </a:t>
            </a:r>
          </a:p>
          <a:p>
            <a:r>
              <a:rPr lang="en-GB" b="1" dirty="0"/>
              <a:t>CFA is an excellent tool for construct validation </a:t>
            </a:r>
            <a:r>
              <a:rPr lang="en-GB" dirty="0"/>
              <a:t>e.g., convergent validity, discriminant validity, equivalence of measurement model across different distinct groups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9C563F-EEBC-4037-8826-92243D10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CFA (and subsequently SEM)– Some benefits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ECBEF-B030-4CF3-9179-8A06FABF11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60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A2CBB4-BE01-4A9E-A18E-470665872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400536" cy="3708400"/>
          </a:xfrm>
        </p:spPr>
        <p:txBody>
          <a:bodyPr>
            <a:normAutofit fontScale="92500"/>
          </a:bodyPr>
          <a:lstStyle/>
          <a:p>
            <a:r>
              <a:rPr lang="en-GB" dirty="0"/>
              <a:t>So far we have discussed one part of SEM…CFA – this is known as the </a:t>
            </a:r>
            <a:r>
              <a:rPr lang="en-GB" b="1" dirty="0">
                <a:solidFill>
                  <a:schemeClr val="accent1"/>
                </a:solidFill>
              </a:rPr>
              <a:t>measurement model 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We may have multiple measurement models i.e., depression and stress – and we may want to look at how those two constructs (latent variables) are related. For example, does stress predict depression? This is known as the </a:t>
            </a:r>
            <a:r>
              <a:rPr lang="en-GB" b="1" dirty="0">
                <a:solidFill>
                  <a:schemeClr val="accent1"/>
                </a:solidFill>
              </a:rPr>
              <a:t>structural model </a:t>
            </a:r>
          </a:p>
          <a:p>
            <a:pPr marL="0" indent="0">
              <a:buNone/>
            </a:pPr>
            <a:endParaRPr lang="en-GB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“Full” Structural Equation Modelling = measurement model + structural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254255-08FF-4845-88FF-DACF61CC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SEM?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BA227-20E7-441D-8063-882AAC41F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57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430B11-BE22-41F9-98CA-B0356F74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680" y="571307"/>
            <a:ext cx="11306175" cy="1001983"/>
          </a:xfrm>
        </p:spPr>
        <p:txBody>
          <a:bodyPr/>
          <a:lstStyle/>
          <a:p>
            <a:r>
              <a:rPr lang="en-GB" dirty="0"/>
              <a:t>SEM – Full Structural Model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FB1D76-5434-482F-8053-578FB9D3707A}"/>
              </a:ext>
            </a:extLst>
          </p:cNvPr>
          <p:cNvSpPr/>
          <p:nvPr/>
        </p:nvSpPr>
        <p:spPr>
          <a:xfrm>
            <a:off x="3938588" y="2705099"/>
            <a:ext cx="1441450" cy="14414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15A8E-12F6-4A25-8B51-58E4A9A823C8}"/>
              </a:ext>
            </a:extLst>
          </p:cNvPr>
          <p:cNvSpPr/>
          <p:nvPr/>
        </p:nvSpPr>
        <p:spPr>
          <a:xfrm>
            <a:off x="1778000" y="1974850"/>
            <a:ext cx="1441450" cy="7207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Observed item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805D04-B7A4-4035-848A-B5F78B495545}"/>
              </a:ext>
            </a:extLst>
          </p:cNvPr>
          <p:cNvSpPr/>
          <p:nvPr/>
        </p:nvSpPr>
        <p:spPr>
          <a:xfrm>
            <a:off x="1778000" y="3071813"/>
            <a:ext cx="1441450" cy="7207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Observed 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71C0-B17A-4710-8EE4-27AEE5DE57F7}"/>
              </a:ext>
            </a:extLst>
          </p:cNvPr>
          <p:cNvSpPr/>
          <p:nvPr/>
        </p:nvSpPr>
        <p:spPr>
          <a:xfrm>
            <a:off x="1771650" y="4152900"/>
            <a:ext cx="1441450" cy="7207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Observed item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3004CB-DE68-4989-84A7-BB814EB947F1}"/>
              </a:ext>
            </a:extLst>
          </p:cNvPr>
          <p:cNvSpPr/>
          <p:nvPr/>
        </p:nvSpPr>
        <p:spPr>
          <a:xfrm>
            <a:off x="6811964" y="2790092"/>
            <a:ext cx="1597390" cy="134534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Depression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7E5115-8108-4181-A185-2C5E824F0FE9}"/>
              </a:ext>
            </a:extLst>
          </p:cNvPr>
          <p:cNvSpPr/>
          <p:nvPr/>
        </p:nvSpPr>
        <p:spPr>
          <a:xfrm>
            <a:off x="8978900" y="1984375"/>
            <a:ext cx="1441450" cy="7207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Observed 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31B24-BE70-4349-8893-A38BE590D1B7}"/>
              </a:ext>
            </a:extLst>
          </p:cNvPr>
          <p:cNvSpPr/>
          <p:nvPr/>
        </p:nvSpPr>
        <p:spPr>
          <a:xfrm>
            <a:off x="8978900" y="3082925"/>
            <a:ext cx="1441450" cy="7207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Observed item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29316C-229B-4F95-A204-A726B30C55F9}"/>
              </a:ext>
            </a:extLst>
          </p:cNvPr>
          <p:cNvSpPr/>
          <p:nvPr/>
        </p:nvSpPr>
        <p:spPr>
          <a:xfrm>
            <a:off x="8974138" y="4162425"/>
            <a:ext cx="1441450" cy="7207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Observed item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72E5B8-B653-4C88-9821-9FC39019D591}"/>
              </a:ext>
            </a:extLst>
          </p:cNvPr>
          <p:cNvCxnSpPr>
            <a:stCxn id="5" idx="2"/>
            <a:endCxn id="6" idx="3"/>
          </p:cNvCxnSpPr>
          <p:nvPr/>
        </p:nvCxnSpPr>
        <p:spPr>
          <a:xfrm flipH="1" flipV="1">
            <a:off x="3219450" y="2335212"/>
            <a:ext cx="719138" cy="10906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181525-11C4-4520-B0C1-D88AD2820CE4}"/>
              </a:ext>
            </a:extLst>
          </p:cNvPr>
          <p:cNvCxnSpPr>
            <a:stCxn id="5" idx="2"/>
            <a:endCxn id="7" idx="3"/>
          </p:cNvCxnSpPr>
          <p:nvPr/>
        </p:nvCxnSpPr>
        <p:spPr>
          <a:xfrm flipH="1">
            <a:off x="3219450" y="3425824"/>
            <a:ext cx="7191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4B6394-7DE0-45EA-805C-FF4A97CFF039}"/>
              </a:ext>
            </a:extLst>
          </p:cNvPr>
          <p:cNvCxnSpPr>
            <a:stCxn id="5" idx="2"/>
            <a:endCxn id="8" idx="3"/>
          </p:cNvCxnSpPr>
          <p:nvPr/>
        </p:nvCxnSpPr>
        <p:spPr>
          <a:xfrm flipH="1">
            <a:off x="3213100" y="3425824"/>
            <a:ext cx="725488" cy="1087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AE6DC8-B9CA-45FF-A309-CF1C385AA7C1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8409354" y="2335215"/>
            <a:ext cx="564784" cy="112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7752EC-DAF6-4BAA-82EF-14EAF760F1E4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 flipV="1">
            <a:off x="8409354" y="3443288"/>
            <a:ext cx="569546" cy="194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6474E9-4D24-4A0A-852D-1E5089236980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409354" y="3462765"/>
            <a:ext cx="564784" cy="10600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A3B7DB-2519-462D-980B-C85F30589A84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5380038" y="3425824"/>
            <a:ext cx="1431926" cy="369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DB858E-37CC-4B4E-82EE-899969796E03}"/>
              </a:ext>
            </a:extLst>
          </p:cNvPr>
          <p:cNvSpPr txBox="1"/>
          <p:nvPr/>
        </p:nvSpPr>
        <p:spPr>
          <a:xfrm>
            <a:off x="9694863" y="467885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b="1" dirty="0">
                <a:solidFill>
                  <a:schemeClr val="accent1"/>
                </a:solidFill>
              </a:rPr>
              <a:t>DV (endogenous latent variable)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A5291E-0732-4E50-A3CB-3E94E59F1FC5}"/>
              </a:ext>
            </a:extLst>
          </p:cNvPr>
          <p:cNvSpPr txBox="1"/>
          <p:nvPr/>
        </p:nvSpPr>
        <p:spPr>
          <a:xfrm>
            <a:off x="4077250" y="466841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b="1" dirty="0">
                <a:solidFill>
                  <a:schemeClr val="accent1"/>
                </a:solidFill>
              </a:rPr>
              <a:t>IV (exogenous latent variable</a:t>
            </a:r>
            <a:r>
              <a:rPr lang="en-GB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F12646A3-A749-4A3F-910A-D48CA41860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37354" y="6057899"/>
            <a:ext cx="7911733" cy="438639"/>
          </a:xfrm>
        </p:spPr>
        <p:txBody>
          <a:bodyPr/>
          <a:lstStyle/>
          <a:p>
            <a:r>
              <a:rPr lang="en-GB" i="1" dirty="0"/>
              <a:t>Note:</a:t>
            </a:r>
            <a:r>
              <a:rPr lang="en-GB" dirty="0"/>
              <a:t> Here I have specified depression as one latent variable for simplicity</a:t>
            </a:r>
          </a:p>
        </p:txBody>
      </p:sp>
    </p:spTree>
    <p:extLst>
      <p:ext uri="{BB962C8B-B14F-4D97-AF65-F5344CB8AC3E}">
        <p14:creationId xmlns:p14="http://schemas.microsoft.com/office/powerpoint/2010/main" val="354183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032008-8F4A-46F3-83A7-5A344FC5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complex models…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D0A09-E845-4189-A786-5BCF1A96F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08470-CA8B-4D45-A590-1695AA8CB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27" y="1944687"/>
            <a:ext cx="6667500" cy="3781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FBCB46-3525-422A-B4E7-92BD3B7EEFB3}"/>
              </a:ext>
            </a:extLst>
          </p:cNvPr>
          <p:cNvCxnSpPr>
            <a:cxnSpLocks/>
          </p:cNvCxnSpPr>
          <p:nvPr/>
        </p:nvCxnSpPr>
        <p:spPr>
          <a:xfrm flipH="1">
            <a:off x="8006469" y="3080084"/>
            <a:ext cx="910025" cy="6300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0B958C-4D80-47AC-BC15-B40A7D8A823A}"/>
              </a:ext>
            </a:extLst>
          </p:cNvPr>
          <p:cNvSpPr txBox="1"/>
          <p:nvPr/>
        </p:nvSpPr>
        <p:spPr>
          <a:xfrm>
            <a:off x="8706489" y="2055186"/>
            <a:ext cx="2843827" cy="9144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 fontScale="85000" lnSpcReduction="10000"/>
          </a:bodyPr>
          <a:lstStyle/>
          <a:p>
            <a:r>
              <a:rPr lang="en-GB" dirty="0"/>
              <a:t>Single headed arrows represent regression path (usually linear if between two latent variables), i.e., y = a + </a:t>
            </a:r>
            <a:r>
              <a:rPr lang="en-GB" dirty="0" err="1"/>
              <a:t>bx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35EFB-A481-4FBD-885D-314CF39D3BF9}"/>
              </a:ext>
            </a:extLst>
          </p:cNvPr>
          <p:cNvSpPr txBox="1"/>
          <p:nvPr/>
        </p:nvSpPr>
        <p:spPr>
          <a:xfrm>
            <a:off x="152488" y="3835399"/>
            <a:ext cx="2131324" cy="9144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r>
              <a:rPr lang="en-GB" sz="1600" dirty="0"/>
              <a:t>Double headed here refers to covariance/correlation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896403-323C-4E67-B423-66547420EFA3}"/>
              </a:ext>
            </a:extLst>
          </p:cNvPr>
          <p:cNvCxnSpPr>
            <a:cxnSpLocks/>
          </p:cNvCxnSpPr>
          <p:nvPr/>
        </p:nvCxnSpPr>
        <p:spPr>
          <a:xfrm flipV="1">
            <a:off x="2148184" y="4292599"/>
            <a:ext cx="2349439" cy="2181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28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0744AF-C032-434C-916F-6557D908F0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Structural equation modelling can be broken down into two parts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Part 1: The measurement model (CFA)</a:t>
            </a:r>
          </a:p>
          <a:p>
            <a:pPr marL="0" indent="0">
              <a:buNone/>
            </a:pPr>
            <a:r>
              <a:rPr lang="en-GB" dirty="0"/>
              <a:t>Here we are specifying how latent variables are measured i.e., via observed indicators (usually questions/items in a scale)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Part 2: The structural model</a:t>
            </a:r>
          </a:p>
          <a:p>
            <a:pPr marL="0" indent="0">
              <a:buNone/>
            </a:pPr>
            <a:r>
              <a:rPr lang="en-GB" dirty="0"/>
              <a:t>Here we specify the relationships between the independent and dependent variables. These may be latent variables, but could also be observed variables e.g., age, sex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15364A-B0AE-445C-B4DC-58EDB98A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FD946-6A37-46D4-97AF-F2F47B0FD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36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BF6ECF-5E21-4B97-9A9E-D0C24357B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6583119" cy="63685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Sarah Gardner (Principal Lecturer, Nottingham Trent University)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A2E9-C9F3-4C32-AE0E-604CF2E34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4" y="2813048"/>
            <a:ext cx="7708532" cy="2884489"/>
          </a:xfrm>
        </p:spPr>
        <p:txBody>
          <a:bodyPr>
            <a:normAutofit fontScale="92500" lnSpcReduction="10000"/>
          </a:bodyPr>
          <a:lstStyle/>
          <a:p>
            <a:r>
              <a:rPr lang="en-GB" u="sng" dirty="0"/>
              <a:t>Research</a:t>
            </a:r>
            <a:r>
              <a:rPr lang="en-GB" dirty="0"/>
              <a:t>: Social development: bullying, friendship, social networks, emotion regulation. Cyberpsychology -  cyberhate, online risk, attitudes towards AI.</a:t>
            </a:r>
          </a:p>
          <a:p>
            <a:r>
              <a:rPr lang="en-GB" u="sng" dirty="0"/>
              <a:t>Methodology</a:t>
            </a:r>
            <a:r>
              <a:rPr lang="en-GB" dirty="0"/>
              <a:t>: SEM-type analyses, Social Network Analysis</a:t>
            </a:r>
          </a:p>
          <a:p>
            <a:r>
              <a:rPr lang="en-GB" u="sng" dirty="0"/>
              <a:t>Teaching</a:t>
            </a:r>
            <a:r>
              <a:rPr lang="en-GB" dirty="0"/>
              <a:t>: statistics (Level 4 to PhD+), quantitative research methodology (psychometrics), (social) developmental psychology.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6B581F-AD35-40B5-A058-D2858F28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A7BB9-9414-4C1C-8CDC-1A63A6CC1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27676" y="6205361"/>
            <a:ext cx="5221410" cy="205367"/>
          </a:xfrm>
        </p:spPr>
        <p:txBody>
          <a:bodyPr/>
          <a:lstStyle/>
          <a:p>
            <a:r>
              <a:rPr lang="en-GB" dirty="0" err="1"/>
              <a:t>Frogatt</a:t>
            </a:r>
            <a:r>
              <a:rPr lang="en-GB" dirty="0"/>
              <a:t> Edge, Derbyshire</a:t>
            </a:r>
          </a:p>
        </p:txBody>
      </p:sp>
      <p:pic>
        <p:nvPicPr>
          <p:cNvPr id="7" name="Picture 6" descr="A picture containing rock, outdoor, stone, mountain&#10;&#10;Description automatically generated">
            <a:extLst>
              <a:ext uri="{FF2B5EF4-FFF2-40B4-BE49-F238E27FC236}">
                <a16:creationId xmlns:a16="http://schemas.microsoft.com/office/drawing/2014/main" id="{C7D3ACBD-AF20-45FE-ACE4-79B7ABB956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" t="11236" r="-154" b="15347"/>
          <a:stretch/>
        </p:blipFill>
        <p:spPr>
          <a:xfrm>
            <a:off x="8598999" y="984386"/>
            <a:ext cx="3150087" cy="513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04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FA3AC9-CE5D-4545-AEB2-2AE3273B1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8109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We can specify models without latent variables – this is sometimes referred to as path analysis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1656FF-125D-4301-AACF-2A823569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 Analysis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7C8F2-E2F1-4B35-8291-296A43D99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081834-FDF6-4054-882E-BCE9544A90BB}"/>
              </a:ext>
            </a:extLst>
          </p:cNvPr>
          <p:cNvSpPr/>
          <p:nvPr/>
        </p:nvSpPr>
        <p:spPr>
          <a:xfrm>
            <a:off x="8356479" y="3955660"/>
            <a:ext cx="1356287" cy="81093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Life Satisfaction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DFB31-ACCE-41B7-BE56-1E3601EE73C9}"/>
              </a:ext>
            </a:extLst>
          </p:cNvPr>
          <p:cNvSpPr/>
          <p:nvPr/>
        </p:nvSpPr>
        <p:spPr>
          <a:xfrm>
            <a:off x="3543119" y="4977501"/>
            <a:ext cx="1356287" cy="81093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Social Connectedness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26D803-3684-4348-B8D1-629F441B9269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4899406" y="4361130"/>
            <a:ext cx="3457073" cy="1021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3BCB250-0EEA-45D7-9454-072B3AD9BBDE}"/>
              </a:ext>
            </a:extLst>
          </p:cNvPr>
          <p:cNvSpPr/>
          <p:nvPr/>
        </p:nvSpPr>
        <p:spPr>
          <a:xfrm>
            <a:off x="3543118" y="3671425"/>
            <a:ext cx="1356287" cy="81093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Social Support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F5DE50-D134-4083-B4B2-A878D3DB611E}"/>
              </a:ext>
            </a:extLst>
          </p:cNvPr>
          <p:cNvSpPr/>
          <p:nvPr/>
        </p:nvSpPr>
        <p:spPr>
          <a:xfrm>
            <a:off x="5949798" y="2987132"/>
            <a:ext cx="1356287" cy="81093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Self-efficacy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B2DF0E-E39F-47B3-9840-FD6B3074CB28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4899405" y="4076895"/>
            <a:ext cx="3457074" cy="284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C028A2-13A0-4B25-AE2E-3E52B040195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899405" y="3392602"/>
            <a:ext cx="1050393" cy="6842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96E440-B820-4C05-BEBE-D7BD0106A769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7306085" y="3392602"/>
            <a:ext cx="1050394" cy="968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001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6590A4-00B5-4CD6-9D10-A109D5FD58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Lots of different packages developed over last few years </a:t>
            </a:r>
          </a:p>
          <a:p>
            <a:r>
              <a:rPr lang="en-GB" i="1" dirty="0" err="1"/>
              <a:t>Lavaan</a:t>
            </a:r>
            <a:r>
              <a:rPr lang="en-GB" i="1" dirty="0"/>
              <a:t> </a:t>
            </a:r>
            <a:r>
              <a:rPr lang="en-GB" dirty="0"/>
              <a:t>is currently the most advanced and well-developed package for SEM modelling. </a:t>
            </a:r>
          </a:p>
          <a:p>
            <a:r>
              <a:rPr lang="en-GB" dirty="0"/>
              <a:t>Regularly updated and has a good online following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Yves </a:t>
            </a:r>
            <a:r>
              <a:rPr lang="en-GB" dirty="0" err="1"/>
              <a:t>Rosseel</a:t>
            </a:r>
            <a:r>
              <a:rPr lang="en-GB" dirty="0"/>
              <a:t> (2012). </a:t>
            </a:r>
            <a:r>
              <a:rPr lang="en-GB" dirty="0" err="1"/>
              <a:t>lavaan</a:t>
            </a:r>
            <a:r>
              <a:rPr lang="en-GB" dirty="0"/>
              <a:t>: An R Package for Structural Equation </a:t>
            </a:r>
            <a:r>
              <a:rPr lang="en-GB" dirty="0" err="1"/>
              <a:t>Modeling</a:t>
            </a:r>
            <a:r>
              <a:rPr lang="en-GB" dirty="0"/>
              <a:t>. </a:t>
            </a:r>
            <a:r>
              <a:rPr lang="en-GB" i="1" dirty="0"/>
              <a:t>Journal of Statistical Software</a:t>
            </a:r>
            <a:r>
              <a:rPr lang="en-GB" dirty="0"/>
              <a:t>, 48(2), 1-36. URL </a:t>
            </a:r>
            <a:r>
              <a:rPr lang="en-GB" dirty="0">
                <a:hlinkClick r:id="rId2"/>
              </a:rPr>
              <a:t>http://www.jstatsoft.org/v48/i02/</a:t>
            </a:r>
            <a:endParaRPr lang="en-GB" dirty="0"/>
          </a:p>
          <a:p>
            <a:endParaRPr lang="en-GB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E10059-2A59-4257-AE95-C2E1E59B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 in 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96BE6-0F65-47F3-AAAE-B6B54368B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736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05E469-B598-4527-874F-9A8B98E25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700899"/>
          </a:xfrm>
        </p:spPr>
        <p:txBody>
          <a:bodyPr>
            <a:normAutofit fontScale="77500" lnSpcReduction="20000"/>
          </a:bodyPr>
          <a:lstStyle/>
          <a:p>
            <a:r>
              <a:rPr lang="en-GB" dirty="0" err="1"/>
              <a:t>Lavaan</a:t>
            </a:r>
            <a:r>
              <a:rPr lang="en-GB" dirty="0"/>
              <a:t> syntax is based off </a:t>
            </a:r>
            <a:r>
              <a:rPr lang="en-GB" dirty="0" err="1"/>
              <a:t>M</a:t>
            </a:r>
            <a:r>
              <a:rPr lang="en-GB" i="1" dirty="0" err="1"/>
              <a:t>plus</a:t>
            </a:r>
            <a:r>
              <a:rPr lang="en-GB" dirty="0"/>
              <a:t> syntax</a:t>
            </a:r>
          </a:p>
          <a:p>
            <a:r>
              <a:rPr lang="en-GB" dirty="0"/>
              <a:t>We use this syntax to specify our model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15C63F-EAB4-4C07-81AC-2B042F8E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Lavaan</a:t>
            </a:r>
            <a:r>
              <a:rPr lang="en-GB" dirty="0"/>
              <a:t> – Key Syntax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2E109-ED85-4453-8104-B5081D6083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i="1" dirty="0">
                <a:solidFill>
                  <a:schemeClr val="tx1"/>
                </a:solidFill>
              </a:rPr>
              <a:t>https://lavaan.ugent.be/tutorial/syntax1.html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5CB0F99-F3D4-4BD1-9D6E-880E3F105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481832"/>
              </p:ext>
            </p:extLst>
          </p:nvPr>
        </p:nvGraphicFramePr>
        <p:xfrm>
          <a:off x="442912" y="2870024"/>
          <a:ext cx="1145649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631">
                  <a:extLst>
                    <a:ext uri="{9D8B030D-6E8A-4147-A177-3AD203B41FA5}">
                      <a16:colId xmlns:a16="http://schemas.microsoft.com/office/drawing/2014/main" val="2811211065"/>
                    </a:ext>
                  </a:extLst>
                </a:gridCol>
                <a:gridCol w="1211908">
                  <a:extLst>
                    <a:ext uri="{9D8B030D-6E8A-4147-A177-3AD203B41FA5}">
                      <a16:colId xmlns:a16="http://schemas.microsoft.com/office/drawing/2014/main" val="666925249"/>
                    </a:ext>
                  </a:extLst>
                </a:gridCol>
                <a:gridCol w="2935706">
                  <a:extLst>
                    <a:ext uri="{9D8B030D-6E8A-4147-A177-3AD203B41FA5}">
                      <a16:colId xmlns:a16="http://schemas.microsoft.com/office/drawing/2014/main" val="1860611077"/>
                    </a:ext>
                  </a:extLst>
                </a:gridCol>
                <a:gridCol w="4633251">
                  <a:extLst>
                    <a:ext uri="{9D8B030D-6E8A-4147-A177-3AD203B41FA5}">
                      <a16:colId xmlns:a16="http://schemas.microsoft.com/office/drawing/2014/main" val="116331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Formula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mnemonic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71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Latent variable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=~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Is measured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latent_y</a:t>
                      </a:r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 =~ item1 + item2 + item3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8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Is regressed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y ~ x1 + x2 + x3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0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Residual co(variance)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~~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Is correlated/covaried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item1 ~~ item2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Intercept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~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item1 ~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3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Define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:=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Is defined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indirect_effect</a:t>
                      </a:r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 := a*b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70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Label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>
                        <a:latin typeface="Grotesque Light" panose="020B0604020202020204" pitchFamily="34" charset="0"/>
                        <a:cs typeface="Sanskrit Text" panose="020205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Grotesque Light" panose="020B0604020202020204" pitchFamily="34" charset="0"/>
                          <a:cs typeface="Sanskrit Text" panose="02020503050405020304" pitchFamily="18" charset="0"/>
                        </a:rPr>
                        <a:t>y ~ a*x1 + b*x2 + c*x3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412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474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80136D-CFC4-40EA-A77B-0FD00EF0D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2" y="1989138"/>
            <a:ext cx="11343659" cy="3708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Step 1: </a:t>
            </a:r>
            <a:r>
              <a:rPr lang="en-GB" b="1" dirty="0">
                <a:solidFill>
                  <a:schemeClr val="accent2"/>
                </a:solidFill>
              </a:rPr>
              <a:t>Outline your statistical model</a:t>
            </a:r>
          </a:p>
          <a:p>
            <a:pPr marL="0" indent="0">
              <a:buNone/>
            </a:pPr>
            <a:r>
              <a:rPr lang="en-GB" dirty="0"/>
              <a:t>Tell R/</a:t>
            </a:r>
            <a:r>
              <a:rPr lang="en-GB" dirty="0" err="1"/>
              <a:t>lavaan</a:t>
            </a:r>
            <a:r>
              <a:rPr lang="en-GB" dirty="0"/>
              <a:t> how latent variables are measured, the relationship between variables and define/label any parameters (if necessary).</a:t>
            </a:r>
          </a:p>
          <a:p>
            <a:pPr marL="0" indent="0">
              <a:buNone/>
            </a:pPr>
            <a:r>
              <a:rPr lang="en-GB" i="1" dirty="0"/>
              <a:t>Tip: Draw your model out first on a piece of paper/computer. Visualising your models can help reduce errors.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Step 2: </a:t>
            </a:r>
            <a:r>
              <a:rPr lang="en-GB" b="1" dirty="0">
                <a:solidFill>
                  <a:schemeClr val="accent2"/>
                </a:solidFill>
              </a:rPr>
              <a:t>Run your statistical model on your data  </a:t>
            </a:r>
          </a:p>
          <a:p>
            <a:pPr marL="0" indent="0">
              <a:buNone/>
            </a:pPr>
            <a:r>
              <a:rPr lang="en-GB" dirty="0"/>
              <a:t>Tell R/</a:t>
            </a:r>
            <a:r>
              <a:rPr lang="en-GB" dirty="0" err="1"/>
              <a:t>lavaan</a:t>
            </a:r>
            <a:r>
              <a:rPr lang="en-GB" dirty="0"/>
              <a:t> how you want the model to be run i.e., what estimator (e.g., ML, MLR, WLSMV etc.), how to deal with missing data, bootstrap estimates etc.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Step 3: </a:t>
            </a:r>
            <a:r>
              <a:rPr lang="en-GB" b="1" dirty="0">
                <a:solidFill>
                  <a:schemeClr val="accent2"/>
                </a:solidFill>
              </a:rPr>
              <a:t>Request model output summary</a:t>
            </a:r>
          </a:p>
          <a:p>
            <a:pPr marL="0" indent="0">
              <a:buNone/>
            </a:pPr>
            <a:r>
              <a:rPr lang="en-GB" dirty="0"/>
              <a:t>Optional extras – request model fit statistics, standardized estimates, confidence intervals etc.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2C87D9-08CD-40F9-854C-D7693E96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Lavaan</a:t>
            </a:r>
            <a:r>
              <a:rPr lang="en-GB" dirty="0"/>
              <a:t> Steps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F14BC-007C-47E4-9047-6D56D363F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023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346E77-A967-4F49-AB0F-C288460EB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2" y="1975660"/>
            <a:ext cx="7165421" cy="287197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We will be running a CFA on the CES-D 8 scale using data from the European Social Survey Wave 6. This is an 8-item measure of depression. </a:t>
            </a:r>
          </a:p>
          <a:p>
            <a:r>
              <a:rPr lang="en-GB" dirty="0"/>
              <a:t>Item 4 (you were happy) and item 6 (you enjoyed life) are reverse coded </a:t>
            </a:r>
          </a:p>
          <a:p>
            <a:endParaRPr lang="en-GB" dirty="0"/>
          </a:p>
          <a:p>
            <a:r>
              <a:rPr lang="en-GB" dirty="0"/>
              <a:t>Open RStudio and the </a:t>
            </a:r>
            <a:r>
              <a:rPr lang="en-GB" i="1" dirty="0" err="1"/>
              <a:t>cfa.r</a:t>
            </a:r>
            <a:r>
              <a:rPr lang="en-GB" i="1" dirty="0"/>
              <a:t> </a:t>
            </a:r>
            <a:r>
              <a:rPr lang="en-GB" dirty="0"/>
              <a:t>script from within the folder SHU Training Day 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24E345-69F0-4685-8248-F70F71E3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1 – CFA (measurement model)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A1874-4984-46CF-9318-34116B373A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43DD52-C3F9-4ACF-8590-DC913CDFE85E}"/>
              </a:ext>
            </a:extLst>
          </p:cNvPr>
          <p:cNvSpPr/>
          <p:nvPr/>
        </p:nvSpPr>
        <p:spPr>
          <a:xfrm>
            <a:off x="8533246" y="3414525"/>
            <a:ext cx="1597390" cy="134534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8DDFA4-F77A-401F-BF32-7F29B701C9BB}"/>
              </a:ext>
            </a:extLst>
          </p:cNvPr>
          <p:cNvSpPr/>
          <p:nvPr/>
        </p:nvSpPr>
        <p:spPr>
          <a:xfrm>
            <a:off x="10700182" y="2608808"/>
            <a:ext cx="564784" cy="3865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DE739-7F52-4769-9ED6-3BF207EF30C4}"/>
              </a:ext>
            </a:extLst>
          </p:cNvPr>
          <p:cNvSpPr/>
          <p:nvPr/>
        </p:nvSpPr>
        <p:spPr>
          <a:xfrm>
            <a:off x="10700182" y="3071097"/>
            <a:ext cx="564784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8F59F8-16A1-4C31-A40E-464FDAD8DF8A}"/>
              </a:ext>
            </a:extLst>
          </p:cNvPr>
          <p:cNvSpPr/>
          <p:nvPr/>
        </p:nvSpPr>
        <p:spPr>
          <a:xfrm>
            <a:off x="10690660" y="3533388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D4R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F38075-E5E0-4EE8-BEC6-F3DC2D6DF627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0130636" y="2959648"/>
            <a:ext cx="564784" cy="112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9C9262-C5EF-456D-8E6C-22E50AE3336D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10130636" y="3264388"/>
            <a:ext cx="569546" cy="822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F79C71-C4BE-4D12-A436-854CC59486A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 flipV="1">
            <a:off x="10130636" y="3726679"/>
            <a:ext cx="560024" cy="3605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FDB755E-EBF6-4CB8-A711-C4440511284A}"/>
              </a:ext>
            </a:extLst>
          </p:cNvPr>
          <p:cNvSpPr/>
          <p:nvPr/>
        </p:nvSpPr>
        <p:spPr>
          <a:xfrm>
            <a:off x="10690660" y="3964048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CAFD35-5980-4754-B5F2-BA16489B5F3D}"/>
              </a:ext>
            </a:extLst>
          </p:cNvPr>
          <p:cNvSpPr/>
          <p:nvPr/>
        </p:nvSpPr>
        <p:spPr>
          <a:xfrm>
            <a:off x="10700182" y="4426338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D6R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D0D4E5-3F1B-4B54-904E-DA3E7156332D}"/>
              </a:ext>
            </a:extLst>
          </p:cNvPr>
          <p:cNvSpPr/>
          <p:nvPr/>
        </p:nvSpPr>
        <p:spPr>
          <a:xfrm>
            <a:off x="10700182" y="4888628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783150-BE7C-4C2A-9B9E-B505DFDE592C}"/>
              </a:ext>
            </a:extLst>
          </p:cNvPr>
          <p:cNvSpPr/>
          <p:nvPr/>
        </p:nvSpPr>
        <p:spPr>
          <a:xfrm>
            <a:off x="10690660" y="2154113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E0CCC8-5AB3-4CEF-AA77-BE8E8F0940D3}"/>
              </a:ext>
            </a:extLst>
          </p:cNvPr>
          <p:cNvSpPr/>
          <p:nvPr/>
        </p:nvSpPr>
        <p:spPr>
          <a:xfrm>
            <a:off x="10700182" y="5319288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8A5A10-ECAC-4143-A413-2D7782B8E28D}"/>
              </a:ext>
            </a:extLst>
          </p:cNvPr>
          <p:cNvCxnSpPr>
            <a:cxnSpLocks/>
            <a:stCxn id="5" idx="6"/>
            <a:endCxn id="22" idx="1"/>
          </p:cNvCxnSpPr>
          <p:nvPr/>
        </p:nvCxnSpPr>
        <p:spPr>
          <a:xfrm flipV="1">
            <a:off x="10130636" y="2347404"/>
            <a:ext cx="560024" cy="1739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820D3A-7214-402C-ACC8-68FD7020906F}"/>
              </a:ext>
            </a:extLst>
          </p:cNvPr>
          <p:cNvCxnSpPr>
            <a:cxnSpLocks/>
            <a:stCxn id="5" idx="6"/>
            <a:endCxn id="19" idx="1"/>
          </p:cNvCxnSpPr>
          <p:nvPr/>
        </p:nvCxnSpPr>
        <p:spPr>
          <a:xfrm>
            <a:off x="10130636" y="4087198"/>
            <a:ext cx="560024" cy="70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27AC49-5E6B-4FE4-A9DD-AC3C7FAE4172}"/>
              </a:ext>
            </a:extLst>
          </p:cNvPr>
          <p:cNvCxnSpPr>
            <a:cxnSpLocks/>
            <a:stCxn id="5" idx="6"/>
            <a:endCxn id="20" idx="1"/>
          </p:cNvCxnSpPr>
          <p:nvPr/>
        </p:nvCxnSpPr>
        <p:spPr>
          <a:xfrm>
            <a:off x="10130636" y="4087198"/>
            <a:ext cx="569546" cy="5324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A645B8-874B-481E-918E-992EE2D1F87C}"/>
              </a:ext>
            </a:extLst>
          </p:cNvPr>
          <p:cNvCxnSpPr>
            <a:cxnSpLocks/>
            <a:stCxn id="5" idx="6"/>
            <a:endCxn id="21" idx="1"/>
          </p:cNvCxnSpPr>
          <p:nvPr/>
        </p:nvCxnSpPr>
        <p:spPr>
          <a:xfrm>
            <a:off x="10130636" y="4087198"/>
            <a:ext cx="569546" cy="9947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756D9C-6849-477E-8DE8-0CA3369C459F}"/>
              </a:ext>
            </a:extLst>
          </p:cNvPr>
          <p:cNvCxnSpPr>
            <a:cxnSpLocks/>
            <a:stCxn id="5" idx="6"/>
            <a:endCxn id="23" idx="1"/>
          </p:cNvCxnSpPr>
          <p:nvPr/>
        </p:nvCxnSpPr>
        <p:spPr>
          <a:xfrm>
            <a:off x="10130636" y="4087198"/>
            <a:ext cx="569546" cy="1425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703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48456D-D520-4615-A32C-31FC5066A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3566379" cy="3708400"/>
          </a:xfrm>
        </p:spPr>
        <p:txBody>
          <a:bodyPr/>
          <a:lstStyle/>
          <a:p>
            <a:r>
              <a:rPr lang="en-GB" dirty="0"/>
              <a:t>Have a go at running a CFA with two factors measuring depression.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FA3325-2038-416A-996F-5D5A491A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1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937B0-73A3-4AE3-8F00-AE8ECA80C5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E6B252-11E5-46E3-B2C4-EE399568BB97}"/>
              </a:ext>
            </a:extLst>
          </p:cNvPr>
          <p:cNvSpPr/>
          <p:nvPr/>
        </p:nvSpPr>
        <p:spPr>
          <a:xfrm>
            <a:off x="4789676" y="2170877"/>
            <a:ext cx="1597390" cy="134534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Negative Affect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5F8F9E-861D-44E8-8009-8CDCCBE00779}"/>
              </a:ext>
            </a:extLst>
          </p:cNvPr>
          <p:cNvSpPr/>
          <p:nvPr/>
        </p:nvSpPr>
        <p:spPr>
          <a:xfrm>
            <a:off x="7097289" y="2069547"/>
            <a:ext cx="564784" cy="3865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7CDD6F-63F9-43C2-98FF-EB70591A6CC7}"/>
              </a:ext>
            </a:extLst>
          </p:cNvPr>
          <p:cNvSpPr/>
          <p:nvPr/>
        </p:nvSpPr>
        <p:spPr>
          <a:xfrm>
            <a:off x="7097289" y="2531836"/>
            <a:ext cx="564784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CC7BF2-985C-45F3-87FD-5EA51E397BB0}"/>
              </a:ext>
            </a:extLst>
          </p:cNvPr>
          <p:cNvSpPr/>
          <p:nvPr/>
        </p:nvSpPr>
        <p:spPr>
          <a:xfrm>
            <a:off x="7086361" y="4881350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D4R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B076E6-E9FF-4D23-BD13-7F8D30D0820F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 flipV="1">
            <a:off x="6387066" y="2262838"/>
            <a:ext cx="710223" cy="5807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0AD57D-4C16-494D-A14A-EAFB66AA106A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6387066" y="2725127"/>
            <a:ext cx="710223" cy="1184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39B73B-6F40-42F6-95B2-166B9838AC7D}"/>
              </a:ext>
            </a:extLst>
          </p:cNvPr>
          <p:cNvCxnSpPr>
            <a:cxnSpLocks/>
            <a:stCxn id="22" idx="6"/>
            <a:endCxn id="8" idx="1"/>
          </p:cNvCxnSpPr>
          <p:nvPr/>
        </p:nvCxnSpPr>
        <p:spPr>
          <a:xfrm>
            <a:off x="6405377" y="4452288"/>
            <a:ext cx="680984" cy="6223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A927D30-F190-4A78-AED0-751CDF75165F}"/>
              </a:ext>
            </a:extLst>
          </p:cNvPr>
          <p:cNvSpPr/>
          <p:nvPr/>
        </p:nvSpPr>
        <p:spPr>
          <a:xfrm>
            <a:off x="7087767" y="3034183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7639C4-02CD-473A-A2CC-869DAA14CA44}"/>
              </a:ext>
            </a:extLst>
          </p:cNvPr>
          <p:cNvSpPr/>
          <p:nvPr/>
        </p:nvSpPr>
        <p:spPr>
          <a:xfrm>
            <a:off x="7086361" y="4443989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D6R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C1FF14-9FAD-4ECD-8DA0-52A2C320CD9D}"/>
              </a:ext>
            </a:extLst>
          </p:cNvPr>
          <p:cNvSpPr/>
          <p:nvPr/>
        </p:nvSpPr>
        <p:spPr>
          <a:xfrm>
            <a:off x="7086361" y="3506339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6FA298-28C0-4010-8A4A-F5BE77DDBDBE}"/>
              </a:ext>
            </a:extLst>
          </p:cNvPr>
          <p:cNvSpPr/>
          <p:nvPr/>
        </p:nvSpPr>
        <p:spPr>
          <a:xfrm>
            <a:off x="7087767" y="1614852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878D5C-4348-4BD1-8059-5C2091CF78B8}"/>
              </a:ext>
            </a:extLst>
          </p:cNvPr>
          <p:cNvSpPr/>
          <p:nvPr/>
        </p:nvSpPr>
        <p:spPr>
          <a:xfrm>
            <a:off x="7097289" y="3972808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33DFF6-E658-4A2A-8392-4660BB0E6D47}"/>
              </a:ext>
            </a:extLst>
          </p:cNvPr>
          <p:cNvCxnSpPr>
            <a:cxnSpLocks/>
            <a:stCxn id="5" idx="6"/>
            <a:endCxn id="15" idx="1"/>
          </p:cNvCxnSpPr>
          <p:nvPr/>
        </p:nvCxnSpPr>
        <p:spPr>
          <a:xfrm flipV="1">
            <a:off x="6387066" y="1808143"/>
            <a:ext cx="700701" cy="10354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F12E34-BFDB-4D26-9039-12BFF8503DBA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6387066" y="2843550"/>
            <a:ext cx="700701" cy="3839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EFB743-6D5A-41D3-89C7-24656D91350B}"/>
              </a:ext>
            </a:extLst>
          </p:cNvPr>
          <p:cNvCxnSpPr>
            <a:cxnSpLocks/>
            <a:stCxn id="22" idx="6"/>
            <a:endCxn id="13" idx="1"/>
          </p:cNvCxnSpPr>
          <p:nvPr/>
        </p:nvCxnSpPr>
        <p:spPr>
          <a:xfrm>
            <a:off x="6405377" y="4452288"/>
            <a:ext cx="680984" cy="1849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4473D2-BC8B-4834-8067-9EAE98BA8EEC}"/>
              </a:ext>
            </a:extLst>
          </p:cNvPr>
          <p:cNvCxnSpPr>
            <a:cxnSpLocks/>
            <a:stCxn id="5" idx="6"/>
            <a:endCxn id="14" idx="1"/>
          </p:cNvCxnSpPr>
          <p:nvPr/>
        </p:nvCxnSpPr>
        <p:spPr>
          <a:xfrm>
            <a:off x="6387066" y="2843550"/>
            <a:ext cx="699295" cy="856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7AB75E-6670-4048-A13F-7A75DAF09549}"/>
              </a:ext>
            </a:extLst>
          </p:cNvPr>
          <p:cNvCxnSpPr>
            <a:cxnSpLocks/>
            <a:stCxn id="5" idx="6"/>
            <a:endCxn id="16" idx="1"/>
          </p:cNvCxnSpPr>
          <p:nvPr/>
        </p:nvCxnSpPr>
        <p:spPr>
          <a:xfrm>
            <a:off x="6387066" y="2843550"/>
            <a:ext cx="710223" cy="13225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3383FA4-26B2-4ECD-ACC8-76F60C5B0F6D}"/>
              </a:ext>
            </a:extLst>
          </p:cNvPr>
          <p:cNvSpPr/>
          <p:nvPr/>
        </p:nvSpPr>
        <p:spPr>
          <a:xfrm>
            <a:off x="4807987" y="3779615"/>
            <a:ext cx="1597390" cy="134534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Positive Affect</a:t>
            </a:r>
          </a:p>
        </p:txBody>
      </p:sp>
      <p:sp>
        <p:nvSpPr>
          <p:cNvPr id="41" name="Left Bracket 40">
            <a:extLst>
              <a:ext uri="{FF2B5EF4-FFF2-40B4-BE49-F238E27FC236}">
                <a16:creationId xmlns:a16="http://schemas.microsoft.com/office/drawing/2014/main" id="{0C504EF6-9BE4-40A9-B119-BF5D7244618F}"/>
              </a:ext>
            </a:extLst>
          </p:cNvPr>
          <p:cNvSpPr/>
          <p:nvPr/>
        </p:nvSpPr>
        <p:spPr>
          <a:xfrm>
            <a:off x="4212314" y="2873925"/>
            <a:ext cx="510363" cy="1485465"/>
          </a:xfrm>
          <a:prstGeom prst="leftBracket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280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6171D7-6B22-4C2D-972B-F7438A1B7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2" y="1989138"/>
            <a:ext cx="5473701" cy="3708400"/>
          </a:xfrm>
        </p:spPr>
        <p:txBody>
          <a:bodyPr/>
          <a:lstStyle/>
          <a:p>
            <a:r>
              <a:rPr lang="en-GB" dirty="0"/>
              <a:t>We can covary error terms in our measurement model using ~~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e.g., D4R ~~ D6R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28447A-A15A-4CC3-A0E3-A80F8B8C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800100"/>
            <a:ext cx="5473700" cy="1001983"/>
          </a:xfrm>
        </p:spPr>
        <p:txBody>
          <a:bodyPr/>
          <a:lstStyle/>
          <a:p>
            <a:r>
              <a:rPr lang="en-GB" dirty="0"/>
              <a:t>Covary error terms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B811B-D598-496C-95EE-B31C8C3AB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05BED1-9702-4C96-85A3-3257F11A1EA0}"/>
              </a:ext>
            </a:extLst>
          </p:cNvPr>
          <p:cNvSpPr/>
          <p:nvPr/>
        </p:nvSpPr>
        <p:spPr>
          <a:xfrm>
            <a:off x="6275387" y="2756327"/>
            <a:ext cx="1597390" cy="134534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04E4D-C2F2-4F4E-9AC1-B21994311EBB}"/>
              </a:ext>
            </a:extLst>
          </p:cNvPr>
          <p:cNvSpPr/>
          <p:nvPr/>
        </p:nvSpPr>
        <p:spPr>
          <a:xfrm>
            <a:off x="8442323" y="1950610"/>
            <a:ext cx="564784" cy="3865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BD7CD8-AF88-482A-8A06-7D27844F6354}"/>
              </a:ext>
            </a:extLst>
          </p:cNvPr>
          <p:cNvSpPr/>
          <p:nvPr/>
        </p:nvSpPr>
        <p:spPr>
          <a:xfrm>
            <a:off x="8442323" y="2412899"/>
            <a:ext cx="564784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53CDA0-0BF5-4928-8125-3F24704A9E52}"/>
              </a:ext>
            </a:extLst>
          </p:cNvPr>
          <p:cNvSpPr/>
          <p:nvPr/>
        </p:nvSpPr>
        <p:spPr>
          <a:xfrm>
            <a:off x="8432801" y="2875190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D4R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5EBB75-BC4E-4BE4-9C66-AC180567A27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7872777" y="2301450"/>
            <a:ext cx="564784" cy="112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9382D4-2BC7-46DA-AA1C-BCC97EFA6D1A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7872777" y="2606190"/>
            <a:ext cx="569546" cy="822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4FA2CD-642C-49E9-B464-D1C8D63AB159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 flipV="1">
            <a:off x="7872777" y="3068481"/>
            <a:ext cx="560024" cy="3605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08346B1-84DD-4872-B12E-BA73B3716A6D}"/>
              </a:ext>
            </a:extLst>
          </p:cNvPr>
          <p:cNvSpPr/>
          <p:nvPr/>
        </p:nvSpPr>
        <p:spPr>
          <a:xfrm>
            <a:off x="8432801" y="3305850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783C49-5220-4AC8-A0ED-E243128BC1E1}"/>
              </a:ext>
            </a:extLst>
          </p:cNvPr>
          <p:cNvSpPr/>
          <p:nvPr/>
        </p:nvSpPr>
        <p:spPr>
          <a:xfrm>
            <a:off x="8442323" y="3768140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D6R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909195-5906-4A43-8F0B-579E6C9BE047}"/>
              </a:ext>
            </a:extLst>
          </p:cNvPr>
          <p:cNvSpPr/>
          <p:nvPr/>
        </p:nvSpPr>
        <p:spPr>
          <a:xfrm>
            <a:off x="8442323" y="4230430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7416DC-ABB1-4586-9BAA-759B462CB8E6}"/>
              </a:ext>
            </a:extLst>
          </p:cNvPr>
          <p:cNvSpPr/>
          <p:nvPr/>
        </p:nvSpPr>
        <p:spPr>
          <a:xfrm>
            <a:off x="8432801" y="1495915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80C3CD-E8D8-4062-B8E2-4AD67A88C618}"/>
              </a:ext>
            </a:extLst>
          </p:cNvPr>
          <p:cNvSpPr/>
          <p:nvPr/>
        </p:nvSpPr>
        <p:spPr>
          <a:xfrm>
            <a:off x="8442323" y="4661090"/>
            <a:ext cx="574306" cy="386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02D5FE-DABB-4575-A1E6-AFF93E3B4E5C}"/>
              </a:ext>
            </a:extLst>
          </p:cNvPr>
          <p:cNvCxnSpPr>
            <a:cxnSpLocks/>
            <a:stCxn id="5" idx="6"/>
            <a:endCxn id="15" idx="1"/>
          </p:cNvCxnSpPr>
          <p:nvPr/>
        </p:nvCxnSpPr>
        <p:spPr>
          <a:xfrm flipV="1">
            <a:off x="7872777" y="1689206"/>
            <a:ext cx="560024" cy="1739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C9B3FF-D330-49A6-90FF-CA2399CA75C8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7872777" y="3429000"/>
            <a:ext cx="560024" cy="70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B1F9E5-AF78-4CE0-B473-5FD64B89FE8C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7872777" y="3429000"/>
            <a:ext cx="569546" cy="5324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3BD8C5-1DE2-4879-89F8-DE3EF456162E}"/>
              </a:ext>
            </a:extLst>
          </p:cNvPr>
          <p:cNvCxnSpPr>
            <a:cxnSpLocks/>
            <a:stCxn id="5" idx="6"/>
            <a:endCxn id="14" idx="1"/>
          </p:cNvCxnSpPr>
          <p:nvPr/>
        </p:nvCxnSpPr>
        <p:spPr>
          <a:xfrm>
            <a:off x="7872777" y="3429000"/>
            <a:ext cx="569546" cy="9947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1FE8F1-7B15-4750-9610-1F134C073C07}"/>
              </a:ext>
            </a:extLst>
          </p:cNvPr>
          <p:cNvCxnSpPr>
            <a:cxnSpLocks/>
            <a:stCxn id="5" idx="6"/>
            <a:endCxn id="16" idx="1"/>
          </p:cNvCxnSpPr>
          <p:nvPr/>
        </p:nvCxnSpPr>
        <p:spPr>
          <a:xfrm>
            <a:off x="7872777" y="3429000"/>
            <a:ext cx="569546" cy="1425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EEEC31DB-44E0-46D2-AA0F-986AE9B3E42B}"/>
              </a:ext>
            </a:extLst>
          </p:cNvPr>
          <p:cNvSpPr/>
          <p:nvPr/>
        </p:nvSpPr>
        <p:spPr>
          <a:xfrm rot="10800000">
            <a:off x="9136183" y="3068479"/>
            <a:ext cx="333983" cy="892951"/>
          </a:xfrm>
          <a:prstGeom prst="leftBracket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753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7637D8-1F88-C782-9524-7B7A3150CB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4C33BB-8D24-DC99-E5CC-EBB537EA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Multi-group CFA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6A32A-AE9D-6781-C3D8-6984585ED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20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887A-9A3E-4284-B61E-607D6209B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Mediation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F261E-4FE1-4124-9186-F5DDD97BA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CBC9A-8192-48C5-BFE0-8596BEF0CA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707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9DDE50-67AC-472A-8E78-B4F6A1861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1" y="1989138"/>
            <a:ext cx="6723797" cy="37084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Mediation helps us understand the how and why underlying a relationship.</a:t>
            </a:r>
          </a:p>
          <a:p>
            <a:endParaRPr lang="en-GB" dirty="0"/>
          </a:p>
          <a:p>
            <a:r>
              <a:rPr lang="en-GB" dirty="0"/>
              <a:t>Mediation is when predictor X has an effect on outcome Y via mediating variable, M.</a:t>
            </a:r>
          </a:p>
          <a:p>
            <a:pPr marL="0" indent="0">
              <a:buNone/>
            </a:pPr>
            <a:r>
              <a:rPr lang="en-GB" dirty="0"/>
              <a:t>e.g., </a:t>
            </a:r>
          </a:p>
          <a:p>
            <a:r>
              <a:rPr lang="en-GB" dirty="0"/>
              <a:t>Attitudes to smoking (X) predicts intention to smoke (M), which predicts smoking behaviour (Y)</a:t>
            </a:r>
          </a:p>
          <a:p>
            <a:r>
              <a:rPr lang="en-GB" dirty="0"/>
              <a:t>Does parental investment (M) serve as a mechanism in the association between socioeconomic status (X) and cognitive skill development (Y)?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978037-A065-42C6-B4B6-FCDC3614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mediation?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51826-89CB-4EBC-AE82-0AF39556DD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342F3D-0D52-4817-84C8-43A10FD26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46" y="2481994"/>
            <a:ext cx="5207590" cy="20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1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8A3AA1-BF03-431A-B12A-DCAF65A755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Starting point to using R for SEM analyses </a:t>
            </a:r>
          </a:p>
          <a:p>
            <a:r>
              <a:rPr lang="en-GB" dirty="0"/>
              <a:t>We will be trying to fit </a:t>
            </a:r>
            <a:r>
              <a:rPr lang="en-GB" i="1" dirty="0"/>
              <a:t>a lot </a:t>
            </a:r>
            <a:r>
              <a:rPr lang="en-GB" dirty="0"/>
              <a:t>into 5-6 hours (usually we would cover this content over 3 days!)</a:t>
            </a:r>
          </a:p>
          <a:p>
            <a:pPr lvl="1"/>
            <a:r>
              <a:rPr lang="en-GB" dirty="0"/>
              <a:t>Things may move quickly so you may need to revisit the content after (strongly recommend)</a:t>
            </a:r>
          </a:p>
          <a:p>
            <a:pPr lvl="1"/>
            <a:r>
              <a:rPr lang="en-GB" dirty="0"/>
              <a:t>Focus on implementing in R rather than statistical theory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433AEE-178F-46DE-B5AE-8BBD8408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Session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31CD9-E5F5-46D5-855C-34EB5CCD64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832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F08D1E-FE49-4604-BE3B-DD260A1D7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6880102" cy="3708400"/>
          </a:xfrm>
        </p:spPr>
        <p:txBody>
          <a:bodyPr>
            <a:normAutofit/>
          </a:bodyPr>
          <a:lstStyle/>
          <a:p>
            <a:r>
              <a:rPr lang="en-GB" sz="2400" dirty="0"/>
              <a:t>In mediation we talk about direct effects, indirect effects and total effects. </a:t>
            </a:r>
          </a:p>
          <a:p>
            <a:r>
              <a:rPr lang="en-GB" sz="2400" dirty="0"/>
              <a:t>The </a:t>
            </a:r>
            <a:r>
              <a:rPr lang="en-GB" sz="2400" b="1" dirty="0"/>
              <a:t>indirect effect </a:t>
            </a:r>
            <a:r>
              <a:rPr lang="en-GB" sz="2400" dirty="0"/>
              <a:t>is the effect of X on Y via the mediator (a x b)</a:t>
            </a:r>
          </a:p>
          <a:p>
            <a:r>
              <a:rPr lang="en-GB" sz="2400" dirty="0"/>
              <a:t>The </a:t>
            </a:r>
            <a:r>
              <a:rPr lang="en-GB" sz="2400" b="1" dirty="0"/>
              <a:t>direct effect </a:t>
            </a:r>
            <a:r>
              <a:rPr lang="en-GB" sz="2400" dirty="0"/>
              <a:t>is the remaining effect of X on Y (c’)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000" b="1" dirty="0"/>
              <a:t>Total Effect (c) = indirect effect (ab) + direct effect (c’)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F46D89-6466-4CDB-BC9E-7F452FBF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Direct, indirect effects &amp; total effects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E28A9-4E9B-44F9-88AE-327C5740C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3EEF4B-6067-4FBA-A12E-BC8E035D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75" y="1989138"/>
            <a:ext cx="48482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99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F46E31-CC2C-40F4-9884-3F95603BB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6153272" cy="3708400"/>
          </a:xfrm>
        </p:spPr>
        <p:txBody>
          <a:bodyPr/>
          <a:lstStyle/>
          <a:p>
            <a:r>
              <a:rPr lang="en-GB" dirty="0"/>
              <a:t>There are different ways to test for the indirect effect. The current recommended way is via </a:t>
            </a:r>
            <a:r>
              <a:rPr lang="en-GB" u="sng" dirty="0"/>
              <a:t>a bootstrapped estimate of the confidence intervals of the indirect effect (a*b)</a:t>
            </a:r>
          </a:p>
          <a:p>
            <a:r>
              <a:rPr lang="en-GB" dirty="0"/>
              <a:t>If 0 is contained within that confidence interval then we evidence for our indirect effect.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F4BBAE-D206-4482-A9A5-AAC49280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for the Indirect Effect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6356E-E492-4A80-9F7D-1EEF28470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1001B-5F45-49BF-A5F0-895BEB9F2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913" y="2293938"/>
            <a:ext cx="48482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87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1202A8-7052-4458-9E47-E413E9BA8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5380371" cy="383414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We will ask R to calculate the a x b estimate by naming our parameters and defining a new parameter. </a:t>
            </a:r>
          </a:p>
          <a:p>
            <a:r>
              <a:rPr lang="en-GB" dirty="0"/>
              <a:t>This is done when specifying our model </a:t>
            </a:r>
          </a:p>
          <a:p>
            <a:r>
              <a:rPr lang="en-GB" dirty="0"/>
              <a:t>We name parameters using the * option. </a:t>
            </a:r>
          </a:p>
          <a:p>
            <a:r>
              <a:rPr lang="en-GB" dirty="0"/>
              <a:t>New parameters are specified using the </a:t>
            </a:r>
            <a:r>
              <a:rPr lang="en-GB" b="1" dirty="0"/>
              <a:t>:=</a:t>
            </a:r>
            <a:r>
              <a:rPr lang="en-GB" dirty="0"/>
              <a:t> option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A8B009-F95C-4292-A794-6A806503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Indirect Effects in R (</a:t>
            </a:r>
            <a:r>
              <a:rPr lang="en-GB" dirty="0" err="1"/>
              <a:t>lavaan</a:t>
            </a:r>
            <a:r>
              <a:rPr lang="en-GB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EB145-F9DB-4B23-96E0-2E9D91D9840B}"/>
              </a:ext>
            </a:extLst>
          </p:cNvPr>
          <p:cNvSpPr txBox="1"/>
          <p:nvPr/>
        </p:nvSpPr>
        <p:spPr>
          <a:xfrm>
            <a:off x="6332265" y="1720706"/>
            <a:ext cx="556806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model &lt;- '</a:t>
            </a:r>
          </a:p>
          <a:p>
            <a:endParaRPr lang="en-GB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#measurement model 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	outcome =~ item1 + item2 + item3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	mediator =~ item4 + item5 + item6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	predictor =~ item7 + item8 + item9</a:t>
            </a:r>
          </a:p>
          <a:p>
            <a:endParaRPr lang="en-GB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endParaRPr lang="en-GB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#structural model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          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	outcome ~ </a:t>
            </a:r>
            <a:r>
              <a:rPr lang="en-GB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b*</a:t>
            </a:r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mediator + </a:t>
            </a:r>
            <a:r>
              <a:rPr lang="en-GB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c*</a:t>
            </a:r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predictor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	mediator ~ </a:t>
            </a:r>
            <a:r>
              <a:rPr lang="en-GB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a*</a:t>
            </a:r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predictor 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          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#define new parameters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          </a:t>
            </a:r>
            <a:r>
              <a:rPr lang="en-GB" dirty="0" err="1">
                <a:latin typeface="Sanskrit Text" panose="020B0502040204020203" pitchFamily="18" charset="0"/>
                <a:cs typeface="Sanskrit Text" panose="020B0502040204020203" pitchFamily="18" charset="0"/>
              </a:rPr>
              <a:t>ind</a:t>
            </a:r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 := a*b</a:t>
            </a: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          total := c + </a:t>
            </a:r>
            <a:r>
              <a:rPr lang="en-GB" dirty="0" err="1">
                <a:latin typeface="Sanskrit Text" panose="020B0502040204020203" pitchFamily="18" charset="0"/>
                <a:cs typeface="Sanskrit Text" panose="020B0502040204020203" pitchFamily="18" charset="0"/>
              </a:rPr>
              <a:t>ind</a:t>
            </a:r>
            <a:endParaRPr lang="en-GB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'</a:t>
            </a:r>
          </a:p>
          <a:p>
            <a:endParaRPr lang="en-GB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37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0B1502-7F79-4A4F-8380-DB8C0C0CE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6"/>
            <a:ext cx="5480999" cy="348851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Using the European Social Survey Wave 6 data again</a:t>
            </a:r>
          </a:p>
          <a:p>
            <a:r>
              <a:rPr lang="en-GB" dirty="0"/>
              <a:t>Depression will be specify as a latent variable</a:t>
            </a:r>
          </a:p>
          <a:p>
            <a:r>
              <a:rPr lang="en-GB" dirty="0"/>
              <a:t>Optimism and trust in people as observed. </a:t>
            </a:r>
          </a:p>
          <a:p>
            <a:pPr marL="0" indent="0">
              <a:buNone/>
            </a:pPr>
            <a:r>
              <a:rPr lang="en-GB" dirty="0"/>
              <a:t>We will test the hypothesis:</a:t>
            </a:r>
          </a:p>
          <a:p>
            <a:pPr marL="0" indent="0">
              <a:buNone/>
            </a:pPr>
            <a:r>
              <a:rPr lang="en-GB" b="1" dirty="0"/>
              <a:t>There is an indirect effect between optimism and depression via trust in people.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Open up the script </a:t>
            </a:r>
            <a:r>
              <a:rPr lang="en-GB" dirty="0" err="1"/>
              <a:t>mediation.r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74C857-0517-45D5-BC6B-F4FB49BD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2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86538-EAAE-4F1E-97FF-79775AE615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267C5E-E746-4280-839C-12E51A0F6626}"/>
              </a:ext>
            </a:extLst>
          </p:cNvPr>
          <p:cNvSpPr/>
          <p:nvPr/>
        </p:nvSpPr>
        <p:spPr>
          <a:xfrm>
            <a:off x="9902659" y="3203066"/>
            <a:ext cx="1625782" cy="104764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2A64EB-6C6C-44C6-922D-E6F558469F9C}"/>
              </a:ext>
            </a:extLst>
          </p:cNvPr>
          <p:cNvSpPr/>
          <p:nvPr/>
        </p:nvSpPr>
        <p:spPr>
          <a:xfrm>
            <a:off x="6586949" y="3491160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Optimism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C1DB8C-58EF-4283-AA14-5513B5479721}"/>
              </a:ext>
            </a:extLst>
          </p:cNvPr>
          <p:cNvSpPr/>
          <p:nvPr/>
        </p:nvSpPr>
        <p:spPr>
          <a:xfrm>
            <a:off x="8128863" y="2059069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Trust in People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E042D3-CAC6-4AD0-AA5B-67C01CBDE51D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flipV="1">
            <a:off x="7117005" y="2313750"/>
            <a:ext cx="1011858" cy="11774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5E7791-0857-416F-824B-43626603BBBA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>
            <a:off x="9188975" y="2313750"/>
            <a:ext cx="1526575" cy="8893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50FC92-E338-4068-8FF4-67AD85DE9898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flipV="1">
            <a:off x="7647061" y="3726888"/>
            <a:ext cx="2255598" cy="189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ED7439C-FB16-4F60-A44D-8F948B8765DD}"/>
              </a:ext>
            </a:extLst>
          </p:cNvPr>
          <p:cNvSpPr txBox="1"/>
          <p:nvPr/>
        </p:nvSpPr>
        <p:spPr>
          <a:xfrm>
            <a:off x="7371429" y="2681990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a1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AABD6B-07CD-4B89-BE7C-F8B67E1A9D88}"/>
              </a:ext>
            </a:extLst>
          </p:cNvPr>
          <p:cNvSpPr txBox="1"/>
          <p:nvPr/>
        </p:nvSpPr>
        <p:spPr>
          <a:xfrm>
            <a:off x="9995535" y="2565138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b1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4BD68B-7F25-483E-92A4-E2C76175BF64}"/>
              </a:ext>
            </a:extLst>
          </p:cNvPr>
          <p:cNvSpPr txBox="1"/>
          <p:nvPr/>
        </p:nvSpPr>
        <p:spPr>
          <a:xfrm>
            <a:off x="8573604" y="3822057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c’</a:t>
            </a:r>
          </a:p>
        </p:txBody>
      </p:sp>
    </p:spTree>
    <p:extLst>
      <p:ext uri="{BB962C8B-B14F-4D97-AF65-F5344CB8AC3E}">
        <p14:creationId xmlns:p14="http://schemas.microsoft.com/office/powerpoint/2010/main" val="2846244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E9952D-8B50-4EA7-9863-C1D1BA1E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2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7DD29-530E-44B6-A3DC-5836D8682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42BF78-0C65-4A71-BF90-5E4C40F62B56}"/>
              </a:ext>
            </a:extLst>
          </p:cNvPr>
          <p:cNvSpPr/>
          <p:nvPr/>
        </p:nvSpPr>
        <p:spPr>
          <a:xfrm>
            <a:off x="6494441" y="3111188"/>
            <a:ext cx="1582030" cy="104764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17DC2-D8DA-4CA5-A1B7-8652B6689AC4}"/>
              </a:ext>
            </a:extLst>
          </p:cNvPr>
          <p:cNvSpPr/>
          <p:nvPr/>
        </p:nvSpPr>
        <p:spPr>
          <a:xfrm>
            <a:off x="3178731" y="3399282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Optimism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DF062-3C53-47DE-A9A1-8C6D03915292}"/>
              </a:ext>
            </a:extLst>
          </p:cNvPr>
          <p:cNvSpPr/>
          <p:nvPr/>
        </p:nvSpPr>
        <p:spPr>
          <a:xfrm>
            <a:off x="4720645" y="1967191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Trust in People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5E53C5-80BD-483C-8EEB-3AF88C08BF22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flipV="1">
            <a:off x="3708787" y="2221872"/>
            <a:ext cx="1011858" cy="11774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2D181C-85EF-4C7A-895E-2AB79127B739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>
            <a:off x="5780757" y="2221872"/>
            <a:ext cx="1504699" cy="8893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D56F4C-92A5-4999-A906-2F9F38265A0A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flipV="1">
            <a:off x="4238843" y="3635010"/>
            <a:ext cx="2255598" cy="189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A35DE6-5928-462C-9E9D-68DAD65F2507}"/>
              </a:ext>
            </a:extLst>
          </p:cNvPr>
          <p:cNvSpPr txBox="1"/>
          <p:nvPr/>
        </p:nvSpPr>
        <p:spPr>
          <a:xfrm>
            <a:off x="3963211" y="2590112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3FD68D-9CB3-4BD8-919F-084E9519632A}"/>
              </a:ext>
            </a:extLst>
          </p:cNvPr>
          <p:cNvSpPr txBox="1"/>
          <p:nvPr/>
        </p:nvSpPr>
        <p:spPr>
          <a:xfrm>
            <a:off x="6587317" y="2473260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b1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EB8BAF-0F6D-4695-AE47-33DF7A6D0A19}"/>
              </a:ext>
            </a:extLst>
          </p:cNvPr>
          <p:cNvSpPr txBox="1"/>
          <p:nvPr/>
        </p:nvSpPr>
        <p:spPr>
          <a:xfrm>
            <a:off x="5165386" y="3730179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c’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46FFF5-4D51-4047-A20B-275E6C193496}"/>
              </a:ext>
            </a:extLst>
          </p:cNvPr>
          <p:cNvSpPr/>
          <p:nvPr/>
        </p:nvSpPr>
        <p:spPr>
          <a:xfrm>
            <a:off x="4720645" y="4601250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Trust in Politics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8E35CE-6C7C-4662-ABC9-60B4D666320B}"/>
              </a:ext>
            </a:extLst>
          </p:cNvPr>
          <p:cNvCxnSpPr>
            <a:cxnSpLocks/>
            <a:stCxn id="6" idx="2"/>
            <a:endCxn id="14" idx="1"/>
          </p:cNvCxnSpPr>
          <p:nvPr/>
        </p:nvCxnSpPr>
        <p:spPr>
          <a:xfrm>
            <a:off x="3708787" y="3908644"/>
            <a:ext cx="1011858" cy="9472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DC5BDA-D752-42A4-8DA8-44BA69F6D748}"/>
              </a:ext>
            </a:extLst>
          </p:cNvPr>
          <p:cNvCxnSpPr>
            <a:cxnSpLocks/>
            <a:stCxn id="14" idx="3"/>
            <a:endCxn id="5" idx="4"/>
          </p:cNvCxnSpPr>
          <p:nvPr/>
        </p:nvCxnSpPr>
        <p:spPr>
          <a:xfrm flipV="1">
            <a:off x="5780757" y="4158831"/>
            <a:ext cx="1504699" cy="697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52411A-C296-4762-BACF-243BBE2FAEB8}"/>
              </a:ext>
            </a:extLst>
          </p:cNvPr>
          <p:cNvSpPr txBox="1"/>
          <p:nvPr/>
        </p:nvSpPr>
        <p:spPr>
          <a:xfrm>
            <a:off x="3963210" y="4362362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a2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FF55C-024D-4F36-B904-DF1D6E12A19F}"/>
              </a:ext>
            </a:extLst>
          </p:cNvPr>
          <p:cNvSpPr txBox="1"/>
          <p:nvPr/>
        </p:nvSpPr>
        <p:spPr>
          <a:xfrm>
            <a:off x="6672631" y="4507381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2760019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DC7233-C1F7-4FE4-B328-33825B65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Demo: Serial Mediation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916BF-0E09-4BCB-980F-D5B5A38C1B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BAFC67-C703-4AF2-9B75-B7E7C2DB4590}"/>
              </a:ext>
            </a:extLst>
          </p:cNvPr>
          <p:cNvSpPr/>
          <p:nvPr/>
        </p:nvSpPr>
        <p:spPr>
          <a:xfrm>
            <a:off x="7025895" y="3849529"/>
            <a:ext cx="1582030" cy="104764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CA2698-5037-48E0-8CDF-A129CF9A4438}"/>
              </a:ext>
            </a:extLst>
          </p:cNvPr>
          <p:cNvSpPr/>
          <p:nvPr/>
        </p:nvSpPr>
        <p:spPr>
          <a:xfrm>
            <a:off x="3429558" y="4160049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Optimism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3978B7-1F20-4E0A-BB4E-46BFB06DF030}"/>
              </a:ext>
            </a:extLst>
          </p:cNvPr>
          <p:cNvSpPr/>
          <p:nvPr/>
        </p:nvSpPr>
        <p:spPr>
          <a:xfrm>
            <a:off x="4299844" y="2462778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Trust in People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EFB795-79DB-4D5D-814B-6CD139B5E11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59614" y="2981470"/>
            <a:ext cx="612253" cy="11785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615800-4C96-420F-A3D2-345ECCD01CFE}"/>
              </a:ext>
            </a:extLst>
          </p:cNvPr>
          <p:cNvCxnSpPr>
            <a:cxnSpLocks/>
            <a:stCxn id="7" idx="2"/>
            <a:endCxn id="5" idx="2"/>
          </p:cNvCxnSpPr>
          <p:nvPr/>
        </p:nvCxnSpPr>
        <p:spPr>
          <a:xfrm>
            <a:off x="4829900" y="2972140"/>
            <a:ext cx="2195995" cy="14012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1D8323-D032-4E7C-9EB4-78193A07DD35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flipV="1">
            <a:off x="4489670" y="4373351"/>
            <a:ext cx="2536225" cy="413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949123-C59C-4FC0-822A-3998E1CF07F2}"/>
              </a:ext>
            </a:extLst>
          </p:cNvPr>
          <p:cNvSpPr txBox="1"/>
          <p:nvPr/>
        </p:nvSpPr>
        <p:spPr>
          <a:xfrm>
            <a:off x="4064740" y="3389243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F15665-BE3F-4AE9-907A-AB191AED2E9D}"/>
              </a:ext>
            </a:extLst>
          </p:cNvPr>
          <p:cNvSpPr txBox="1"/>
          <p:nvPr/>
        </p:nvSpPr>
        <p:spPr>
          <a:xfrm>
            <a:off x="6246644" y="3581629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b1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EBD04F-EBEE-4EBC-905E-B5D238F0B865}"/>
              </a:ext>
            </a:extLst>
          </p:cNvPr>
          <p:cNvSpPr txBox="1"/>
          <p:nvPr/>
        </p:nvSpPr>
        <p:spPr>
          <a:xfrm>
            <a:off x="5732356" y="4448042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c’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2B4A1-1720-45AF-8CAA-456EE1BE40E0}"/>
              </a:ext>
            </a:extLst>
          </p:cNvPr>
          <p:cNvSpPr/>
          <p:nvPr/>
        </p:nvSpPr>
        <p:spPr>
          <a:xfrm>
            <a:off x="6275387" y="2453448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Trust in Politics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7976B6-F02B-492C-AD61-B7815836C647}"/>
              </a:ext>
            </a:extLst>
          </p:cNvPr>
          <p:cNvCxnSpPr>
            <a:cxnSpLocks/>
            <a:stCxn id="6" idx="3"/>
            <a:endCxn id="14" idx="2"/>
          </p:cNvCxnSpPr>
          <p:nvPr/>
        </p:nvCxnSpPr>
        <p:spPr>
          <a:xfrm flipV="1">
            <a:off x="4489670" y="2962810"/>
            <a:ext cx="2315773" cy="1451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62DD5D-E934-4CC4-BC18-DFD5866B0315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6805443" y="2962810"/>
            <a:ext cx="1011467" cy="8867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C9D19DE-755A-4BCA-A99A-D2001306B7DF}"/>
              </a:ext>
            </a:extLst>
          </p:cNvPr>
          <p:cNvSpPr txBox="1"/>
          <p:nvPr/>
        </p:nvSpPr>
        <p:spPr>
          <a:xfrm>
            <a:off x="5101923" y="3601282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a2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52DBD0-386C-44BE-A840-6DAB554C3DFC}"/>
              </a:ext>
            </a:extLst>
          </p:cNvPr>
          <p:cNvSpPr txBox="1"/>
          <p:nvPr/>
        </p:nvSpPr>
        <p:spPr>
          <a:xfrm>
            <a:off x="7335499" y="3178812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b2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D0A39D-D6F5-4D0E-9A4E-A0DE7B40897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5359956" y="2708129"/>
            <a:ext cx="915431" cy="93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44FFB6D-50F6-439F-81B1-2CFA2FF7C3F9}"/>
              </a:ext>
            </a:extLst>
          </p:cNvPr>
          <p:cNvSpPr txBox="1"/>
          <p:nvPr/>
        </p:nvSpPr>
        <p:spPr>
          <a:xfrm>
            <a:off x="5708661" y="2462778"/>
            <a:ext cx="170629" cy="21203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20000"/>
          </a:bodyPr>
          <a:lstStyle/>
          <a:p>
            <a:pPr algn="r"/>
            <a:r>
              <a:rPr lang="en-GB" dirty="0"/>
              <a:t>d1</a:t>
            </a:r>
          </a:p>
        </p:txBody>
      </p:sp>
    </p:spTree>
    <p:extLst>
      <p:ext uri="{BB962C8B-B14F-4D97-AF65-F5344CB8AC3E}">
        <p14:creationId xmlns:p14="http://schemas.microsoft.com/office/powerpoint/2010/main" val="448975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D56D-A535-4E4E-9E0B-3AB44973E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Moderation in 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51163-2E26-4213-B976-A2400A304C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222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F9F144-8C16-48AD-9C77-806EA205E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5200991" cy="37084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When talking about ‘moderation’ or ‘interaction’ effects we hypothesise that the strength and/or sign of the relationship(s) between two variables differs according to the levels of one or more </a:t>
            </a:r>
            <a:r>
              <a:rPr lang="en-GB" u="sng" dirty="0"/>
              <a:t>moderators</a:t>
            </a:r>
            <a:r>
              <a:rPr lang="en-GB" dirty="0"/>
              <a:t>. </a:t>
            </a:r>
          </a:p>
          <a:p>
            <a:r>
              <a:rPr lang="en-GB" dirty="0"/>
              <a:t>Where mediation focuses on the “why” or “how”, moderation helps us answer “when” or for “whom”.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87571-1C09-40E6-9C54-5A23CDA3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Moderation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EA7A5-76AC-4DE9-918B-454000E0DD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3810" y="1161282"/>
            <a:ext cx="2066946" cy="222868"/>
          </a:xfrm>
        </p:spPr>
        <p:txBody>
          <a:bodyPr/>
          <a:lstStyle/>
          <a:p>
            <a:r>
              <a:rPr lang="en-GB" dirty="0"/>
              <a:t>Model Diagram: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A1A05E-2F15-4E7D-A0A6-20F66BA314BB}"/>
              </a:ext>
            </a:extLst>
          </p:cNvPr>
          <p:cNvSpPr/>
          <p:nvPr/>
        </p:nvSpPr>
        <p:spPr>
          <a:xfrm>
            <a:off x="6500635" y="2476132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DDABE7-7046-447E-8366-699A8404B5C7}"/>
              </a:ext>
            </a:extLst>
          </p:cNvPr>
          <p:cNvSpPr/>
          <p:nvPr/>
        </p:nvSpPr>
        <p:spPr>
          <a:xfrm>
            <a:off x="9881415" y="2476132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03B397-439E-477C-A390-A48D9381D415}"/>
              </a:ext>
            </a:extLst>
          </p:cNvPr>
          <p:cNvSpPr/>
          <p:nvPr/>
        </p:nvSpPr>
        <p:spPr>
          <a:xfrm>
            <a:off x="8157617" y="1629745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Moderator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869A46-3E81-4486-8A68-65E54F0AB1D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560747" y="2730813"/>
            <a:ext cx="23206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2F12AD-8F41-42F2-A307-5DCB1A99B35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687673" y="2139107"/>
            <a:ext cx="0" cy="5917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5A405FD-9F1A-4F20-99BF-6FF108FFDBC6}"/>
              </a:ext>
            </a:extLst>
          </p:cNvPr>
          <p:cNvSpPr/>
          <p:nvPr/>
        </p:nvSpPr>
        <p:spPr>
          <a:xfrm>
            <a:off x="6467227" y="4045664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4C7433-A428-44E2-92AB-5EE0C539C2F2}"/>
              </a:ext>
            </a:extLst>
          </p:cNvPr>
          <p:cNvSpPr/>
          <p:nvPr/>
        </p:nvSpPr>
        <p:spPr>
          <a:xfrm>
            <a:off x="6467227" y="4677996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Moderator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409D0D-CE90-4D63-9E96-C0BEBF12A093}"/>
              </a:ext>
            </a:extLst>
          </p:cNvPr>
          <p:cNvSpPr/>
          <p:nvPr/>
        </p:nvSpPr>
        <p:spPr>
          <a:xfrm>
            <a:off x="6467227" y="5397786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X*Moderator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C2F709-5BA3-4A67-8762-08702F503344}"/>
              </a:ext>
            </a:extLst>
          </p:cNvPr>
          <p:cNvSpPr/>
          <p:nvPr/>
        </p:nvSpPr>
        <p:spPr>
          <a:xfrm>
            <a:off x="9848007" y="4669995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9FE066-3BBC-4132-8EA2-41CC9F96817A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7527339" y="4300345"/>
            <a:ext cx="2320668" cy="6243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0E5050-3CA2-426C-ACBF-9FD0B045C6C1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7527339" y="4924676"/>
            <a:ext cx="2320668" cy="80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E1F535-7239-4E46-8593-41D55B5358E4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7527339" y="4924676"/>
            <a:ext cx="2320668" cy="7277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FF275D3F-D92D-4620-BAF2-572E32275765}"/>
              </a:ext>
            </a:extLst>
          </p:cNvPr>
          <p:cNvSpPr txBox="1">
            <a:spLocks/>
          </p:cNvSpPr>
          <p:nvPr/>
        </p:nvSpPr>
        <p:spPr>
          <a:xfrm>
            <a:off x="6340277" y="3664052"/>
            <a:ext cx="2066946" cy="22286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None/>
              <a:defRPr sz="1800" b="0" kern="1200">
                <a:solidFill>
                  <a:srgbClr val="E6005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Statistical Diagram: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79997C-B5EF-4F14-9FA0-C54CD0A1E933}"/>
              </a:ext>
            </a:extLst>
          </p:cNvPr>
          <p:cNvSpPr txBox="1"/>
          <p:nvPr/>
        </p:nvSpPr>
        <p:spPr>
          <a:xfrm rot="10800000" flipH="1" flipV="1">
            <a:off x="7719795" y="3756096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b1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9BD9F0-5DEC-4ED4-A5D4-D5836FF47920}"/>
              </a:ext>
            </a:extLst>
          </p:cNvPr>
          <p:cNvSpPr txBox="1"/>
          <p:nvPr/>
        </p:nvSpPr>
        <p:spPr>
          <a:xfrm rot="10800000" flipH="1" flipV="1">
            <a:off x="7733515" y="4205654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b2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6FCE89-A8BD-4C43-B941-CCB21E7ECFA6}"/>
              </a:ext>
            </a:extLst>
          </p:cNvPr>
          <p:cNvSpPr txBox="1"/>
          <p:nvPr/>
        </p:nvSpPr>
        <p:spPr>
          <a:xfrm rot="10800000" flipH="1" flipV="1">
            <a:off x="7754830" y="4658244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b3</a:t>
            </a:r>
          </a:p>
        </p:txBody>
      </p:sp>
    </p:spTree>
    <p:extLst>
      <p:ext uri="{BB962C8B-B14F-4D97-AF65-F5344CB8AC3E}">
        <p14:creationId xmlns:p14="http://schemas.microsoft.com/office/powerpoint/2010/main" val="2600004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7E9FA9-4438-4382-A7A5-8796F426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Moderation – Binary Moderator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8E89DB-7446-446D-BCB3-09750590F7CC}"/>
              </a:ext>
            </a:extLst>
          </p:cNvPr>
          <p:cNvCxnSpPr>
            <a:cxnSpLocks/>
          </p:cNvCxnSpPr>
          <p:nvPr/>
        </p:nvCxnSpPr>
        <p:spPr>
          <a:xfrm flipV="1">
            <a:off x="2165684" y="2398659"/>
            <a:ext cx="0" cy="24708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2A5CCC-07BA-4825-9C7C-70C2E119B583}"/>
              </a:ext>
            </a:extLst>
          </p:cNvPr>
          <p:cNvCxnSpPr>
            <a:cxnSpLocks/>
          </p:cNvCxnSpPr>
          <p:nvPr/>
        </p:nvCxnSpPr>
        <p:spPr>
          <a:xfrm>
            <a:off x="2165684" y="4869508"/>
            <a:ext cx="33907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57C267-A31D-41C3-85BC-9AB1C348A8FE}"/>
              </a:ext>
            </a:extLst>
          </p:cNvPr>
          <p:cNvCxnSpPr>
            <a:cxnSpLocks/>
          </p:cNvCxnSpPr>
          <p:nvPr/>
        </p:nvCxnSpPr>
        <p:spPr>
          <a:xfrm flipV="1">
            <a:off x="2165684" y="2296938"/>
            <a:ext cx="3066959" cy="1211908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C9C259-D785-46BF-A951-BAB7118C0245}"/>
              </a:ext>
            </a:extLst>
          </p:cNvPr>
          <p:cNvCxnSpPr>
            <a:cxnSpLocks/>
          </p:cNvCxnSpPr>
          <p:nvPr/>
        </p:nvCxnSpPr>
        <p:spPr>
          <a:xfrm flipV="1">
            <a:off x="2165684" y="3578848"/>
            <a:ext cx="3285715" cy="14802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FFF820-8993-4851-B013-135D0AE48996}"/>
              </a:ext>
            </a:extLst>
          </p:cNvPr>
          <p:cNvSpPr txBox="1"/>
          <p:nvPr/>
        </p:nvSpPr>
        <p:spPr>
          <a:xfrm>
            <a:off x="1185657" y="163988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Outcome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C21F0C-1D41-40B3-B6A2-32A537079C65}"/>
              </a:ext>
            </a:extLst>
          </p:cNvPr>
          <p:cNvSpPr txBox="1"/>
          <p:nvPr/>
        </p:nvSpPr>
        <p:spPr>
          <a:xfrm>
            <a:off x="3486240" y="42204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Predictor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D8CC4E-7BBB-41C5-A84A-2D8EA671AB68}"/>
              </a:ext>
            </a:extLst>
          </p:cNvPr>
          <p:cNvSpPr txBox="1"/>
          <p:nvPr/>
        </p:nvSpPr>
        <p:spPr>
          <a:xfrm>
            <a:off x="5934128" y="177924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Moderator = 1</a:t>
            </a:r>
          </a:p>
          <a:p>
            <a:pPr algn="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EFD454-5DA2-4298-8EA9-333C941D9168}"/>
              </a:ext>
            </a:extLst>
          </p:cNvPr>
          <p:cNvSpPr txBox="1"/>
          <p:nvPr/>
        </p:nvSpPr>
        <p:spPr>
          <a:xfrm>
            <a:off x="5451399" y="3412931"/>
            <a:ext cx="1426289" cy="235842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10000"/>
          </a:bodyPr>
          <a:lstStyle/>
          <a:p>
            <a:pPr algn="r"/>
            <a:r>
              <a:rPr lang="en-GB" dirty="0"/>
              <a:t>Moderator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3">
                <a:extLst>
                  <a:ext uri="{FF2B5EF4-FFF2-40B4-BE49-F238E27FC236}">
                    <a16:creationId xmlns:a16="http://schemas.microsoft.com/office/drawing/2014/main" id="{6E79A7DE-BB16-43A6-8A71-ED48228D74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8965" y="5363114"/>
                <a:ext cx="7940324" cy="368888"/>
              </a:xfrm>
              <a:prstGeom prst="rect">
                <a:avLst/>
              </a:prstGeom>
            </p:spPr>
            <p:txBody>
              <a:bodyPr vert="horz" lIns="0" tIns="0" rIns="0" bIns="0" rtlCol="0" anchor="b" anchorCtr="0">
                <a:noAutofit/>
              </a:bodyPr>
              <a:lstStyle>
                <a:lvl1pPr marL="0" indent="0" algn="r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rgbClr val="E6005B"/>
                  </a:buClr>
                  <a:buFont typeface="Wingdings" pitchFamily="2" charset="2"/>
                  <a:buNone/>
                  <a:defRPr sz="1800" b="0" kern="1200">
                    <a:solidFill>
                      <a:srgbClr val="E6005B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rgbClr val="E6005B"/>
                  </a:buClr>
                  <a:buFont typeface="Wingdings" pitchFamily="2" charset="2"/>
                  <a:buChar char="§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rgbClr val="E6005B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rgbClr val="E6005B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rgbClr val="E6005B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𝑂𝑢𝑡𝑐𝑜𝑚𝑒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𝑃𝑟𝑒𝑑𝑖𝑐𝑡𝑜𝑟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𝑀𝑜𝑑𝑒𝑟𝑎𝑡𝑜𝑟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𝑃𝑟𝑒𝑑𝑖𝑐𝑡𝑜𝑟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𝑀𝑜𝑑𝑒𝑟𝑎𝑡𝑜𝑟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 Placeholder 3">
                <a:extLst>
                  <a:ext uri="{FF2B5EF4-FFF2-40B4-BE49-F238E27FC236}">
                    <a16:creationId xmlns:a16="http://schemas.microsoft.com/office/drawing/2014/main" id="{6E79A7DE-BB16-43A6-8A71-ED48228D7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65" y="5363114"/>
                <a:ext cx="7940324" cy="368888"/>
              </a:xfrm>
              <a:prstGeom prst="rect">
                <a:avLst/>
              </a:prstGeom>
              <a:blipFill>
                <a:blip r:embed="rId2"/>
                <a:stretch>
                  <a:fillRect r="-153" b="-2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50EBDE2-92F5-4C29-AE81-B357D91F37C1}"/>
              </a:ext>
            </a:extLst>
          </p:cNvPr>
          <p:cNvSpPr txBox="1"/>
          <p:nvPr/>
        </p:nvSpPr>
        <p:spPr>
          <a:xfrm>
            <a:off x="5380667" y="2410713"/>
            <a:ext cx="1430664" cy="2358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lnSpcReduction="10000"/>
          </a:bodyPr>
          <a:lstStyle/>
          <a:p>
            <a:pPr algn="r"/>
            <a:r>
              <a:rPr lang="en-GB" sz="1600" dirty="0"/>
              <a:t>Slope = B</a:t>
            </a:r>
            <a:r>
              <a:rPr lang="en-GB" sz="1100" dirty="0"/>
              <a:t>1 </a:t>
            </a:r>
            <a:r>
              <a:rPr lang="en-GB" sz="1600" dirty="0"/>
              <a:t>+ B</a:t>
            </a:r>
            <a:r>
              <a:rPr lang="en-GB" sz="1100" dirty="0"/>
              <a:t>3</a:t>
            </a:r>
            <a:endParaRPr lang="en-GB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B4576C-86DC-4298-9336-EC291B617D23}"/>
              </a:ext>
            </a:extLst>
          </p:cNvPr>
          <p:cNvSpPr txBox="1"/>
          <p:nvPr/>
        </p:nvSpPr>
        <p:spPr>
          <a:xfrm>
            <a:off x="5556402" y="295573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sz="1600" dirty="0"/>
              <a:t>Slope = B</a:t>
            </a:r>
            <a:r>
              <a:rPr lang="en-GB" sz="1100" dirty="0"/>
              <a:t>1</a:t>
            </a:r>
            <a:endParaRPr lang="en-GB" sz="16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E55372-4D76-4756-BDCF-6E635462BB52}"/>
              </a:ext>
            </a:extLst>
          </p:cNvPr>
          <p:cNvCxnSpPr>
            <a:cxnSpLocks/>
          </p:cNvCxnSpPr>
          <p:nvPr/>
        </p:nvCxnSpPr>
        <p:spPr>
          <a:xfrm>
            <a:off x="2100057" y="3508846"/>
            <a:ext cx="0" cy="2180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6FF03A-3E0A-49B6-BB29-BD448D8BA7D6}"/>
              </a:ext>
            </a:extLst>
          </p:cNvPr>
          <p:cNvSpPr txBox="1"/>
          <p:nvPr/>
        </p:nvSpPr>
        <p:spPr>
          <a:xfrm>
            <a:off x="1828793" y="3399205"/>
            <a:ext cx="237721" cy="327668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sz="1600" dirty="0"/>
              <a:t>B</a:t>
            </a:r>
            <a:r>
              <a:rPr lang="en-GB" sz="1100" dirty="0"/>
              <a:t>2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92696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3377E2-F0B9-4A2A-8CD1-594474E1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Moderation – Continuous Moderator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4FABB-87A9-4EF4-BCFD-EF174EB059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Simple slopes test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5AB65A-3E7F-4BCC-A582-F0F823B8EE49}"/>
              </a:ext>
            </a:extLst>
          </p:cNvPr>
          <p:cNvCxnSpPr>
            <a:cxnSpLocks/>
          </p:cNvCxnSpPr>
          <p:nvPr/>
        </p:nvCxnSpPr>
        <p:spPr>
          <a:xfrm flipV="1">
            <a:off x="2165684" y="2398659"/>
            <a:ext cx="0" cy="24708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4DBF01-DD4A-4448-8AC8-272A7CD83FFC}"/>
              </a:ext>
            </a:extLst>
          </p:cNvPr>
          <p:cNvCxnSpPr>
            <a:cxnSpLocks/>
          </p:cNvCxnSpPr>
          <p:nvPr/>
        </p:nvCxnSpPr>
        <p:spPr>
          <a:xfrm>
            <a:off x="2165684" y="4869508"/>
            <a:ext cx="33907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F053C8-00EB-41ED-A74D-1C360BCC8BD1}"/>
              </a:ext>
            </a:extLst>
          </p:cNvPr>
          <p:cNvCxnSpPr>
            <a:cxnSpLocks/>
          </p:cNvCxnSpPr>
          <p:nvPr/>
        </p:nvCxnSpPr>
        <p:spPr>
          <a:xfrm flipV="1">
            <a:off x="2165684" y="2296938"/>
            <a:ext cx="3066959" cy="1211908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4CDCE-F2CB-46BF-B4BC-1C738ED542D5}"/>
              </a:ext>
            </a:extLst>
          </p:cNvPr>
          <p:cNvCxnSpPr>
            <a:cxnSpLocks/>
          </p:cNvCxnSpPr>
          <p:nvPr/>
        </p:nvCxnSpPr>
        <p:spPr>
          <a:xfrm flipV="1">
            <a:off x="2165684" y="3436549"/>
            <a:ext cx="3303216" cy="70188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F799EA-FDA9-47CD-8A12-8C076B872403}"/>
              </a:ext>
            </a:extLst>
          </p:cNvPr>
          <p:cNvSpPr txBox="1"/>
          <p:nvPr/>
        </p:nvSpPr>
        <p:spPr>
          <a:xfrm>
            <a:off x="3486240" y="42204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Predictor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9F308-2822-464D-9A1D-D6D452B392A9}"/>
              </a:ext>
            </a:extLst>
          </p:cNvPr>
          <p:cNvSpPr txBox="1"/>
          <p:nvPr/>
        </p:nvSpPr>
        <p:spPr>
          <a:xfrm>
            <a:off x="9012236" y="180208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Moderator = Chosen value of moderator (W)</a:t>
            </a:r>
          </a:p>
          <a:p>
            <a:pPr algn="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D744C-CD53-47B0-80AE-06ECB3DCE592}"/>
              </a:ext>
            </a:extLst>
          </p:cNvPr>
          <p:cNvSpPr txBox="1"/>
          <p:nvPr/>
        </p:nvSpPr>
        <p:spPr>
          <a:xfrm>
            <a:off x="6129543" y="3311079"/>
            <a:ext cx="1426289" cy="235842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92500" lnSpcReduction="10000"/>
          </a:bodyPr>
          <a:lstStyle/>
          <a:p>
            <a:pPr algn="r"/>
            <a:r>
              <a:rPr lang="en-GB" dirty="0"/>
              <a:t>Line where slope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9C9257-BA31-47D8-8A24-76D535BFA36E}"/>
              </a:ext>
            </a:extLst>
          </p:cNvPr>
          <p:cNvSpPr txBox="1"/>
          <p:nvPr/>
        </p:nvSpPr>
        <p:spPr>
          <a:xfrm>
            <a:off x="5697142" y="2418802"/>
            <a:ext cx="1430664" cy="2358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lnSpcReduction="10000"/>
          </a:bodyPr>
          <a:lstStyle/>
          <a:p>
            <a:pPr algn="r"/>
            <a:r>
              <a:rPr lang="en-GB" sz="1600" dirty="0"/>
              <a:t>Slope = B</a:t>
            </a:r>
            <a:r>
              <a:rPr lang="en-GB" sz="1100" dirty="0"/>
              <a:t>1 </a:t>
            </a:r>
            <a:r>
              <a:rPr lang="en-GB" sz="1600" dirty="0"/>
              <a:t>+ B</a:t>
            </a:r>
            <a:r>
              <a:rPr lang="en-GB" sz="1100" dirty="0"/>
              <a:t>3</a:t>
            </a:r>
            <a:r>
              <a:rPr lang="en-GB" sz="1600" dirty="0"/>
              <a:t>XW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CCDC85-1BF1-44C8-8E5A-7EA32DF414A7}"/>
              </a:ext>
            </a:extLst>
          </p:cNvPr>
          <p:cNvSpPr txBox="1"/>
          <p:nvPr/>
        </p:nvSpPr>
        <p:spPr>
          <a:xfrm>
            <a:off x="1185657" y="163988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383165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989BEB-8095-462E-ABC8-A674A867C6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Measurement Models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Confirmatory Factor Analysis in R</a:t>
            </a:r>
          </a:p>
          <a:p>
            <a:pPr lvl="1"/>
            <a:endParaRPr lang="en-GB" dirty="0"/>
          </a:p>
          <a:p>
            <a:r>
              <a:rPr lang="en-GB" b="1" dirty="0"/>
              <a:t>Structural Models</a:t>
            </a:r>
          </a:p>
          <a:p>
            <a:pPr lvl="1"/>
            <a:r>
              <a:rPr lang="en-GB" dirty="0"/>
              <a:t>Simple mediation</a:t>
            </a:r>
          </a:p>
          <a:p>
            <a:pPr lvl="1"/>
            <a:r>
              <a:rPr lang="en-GB" dirty="0"/>
              <a:t>Serial and parallel mediation</a:t>
            </a:r>
          </a:p>
          <a:p>
            <a:pPr lvl="1"/>
            <a:r>
              <a:rPr lang="en-GB" dirty="0"/>
              <a:t>Moderation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A1E858-F130-4BD8-A517-7D07815C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Content Overview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651BF-F23D-486E-8360-8C969FC14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10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C0485C-B34B-40BF-AE6D-670B510184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i="1" dirty="0"/>
              <a:t>simple slope </a:t>
            </a:r>
            <a:r>
              <a:rPr lang="en-GB" dirty="0"/>
              <a:t>is the regression of the outcome Y on the predictor X, at a specific value of the moderator W. </a:t>
            </a:r>
          </a:p>
          <a:p>
            <a:r>
              <a:rPr lang="en-GB" dirty="0"/>
              <a:t>The value(s) of W are chosen by the user </a:t>
            </a:r>
          </a:p>
          <a:p>
            <a:r>
              <a:rPr lang="en-GB" dirty="0"/>
              <a:t>For continuous interactions, it is common to use -1SD, mean, +1SD – but many other options are also used (e.g., John-</a:t>
            </a:r>
            <a:r>
              <a:rPr lang="en-GB" dirty="0" err="1"/>
              <a:t>Neyman</a:t>
            </a:r>
            <a:r>
              <a:rPr lang="en-GB" dirty="0"/>
              <a:t> method).</a:t>
            </a:r>
          </a:p>
          <a:p>
            <a:r>
              <a:rPr lang="en-GB" dirty="0"/>
              <a:t>Values should still be theoretically meaningful.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77EDA-A704-4BDA-AF02-DDA186F7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Moderation - Simple Slopes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B2AB3-CEFF-45B7-8AB1-F08E5C816D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095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46E0B-6063-4BD4-8E87-39CF2ECC5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2" y="2032720"/>
            <a:ext cx="5579486" cy="3708400"/>
          </a:xfrm>
        </p:spPr>
        <p:txBody>
          <a:bodyPr/>
          <a:lstStyle/>
          <a:p>
            <a:r>
              <a:rPr lang="en-GB" dirty="0"/>
              <a:t>Does the relationship between social studies (X) and reading (Y) depend on maths ability (W)? </a:t>
            </a:r>
          </a:p>
          <a:p>
            <a:r>
              <a:rPr lang="en-GB" dirty="0"/>
              <a:t>We will calculate three simple slopes</a:t>
            </a:r>
          </a:p>
          <a:p>
            <a:pPr marL="0" indent="0">
              <a:buNone/>
            </a:pPr>
            <a:r>
              <a:rPr lang="en-GB" b="1" dirty="0"/>
              <a:t>-1SD below </a:t>
            </a:r>
            <a:r>
              <a:rPr lang="en-GB" dirty="0"/>
              <a:t>= b1 + b3*(mean – SD)</a:t>
            </a:r>
          </a:p>
          <a:p>
            <a:pPr marL="0" indent="0">
              <a:buNone/>
            </a:pPr>
            <a:r>
              <a:rPr lang="en-GB" b="1" dirty="0"/>
              <a:t>mean</a:t>
            </a:r>
            <a:r>
              <a:rPr lang="en-GB" dirty="0"/>
              <a:t> = 	   b1 + b3*(mean)</a:t>
            </a:r>
          </a:p>
          <a:p>
            <a:pPr marL="0" indent="0">
              <a:buNone/>
            </a:pPr>
            <a:r>
              <a:rPr lang="en-GB" b="1" dirty="0"/>
              <a:t>+SD above </a:t>
            </a:r>
            <a:r>
              <a:rPr lang="en-GB" dirty="0"/>
              <a:t>=  b1 + b3*(mean + SD)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BC9C0-6EED-459C-9216-0A0E9393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Moderation Example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CD46F-AB41-493B-A4C0-174BDFF26E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E809D-4B4D-490C-A101-05E526D76D7A}"/>
              </a:ext>
            </a:extLst>
          </p:cNvPr>
          <p:cNvSpPr/>
          <p:nvPr/>
        </p:nvSpPr>
        <p:spPr>
          <a:xfrm>
            <a:off x="6500635" y="2476132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247B7C-4E97-415B-B378-FBB4BBDF5FE8}"/>
              </a:ext>
            </a:extLst>
          </p:cNvPr>
          <p:cNvSpPr/>
          <p:nvPr/>
        </p:nvSpPr>
        <p:spPr>
          <a:xfrm>
            <a:off x="9881415" y="2476132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F0C0D5-5F8C-46B9-84C0-7BFBB69B586E}"/>
              </a:ext>
            </a:extLst>
          </p:cNvPr>
          <p:cNvSpPr/>
          <p:nvPr/>
        </p:nvSpPr>
        <p:spPr>
          <a:xfrm>
            <a:off x="8157617" y="1629745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CA4A1E-40B4-4D21-A99D-8E00B4FEFD5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560747" y="2730813"/>
            <a:ext cx="23206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0C1268-CE64-45D1-ABF1-983F862CC65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687673" y="2139107"/>
            <a:ext cx="0" cy="5917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9EE26AE-95E9-48F9-82E7-BFB159521414}"/>
              </a:ext>
            </a:extLst>
          </p:cNvPr>
          <p:cNvSpPr/>
          <p:nvPr/>
        </p:nvSpPr>
        <p:spPr>
          <a:xfrm>
            <a:off x="6467227" y="4045664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DF4BCA-798A-47A6-9075-FACE47E63EED}"/>
              </a:ext>
            </a:extLst>
          </p:cNvPr>
          <p:cNvSpPr/>
          <p:nvPr/>
        </p:nvSpPr>
        <p:spPr>
          <a:xfrm>
            <a:off x="6467227" y="4677996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D37EEC-F1E5-45C7-92F3-6180AC176BCC}"/>
              </a:ext>
            </a:extLst>
          </p:cNvPr>
          <p:cNvSpPr/>
          <p:nvPr/>
        </p:nvSpPr>
        <p:spPr>
          <a:xfrm>
            <a:off x="6467227" y="5397786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Social*Math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A6D507-7FA2-4F5D-B218-6D7B6F8973A3}"/>
              </a:ext>
            </a:extLst>
          </p:cNvPr>
          <p:cNvSpPr/>
          <p:nvPr/>
        </p:nvSpPr>
        <p:spPr>
          <a:xfrm>
            <a:off x="9848007" y="4669995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C9A584-2A1D-41A6-B4A7-F1938F1C74F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7527339" y="4300345"/>
            <a:ext cx="2320668" cy="6243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DF5DF0-2E26-44A7-B0DD-DFE6E44D0AB2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7527339" y="4924676"/>
            <a:ext cx="2320668" cy="80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C85DD4-7CE3-4247-9CF9-C96865A85B4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7527339" y="4924676"/>
            <a:ext cx="2320668" cy="7277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5D1E360-0EB9-480C-99EA-AA9535AD4BB5}"/>
              </a:ext>
            </a:extLst>
          </p:cNvPr>
          <p:cNvSpPr txBox="1">
            <a:spLocks/>
          </p:cNvSpPr>
          <p:nvPr/>
        </p:nvSpPr>
        <p:spPr>
          <a:xfrm>
            <a:off x="6340277" y="3664052"/>
            <a:ext cx="2066946" cy="22286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None/>
              <a:defRPr sz="1800" b="0" kern="1200">
                <a:solidFill>
                  <a:srgbClr val="E6005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Statistical Diagram: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731333-01ED-4FED-8922-1FBB6F41D7F5}"/>
              </a:ext>
            </a:extLst>
          </p:cNvPr>
          <p:cNvSpPr txBox="1"/>
          <p:nvPr/>
        </p:nvSpPr>
        <p:spPr>
          <a:xfrm rot="10800000" flipH="1" flipV="1">
            <a:off x="7872195" y="4232769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b2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0CEBD-0638-4E56-9BF3-E9DA9FF328A9}"/>
              </a:ext>
            </a:extLst>
          </p:cNvPr>
          <p:cNvSpPr txBox="1"/>
          <p:nvPr/>
        </p:nvSpPr>
        <p:spPr>
          <a:xfrm rot="10800000" flipH="1" flipV="1">
            <a:off x="7845217" y="3775606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b1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C4C390-92AC-4B60-B1C1-01F66654EE84}"/>
              </a:ext>
            </a:extLst>
          </p:cNvPr>
          <p:cNvSpPr txBox="1"/>
          <p:nvPr/>
        </p:nvSpPr>
        <p:spPr>
          <a:xfrm rot="10800000" flipH="1" flipV="1">
            <a:off x="7872195" y="4654149"/>
            <a:ext cx="734434" cy="71579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b3</a:t>
            </a:r>
          </a:p>
        </p:txBody>
      </p:sp>
    </p:spTree>
    <p:extLst>
      <p:ext uri="{BB962C8B-B14F-4D97-AF65-F5344CB8AC3E}">
        <p14:creationId xmlns:p14="http://schemas.microsoft.com/office/powerpoint/2010/main" val="3050495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5CAD81-5170-4954-9C4F-D6FC97B6E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4488595" cy="37084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</a:t>
            </a:r>
            <a:r>
              <a:rPr lang="en-GB" dirty="0" err="1"/>
              <a:t>lavaan</a:t>
            </a:r>
            <a:r>
              <a:rPr lang="en-GB" dirty="0"/>
              <a:t> we can label the mean and variance parameters so we can use these in our simple slopes equations.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F0D0D5-507E-4746-9D87-6C0A77E8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579197"/>
            <a:ext cx="11306175" cy="1001983"/>
          </a:xfrm>
        </p:spPr>
        <p:txBody>
          <a:bodyPr/>
          <a:lstStyle/>
          <a:p>
            <a:r>
              <a:rPr lang="en-GB" dirty="0" err="1"/>
              <a:t>Lavaan</a:t>
            </a:r>
            <a:r>
              <a:rPr lang="en-GB" dirty="0"/>
              <a:t> – Obtaining Mean and Variance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E3D39-4297-4DE5-B49F-98CE7E0D8674}"/>
              </a:ext>
            </a:extLst>
          </p:cNvPr>
          <p:cNvSpPr txBox="1"/>
          <p:nvPr/>
        </p:nvSpPr>
        <p:spPr>
          <a:xfrm>
            <a:off x="5916614" y="1581180"/>
            <a:ext cx="6096000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model &lt;- ‘</a:t>
            </a: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#regressions</a:t>
            </a: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outcome ~ predictor</a:t>
            </a: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outcome ~  moderator</a:t>
            </a: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outcome  ~ </a:t>
            </a:r>
            <a:r>
              <a:rPr lang="en-GB" sz="1900" dirty="0" err="1">
                <a:latin typeface="Sanskrit Text" panose="020B0502040204020203" pitchFamily="18" charset="0"/>
                <a:cs typeface="Sanskrit Text" panose="020B0502040204020203" pitchFamily="18" charset="0"/>
              </a:rPr>
              <a:t>interactionterm</a:t>
            </a:r>
            <a:endParaRPr lang="en-GB" sz="1900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endParaRPr lang="en-GB" sz="1900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#define mean label</a:t>
            </a: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moderator ~ </a:t>
            </a:r>
            <a:r>
              <a:rPr lang="en-GB" sz="1900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mean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*1</a:t>
            </a:r>
          </a:p>
          <a:p>
            <a:endParaRPr lang="en-GB" sz="1900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#define variance label</a:t>
            </a: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moderator ~~ </a:t>
            </a:r>
            <a:r>
              <a:rPr lang="en-GB" sz="1900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variance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*moderator</a:t>
            </a:r>
          </a:p>
          <a:p>
            <a:endParaRPr lang="en-GB" sz="1900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#simple slopes parameters</a:t>
            </a:r>
          </a:p>
          <a:p>
            <a:r>
              <a:rPr lang="en-GB" sz="1900" dirty="0" err="1">
                <a:latin typeface="Sanskrit Text" panose="020B0502040204020203" pitchFamily="18" charset="0"/>
                <a:cs typeface="Sanskrit Text" panose="020B0502040204020203" pitchFamily="18" charset="0"/>
              </a:rPr>
              <a:t>SDbelow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 := b1 + b3*(</a:t>
            </a:r>
            <a:r>
              <a:rPr lang="en-GB" sz="1900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mean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 – sqrt(</a:t>
            </a:r>
            <a:r>
              <a:rPr lang="en-GB" sz="1900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variance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))</a:t>
            </a:r>
          </a:p>
          <a:p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mean = b1 + b3*(</a:t>
            </a:r>
            <a:r>
              <a:rPr lang="en-GB" sz="1900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mean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)</a:t>
            </a:r>
          </a:p>
          <a:p>
            <a:r>
              <a:rPr lang="en-GB" sz="1900" dirty="0" err="1">
                <a:latin typeface="Sanskrit Text" panose="020B0502040204020203" pitchFamily="18" charset="0"/>
                <a:cs typeface="Sanskrit Text" panose="020B0502040204020203" pitchFamily="18" charset="0"/>
              </a:rPr>
              <a:t>Sdabove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 = b1 + b3*(</a:t>
            </a:r>
            <a:r>
              <a:rPr lang="en-GB" sz="1900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mean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 – sqrt(</a:t>
            </a:r>
            <a:r>
              <a:rPr lang="en-GB" sz="1900" dirty="0">
                <a:solidFill>
                  <a:srgbClr val="FF0000"/>
                </a:solidFill>
                <a:latin typeface="Sanskrit Text" panose="020B0502040204020203" pitchFamily="18" charset="0"/>
                <a:cs typeface="Sanskrit Text" panose="020B0502040204020203" pitchFamily="18" charset="0"/>
              </a:rPr>
              <a:t>variance</a:t>
            </a:r>
            <a:r>
              <a:rPr lang="en-GB" sz="1900" dirty="0">
                <a:latin typeface="Sanskrit Text" panose="020B0502040204020203" pitchFamily="18" charset="0"/>
                <a:cs typeface="Sanskrit Text" panose="020B0502040204020203" pitchFamily="18" charset="0"/>
              </a:rPr>
              <a:t>))</a:t>
            </a:r>
          </a:p>
          <a:p>
            <a:endParaRPr lang="en-GB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endParaRPr lang="en-GB" dirty="0">
              <a:latin typeface="Sanskrit Text" panose="020B0502040204020203" pitchFamily="18" charset="0"/>
              <a:cs typeface="Sanskrit Text" panose="020B0502040204020203" pitchFamily="18" charset="0"/>
            </a:endParaRPr>
          </a:p>
          <a:p>
            <a:r>
              <a:rPr lang="en-GB" dirty="0">
                <a:latin typeface="Sanskrit Text" panose="020B0502040204020203" pitchFamily="18" charset="0"/>
                <a:cs typeface="Sanskrit Text" panose="020B0502040204020203" pitchFamily="18" charset="0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1202200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832FA8-827F-4166-90B4-53A818AED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347" y="2168892"/>
            <a:ext cx="5653087" cy="3708400"/>
          </a:xfrm>
        </p:spPr>
        <p:txBody>
          <a:bodyPr/>
          <a:lstStyle/>
          <a:p>
            <a:r>
              <a:rPr lang="en-GB" dirty="0"/>
              <a:t>Does the relationship between reading performance (Y) and social studies scores depend on maths ability (W)?</a:t>
            </a:r>
          </a:p>
          <a:p>
            <a:r>
              <a:rPr lang="en-GB" dirty="0"/>
              <a:t>This dataset is from Hayes (2015) book on mediation and moderation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C6D42B-98FD-4087-9A7E-54F145CB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Demo: Moderation in </a:t>
            </a:r>
            <a:r>
              <a:rPr lang="en-GB" dirty="0" err="1"/>
              <a:t>Lavaan</a:t>
            </a:r>
            <a:r>
              <a:rPr lang="en-GB" dirty="0"/>
              <a:t> (observed variables)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1DD47-65BD-48AA-BBEA-0B559968CA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F1C019-6C11-4074-B9E7-53B55F034C06}"/>
              </a:ext>
            </a:extLst>
          </p:cNvPr>
          <p:cNvSpPr/>
          <p:nvPr/>
        </p:nvSpPr>
        <p:spPr>
          <a:xfrm>
            <a:off x="7157128" y="3843823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DA054C-2F07-4435-9E53-242A3DD3F431}"/>
              </a:ext>
            </a:extLst>
          </p:cNvPr>
          <p:cNvSpPr/>
          <p:nvPr/>
        </p:nvSpPr>
        <p:spPr>
          <a:xfrm>
            <a:off x="10537908" y="3843823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9FFB1-72D3-4A49-A125-4F84FD248C37}"/>
              </a:ext>
            </a:extLst>
          </p:cNvPr>
          <p:cNvSpPr/>
          <p:nvPr/>
        </p:nvSpPr>
        <p:spPr>
          <a:xfrm>
            <a:off x="8814110" y="2997436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1D76B6-F463-455F-ABFA-FD9D6B5326D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17240" y="4098504"/>
            <a:ext cx="23206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3AB847-4B84-41DE-A6A3-0F1E404E8ED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344166" y="3506798"/>
            <a:ext cx="0" cy="5917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8521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CE8EE4-DB4E-236D-7005-D51F5A52C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6557278" cy="3313507"/>
          </a:xfrm>
        </p:spPr>
        <p:txBody>
          <a:bodyPr>
            <a:normAutofit fontScale="92500"/>
          </a:bodyPr>
          <a:lstStyle/>
          <a:p>
            <a:r>
              <a:rPr lang="en-GB" dirty="0"/>
              <a:t>Have a go at independently running a moderation model but instead using the binary variable for math (</a:t>
            </a:r>
            <a:r>
              <a:rPr lang="en-GB" dirty="0" err="1"/>
              <a:t>himath</a:t>
            </a:r>
            <a:r>
              <a:rPr lang="en-GB" dirty="0"/>
              <a:t>). This is a binary variable splitting the group into high achievers in maths (1) and low achievers in maths (0)</a:t>
            </a:r>
          </a:p>
          <a:p>
            <a:endParaRPr lang="en-GB" dirty="0"/>
          </a:p>
          <a:p>
            <a:r>
              <a:rPr lang="en-GB" b="1" dirty="0"/>
              <a:t>Tip: </a:t>
            </a:r>
            <a:r>
              <a:rPr lang="en-GB" dirty="0"/>
              <a:t>You will not need to calculate simple slopes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8EC5CB-6022-047A-8B1C-E9D78B83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Exercise: Moderation using binary moderator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522AA-EAEE-DA94-E357-31CCF1A418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85E715-D7B8-EFDE-D5B3-0BD85F013E5F}"/>
              </a:ext>
            </a:extLst>
          </p:cNvPr>
          <p:cNvSpPr/>
          <p:nvPr/>
        </p:nvSpPr>
        <p:spPr>
          <a:xfrm>
            <a:off x="7157128" y="3843823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EB319A-7921-0F59-8D16-EC66E916BFB2}"/>
              </a:ext>
            </a:extLst>
          </p:cNvPr>
          <p:cNvSpPr/>
          <p:nvPr/>
        </p:nvSpPr>
        <p:spPr>
          <a:xfrm>
            <a:off x="10537908" y="3843823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7F648D-589E-8E7E-623F-1C0F85A7C453}"/>
              </a:ext>
            </a:extLst>
          </p:cNvPr>
          <p:cNvSpPr/>
          <p:nvPr/>
        </p:nvSpPr>
        <p:spPr>
          <a:xfrm>
            <a:off x="8814110" y="2997436"/>
            <a:ext cx="1060112" cy="509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85D666-DB74-60BA-FA27-2ABE311D30F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17240" y="4098504"/>
            <a:ext cx="23206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439E1-A6F6-1D5F-30EB-3A891627611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344166" y="3506798"/>
            <a:ext cx="0" cy="5917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990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32F59C-E0EC-4363-9DAC-06EF68437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7098933" cy="37084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automatic creation of latent interactions has not yet been implemented in </a:t>
            </a:r>
            <a:r>
              <a:rPr lang="en-GB" dirty="0" err="1"/>
              <a:t>lavaan</a:t>
            </a:r>
            <a:r>
              <a:rPr lang="en-GB" dirty="0"/>
              <a:t> (like in </a:t>
            </a:r>
            <a:r>
              <a:rPr lang="en-GB" dirty="0" err="1"/>
              <a:t>M</a:t>
            </a:r>
            <a:r>
              <a:rPr lang="en-GB" i="1" dirty="0" err="1"/>
              <a:t>plus</a:t>
            </a:r>
            <a:r>
              <a:rPr lang="en-GB" dirty="0"/>
              <a:t>).</a:t>
            </a:r>
          </a:p>
          <a:p>
            <a:r>
              <a:rPr lang="en-GB" dirty="0"/>
              <a:t>You need to create a product term for each combination of indicators.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Excellent paper explaining process:</a:t>
            </a:r>
          </a:p>
          <a:p>
            <a:pPr marL="0" indent="0">
              <a:buNone/>
            </a:pPr>
            <a:r>
              <a:rPr lang="en-GB" dirty="0" err="1"/>
              <a:t>Schoemann</a:t>
            </a:r>
            <a:r>
              <a:rPr lang="en-GB" dirty="0"/>
              <a:t>, A. M., &amp; Jorgensen, T. D. (2021). Testing and interpreting latent variable interactions using the </a:t>
            </a:r>
            <a:r>
              <a:rPr lang="en-GB" dirty="0" err="1"/>
              <a:t>semTools</a:t>
            </a:r>
            <a:r>
              <a:rPr lang="en-GB" dirty="0"/>
              <a:t> package. </a:t>
            </a:r>
            <a:r>
              <a:rPr lang="en-GB" i="1" dirty="0"/>
              <a:t>Psych</a:t>
            </a:r>
            <a:r>
              <a:rPr lang="en-GB" dirty="0"/>
              <a:t>, </a:t>
            </a:r>
            <a:r>
              <a:rPr lang="en-GB" i="1" dirty="0"/>
              <a:t>3</a:t>
            </a:r>
            <a:r>
              <a:rPr lang="en-GB" dirty="0"/>
              <a:t>(3), 322-335.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5DBACC-67DC-40F5-99DC-EB25BCDE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Latent Variable Interactions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9B2D6-8ED6-44B6-9A7C-CF69F70D5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88"/>
          <a:stretch/>
        </p:blipFill>
        <p:spPr>
          <a:xfrm>
            <a:off x="7398605" y="1708298"/>
            <a:ext cx="4793395" cy="461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405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44EBD8-5438-482E-B5A2-2DAC4B0E63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Main </a:t>
            </a:r>
            <a:r>
              <a:rPr lang="en-GB" dirty="0" err="1"/>
              <a:t>lavaan</a:t>
            </a:r>
            <a:r>
              <a:rPr lang="en-GB" dirty="0"/>
              <a:t> website: </a:t>
            </a:r>
            <a:r>
              <a:rPr lang="en-GB" dirty="0">
                <a:hlinkClick r:id="rId2"/>
              </a:rPr>
              <a:t>https://lavaan.ugent.be/</a:t>
            </a:r>
            <a:endParaRPr lang="en-GB" dirty="0"/>
          </a:p>
          <a:p>
            <a:r>
              <a:rPr lang="en-GB" dirty="0"/>
              <a:t>Book: </a:t>
            </a:r>
            <a:r>
              <a:rPr lang="en-GB" dirty="0" err="1"/>
              <a:t>Gana</a:t>
            </a:r>
            <a:r>
              <a:rPr lang="en-GB" dirty="0"/>
              <a:t>, K., &amp; </a:t>
            </a:r>
            <a:r>
              <a:rPr lang="en-GB" dirty="0" err="1"/>
              <a:t>Broc</a:t>
            </a:r>
            <a:r>
              <a:rPr lang="en-GB" dirty="0"/>
              <a:t>, G. (2019). </a:t>
            </a:r>
            <a:r>
              <a:rPr lang="en-GB" i="1" dirty="0"/>
              <a:t>Structural equation </a:t>
            </a:r>
            <a:r>
              <a:rPr lang="en-GB" i="1" dirty="0" err="1"/>
              <a:t>modeling</a:t>
            </a:r>
            <a:r>
              <a:rPr lang="en-GB" i="1" dirty="0"/>
              <a:t> with </a:t>
            </a:r>
            <a:r>
              <a:rPr lang="en-GB" i="1" dirty="0" err="1"/>
              <a:t>lavaan</a:t>
            </a:r>
            <a:r>
              <a:rPr lang="en-GB" dirty="0"/>
              <a:t>. John Wiley &amp; Sons.</a:t>
            </a:r>
          </a:p>
          <a:p>
            <a:r>
              <a:rPr lang="en-GB" dirty="0" err="1"/>
              <a:t>Lavaan</a:t>
            </a:r>
            <a:r>
              <a:rPr lang="en-GB" dirty="0"/>
              <a:t> discussion forum: </a:t>
            </a:r>
            <a:r>
              <a:rPr lang="en-GB" dirty="0">
                <a:hlinkClick r:id="rId3"/>
              </a:rPr>
              <a:t>https://groups.google.com/g/lavaan</a:t>
            </a:r>
            <a:r>
              <a:rPr lang="en-GB" dirty="0"/>
              <a:t> </a:t>
            </a:r>
          </a:p>
          <a:p>
            <a:r>
              <a:rPr lang="en-GB" dirty="0"/>
              <a:t>YouTube!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C5854-4354-4D54-ACC2-A5F4DE0D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Resources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E3919-AC48-4765-996E-5E21C37195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18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B2CB2E-334D-43CC-B7B8-4EFDF10D39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10am – 11am: </a:t>
            </a:r>
            <a:r>
              <a:rPr lang="en-GB" dirty="0"/>
              <a:t>Introductions and quick SEM concept re-cap </a:t>
            </a:r>
          </a:p>
          <a:p>
            <a:pPr marL="0" indent="0">
              <a:buNone/>
            </a:pPr>
            <a:r>
              <a:rPr lang="en-GB" b="1" dirty="0"/>
              <a:t>11am – 12:00: </a:t>
            </a:r>
            <a:r>
              <a:rPr lang="en-GB" dirty="0"/>
              <a:t>Introduction to </a:t>
            </a:r>
            <a:r>
              <a:rPr lang="en-GB" dirty="0" err="1"/>
              <a:t>lavaan</a:t>
            </a:r>
            <a:r>
              <a:rPr lang="en-GB" dirty="0"/>
              <a:t> and CFA in R </a:t>
            </a:r>
          </a:p>
          <a:p>
            <a:pPr marL="0" indent="0">
              <a:buNone/>
            </a:pPr>
            <a:r>
              <a:rPr lang="en-GB" b="1" dirty="0"/>
              <a:t>12:00 – 13:00: LUNCH</a:t>
            </a:r>
          </a:p>
          <a:p>
            <a:pPr marL="0" indent="0">
              <a:buNone/>
            </a:pPr>
            <a:r>
              <a:rPr lang="en-GB" b="1" dirty="0"/>
              <a:t>13:00 – 15:00: </a:t>
            </a:r>
            <a:r>
              <a:rPr lang="en-GB" dirty="0"/>
              <a:t>Mediation (including serial and parallel)</a:t>
            </a:r>
          </a:p>
          <a:p>
            <a:pPr marL="0" indent="0">
              <a:buNone/>
            </a:pPr>
            <a:r>
              <a:rPr lang="en-GB" b="1" dirty="0"/>
              <a:t>15:00 – 15:15: BREAK</a:t>
            </a:r>
          </a:p>
          <a:p>
            <a:pPr marL="0" indent="0">
              <a:buNone/>
            </a:pPr>
            <a:r>
              <a:rPr lang="en-GB" b="1" dirty="0"/>
              <a:t>15:15 – 16:30: </a:t>
            </a:r>
            <a:r>
              <a:rPr lang="en-GB" dirty="0"/>
              <a:t>Moderation </a:t>
            </a:r>
          </a:p>
          <a:p>
            <a:pPr marL="0" indent="0">
              <a:buNone/>
            </a:pPr>
            <a:r>
              <a:rPr lang="en-GB" dirty="0"/>
              <a:t>Where possible will try and fit in smaller breaks as well.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447136-ED3D-4695-9C55-EE1F118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Today (10am – 4:30pm)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FD923-CD60-4D00-A68B-E9D802798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03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ADBE80-96A3-4B6B-80CF-4A081A009D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Download zip folder: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>
                <a:hlinkClick r:id="rId2"/>
              </a:rPr>
              <a:t>https://github.com/sarah-gardner/shu-sem-2022.git</a:t>
            </a:r>
            <a:r>
              <a:rPr lang="en-GB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4CD08-CDA9-4D32-BB58-EA154336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3727F-5D59-44A3-B954-709B7FC8F6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69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E2E8-593A-4399-97AF-296948704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structural equation modelling (SEM)?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8B484-CCF7-42CE-8D68-087E40CEE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i="1" dirty="0"/>
              <a:t>very </a:t>
            </a:r>
            <a:r>
              <a:rPr lang="en-GB" dirty="0"/>
              <a:t>quick re-cap!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BDE81-A514-4284-B2C6-AABA418D6C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1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D7EB3A-3580-4EC1-BA8A-8F8738001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041278"/>
            <a:ext cx="11306174" cy="465626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Path diagram for linear regression: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B5094E-D390-4B11-960C-5C851624314E}"/>
              </a:ext>
            </a:extLst>
          </p:cNvPr>
          <p:cNvSpPr/>
          <p:nvPr/>
        </p:nvSpPr>
        <p:spPr>
          <a:xfrm>
            <a:off x="7669584" y="3313948"/>
            <a:ext cx="1894427" cy="105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93ABED-D0D8-405E-B3F3-E85812EF1426}"/>
              </a:ext>
            </a:extLst>
          </p:cNvPr>
          <p:cNvSpPr/>
          <p:nvPr/>
        </p:nvSpPr>
        <p:spPr>
          <a:xfrm>
            <a:off x="4243866" y="2830702"/>
            <a:ext cx="748145" cy="59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C040D3-0678-405A-877F-403E4AB16076}"/>
              </a:ext>
            </a:extLst>
          </p:cNvPr>
          <p:cNvSpPr/>
          <p:nvPr/>
        </p:nvSpPr>
        <p:spPr>
          <a:xfrm>
            <a:off x="4243866" y="3650874"/>
            <a:ext cx="748145" cy="59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Sex*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81907B-FC85-456C-A935-5A8AAC58FB1D}"/>
              </a:ext>
            </a:extLst>
          </p:cNvPr>
          <p:cNvSpPr/>
          <p:nvPr/>
        </p:nvSpPr>
        <p:spPr>
          <a:xfrm>
            <a:off x="4243865" y="4529544"/>
            <a:ext cx="748145" cy="59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Birth Order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BF81B2-BE8E-442A-9C24-479582F4FB46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4992011" y="3129851"/>
            <a:ext cx="2677573" cy="71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364EC4-1F15-4BA2-94CA-DB140ACED1B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992011" y="3898900"/>
            <a:ext cx="2677572" cy="51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98AFE8-0836-49DC-82E7-F3F91E998C47}"/>
              </a:ext>
            </a:extLst>
          </p:cNvPr>
          <p:cNvCxnSpPr>
            <a:cxnSpLocks/>
          </p:cNvCxnSpPr>
          <p:nvPr/>
        </p:nvCxnSpPr>
        <p:spPr>
          <a:xfrm flipV="1">
            <a:off x="4992011" y="3967351"/>
            <a:ext cx="2721325" cy="882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B7987E-21E7-471C-BE5A-70B09A5B25D8}"/>
              </a:ext>
            </a:extLst>
          </p:cNvPr>
          <p:cNvSpPr txBox="1"/>
          <p:nvPr/>
        </p:nvSpPr>
        <p:spPr>
          <a:xfrm flipH="1">
            <a:off x="426287" y="2612541"/>
            <a:ext cx="2091970" cy="140281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How do we measure </a:t>
            </a:r>
          </a:p>
          <a:p>
            <a:r>
              <a:rPr lang="en-GB" b="1" dirty="0">
                <a:solidFill>
                  <a:schemeClr val="accent1"/>
                </a:solidFill>
              </a:rPr>
              <a:t>our predictor variables </a:t>
            </a:r>
          </a:p>
          <a:p>
            <a:r>
              <a:rPr lang="en-GB" b="1" dirty="0">
                <a:solidFill>
                  <a:schemeClr val="accent1"/>
                </a:solidFill>
              </a:rPr>
              <a:t>in this model?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BD00405-1D66-4DB5-A95A-510AA286BA99}"/>
              </a:ext>
            </a:extLst>
          </p:cNvPr>
          <p:cNvSpPr/>
          <p:nvPr/>
        </p:nvSpPr>
        <p:spPr>
          <a:xfrm>
            <a:off x="3086658" y="3338607"/>
            <a:ext cx="811808" cy="367193"/>
          </a:xfrm>
          <a:custGeom>
            <a:avLst/>
            <a:gdLst>
              <a:gd name="connsiteX0" fmla="*/ 0 w 811808"/>
              <a:gd name="connsiteY0" fmla="*/ 341295 h 367193"/>
              <a:gd name="connsiteX1" fmla="*/ 428206 w 811808"/>
              <a:gd name="connsiteY1" fmla="*/ 332374 h 367193"/>
              <a:gd name="connsiteX2" fmla="*/ 303313 w 811808"/>
              <a:gd name="connsiteY2" fmla="*/ 2298 h 367193"/>
              <a:gd name="connsiteX3" fmla="*/ 811808 w 811808"/>
              <a:gd name="connsiteY3" fmla="*/ 211941 h 367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1808" h="367193">
                <a:moveTo>
                  <a:pt x="0" y="341295"/>
                </a:moveTo>
                <a:cubicBezTo>
                  <a:pt x="188827" y="365084"/>
                  <a:pt x="377654" y="388874"/>
                  <a:pt x="428206" y="332374"/>
                </a:cubicBezTo>
                <a:cubicBezTo>
                  <a:pt x="478758" y="275874"/>
                  <a:pt x="239379" y="22370"/>
                  <a:pt x="303313" y="2298"/>
                </a:cubicBezTo>
                <a:cubicBezTo>
                  <a:pt x="367247" y="-17774"/>
                  <a:pt x="589527" y="97083"/>
                  <a:pt x="811808" y="211941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FCE4C-0B61-45D2-9929-3EC4B1B1DBD9}"/>
              </a:ext>
            </a:extLst>
          </p:cNvPr>
          <p:cNvSpPr txBox="1"/>
          <p:nvPr/>
        </p:nvSpPr>
        <p:spPr>
          <a:xfrm flipH="1">
            <a:off x="9089297" y="1862356"/>
            <a:ext cx="2091970" cy="140281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How do we measure </a:t>
            </a:r>
          </a:p>
          <a:p>
            <a:r>
              <a:rPr lang="en-GB" b="1" dirty="0">
                <a:solidFill>
                  <a:schemeClr val="accent1"/>
                </a:solidFill>
              </a:rPr>
              <a:t>depression?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3">
                <a:extLst>
                  <a:ext uri="{FF2B5EF4-FFF2-40B4-BE49-F238E27FC236}">
                    <a16:creationId xmlns:a16="http://schemas.microsoft.com/office/drawing/2014/main" id="{5C062840-AB41-427F-9D65-409EFCCA2C6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631739" y="5971133"/>
                <a:ext cx="5473699" cy="368888"/>
              </a:xfrm>
            </p:spPr>
            <p:txBody>
              <a:bodyPr/>
              <a:lstStyle/>
              <a:p>
                <a:pPr algn="l"/>
                <a:r>
                  <a:rPr lang="en-GB" dirty="0"/>
                  <a:t>Linear Regression Equation: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 Placeholder 3">
                <a:extLst>
                  <a:ext uri="{FF2B5EF4-FFF2-40B4-BE49-F238E27FC236}">
                    <a16:creationId xmlns:a16="http://schemas.microsoft.com/office/drawing/2014/main" id="{5C062840-AB41-427F-9D65-409EFCCA2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631739" y="5971133"/>
                <a:ext cx="5473699" cy="368888"/>
              </a:xfrm>
              <a:blipFill>
                <a:blip r:embed="rId2"/>
                <a:stretch>
                  <a:fillRect l="-2673" t="-71667" b="-2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B12C965-800D-4E34-BAA6-98877E371E33}"/>
              </a:ext>
            </a:extLst>
          </p:cNvPr>
          <p:cNvSpPr/>
          <p:nvPr/>
        </p:nvSpPr>
        <p:spPr>
          <a:xfrm>
            <a:off x="1164793" y="5821635"/>
            <a:ext cx="4161809" cy="598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i="1" dirty="0">
                <a:solidFill>
                  <a:schemeClr val="tx1"/>
                </a:solidFill>
              </a:rPr>
              <a:t>* Here I'm referring to biological sex (the discussion around how to best measure gender is a worthy one, however)</a:t>
            </a:r>
          </a:p>
        </p:txBody>
      </p:sp>
    </p:spTree>
    <p:extLst>
      <p:ext uri="{BB962C8B-B14F-4D97-AF65-F5344CB8AC3E}">
        <p14:creationId xmlns:p14="http://schemas.microsoft.com/office/powerpoint/2010/main" val="83139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AD1A5C-E9E5-4380-8B6A-F557EBCF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do we measure ‘unobservable’ constructs?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57B22-8903-4447-91AD-D30CB1371E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725" y="5232153"/>
            <a:ext cx="6233080" cy="368888"/>
          </a:xfrm>
        </p:spPr>
        <p:txBody>
          <a:bodyPr/>
          <a:lstStyle/>
          <a:p>
            <a:pPr algn="l"/>
            <a:r>
              <a:rPr lang="en-GB" dirty="0"/>
              <a:t>An individual’s value on the latent variable “causes” them to respond to the observed items in a particular way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256F36-51FF-455B-87E2-F582ED2CC85E}"/>
              </a:ext>
            </a:extLst>
          </p:cNvPr>
          <p:cNvSpPr/>
          <p:nvPr/>
        </p:nvSpPr>
        <p:spPr>
          <a:xfrm>
            <a:off x="5148785" y="3202436"/>
            <a:ext cx="1894427" cy="105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F69338-4C94-43EA-BF5E-796E472348A4}"/>
              </a:ext>
            </a:extLst>
          </p:cNvPr>
          <p:cNvSpPr/>
          <p:nvPr/>
        </p:nvSpPr>
        <p:spPr>
          <a:xfrm>
            <a:off x="8347514" y="2286522"/>
            <a:ext cx="2241684" cy="59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Feel sad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F0853-DD30-483B-8D61-5DC3D51187FB}"/>
              </a:ext>
            </a:extLst>
          </p:cNvPr>
          <p:cNvSpPr/>
          <p:nvPr/>
        </p:nvSpPr>
        <p:spPr>
          <a:xfrm>
            <a:off x="8347514" y="3017940"/>
            <a:ext cx="2241684" cy="59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Discouraged about future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B0B9C-6EBE-4431-841E-B97CE22ACA62}"/>
              </a:ext>
            </a:extLst>
          </p:cNvPr>
          <p:cNvSpPr/>
          <p:nvPr/>
        </p:nvSpPr>
        <p:spPr>
          <a:xfrm>
            <a:off x="8347514" y="3749358"/>
            <a:ext cx="2241684" cy="59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Loss of interest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A1C660-700D-4E2C-B12D-21B5997BB687}"/>
              </a:ext>
            </a:extLst>
          </p:cNvPr>
          <p:cNvSpPr/>
          <p:nvPr/>
        </p:nvSpPr>
        <p:spPr>
          <a:xfrm>
            <a:off x="8347514" y="4537920"/>
            <a:ext cx="2241684" cy="59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More tearful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29989A-E94E-4E84-BA39-8BC2711C156D}"/>
              </a:ext>
            </a:extLst>
          </p:cNvPr>
          <p:cNvSpPr txBox="1"/>
          <p:nvPr/>
        </p:nvSpPr>
        <p:spPr>
          <a:xfrm>
            <a:off x="10299266" y="5232153"/>
            <a:ext cx="388064" cy="285471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dirty="0"/>
              <a:t>Etc.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8E3701-30D5-491D-936B-BEC0754EDC8D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>
          <a:xfrm flipV="1">
            <a:off x="6765780" y="2585671"/>
            <a:ext cx="1581734" cy="7718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962543-3737-46D9-B32A-B8C354FD8151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7043212" y="3317089"/>
            <a:ext cx="1304302" cy="4147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4C79A1-E293-4537-AC7C-A24599A944C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987066" y="3922090"/>
            <a:ext cx="1360448" cy="1264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3CEE77-A746-4181-8E62-3317F00A6E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6765780" y="4106160"/>
            <a:ext cx="1581734" cy="7309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57A2727-AC5C-4988-8878-338FB5D3A952}"/>
              </a:ext>
            </a:extLst>
          </p:cNvPr>
          <p:cNvSpPr txBox="1"/>
          <p:nvPr/>
        </p:nvSpPr>
        <p:spPr>
          <a:xfrm>
            <a:off x="10201134" y="1924511"/>
            <a:ext cx="388064" cy="285471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 algn="r"/>
            <a:r>
              <a:rPr lang="en-GB" sz="1400" i="1" dirty="0"/>
              <a:t>Becks Depression Inventory</a:t>
            </a:r>
          </a:p>
        </p:txBody>
      </p:sp>
    </p:spTree>
    <p:extLst>
      <p:ext uri="{BB962C8B-B14F-4D97-AF65-F5344CB8AC3E}">
        <p14:creationId xmlns:p14="http://schemas.microsoft.com/office/powerpoint/2010/main" val="3010644716"/>
      </p:ext>
    </p:extLst>
  </p:cSld>
  <p:clrMapOvr>
    <a:masterClrMapping/>
  </p:clrMapOvr>
</p:sld>
</file>

<file path=ppt/theme/theme1.xml><?xml version="1.0" encoding="utf-8"?>
<a:theme xmlns:a="http://schemas.openxmlformats.org/drawingml/2006/main" name="NTU Theme">
  <a:themeElements>
    <a:clrScheme name="NTU3">
      <a:dk1>
        <a:srgbClr val="000000"/>
      </a:dk1>
      <a:lt1>
        <a:srgbClr val="FFFFFF"/>
      </a:lt1>
      <a:dk2>
        <a:srgbClr val="000000"/>
      </a:dk2>
      <a:lt2>
        <a:srgbClr val="E5E5E5"/>
      </a:lt2>
      <a:accent1>
        <a:srgbClr val="E5005B"/>
      </a:accent1>
      <a:accent2>
        <a:srgbClr val="9D043D"/>
      </a:accent2>
      <a:accent3>
        <a:srgbClr val="6D951A"/>
      </a:accent3>
      <a:accent4>
        <a:srgbClr val="00A6E1"/>
      </a:accent4>
      <a:accent5>
        <a:srgbClr val="F07C00"/>
      </a:accent5>
      <a:accent6>
        <a:srgbClr val="C7007F"/>
      </a:accent6>
      <a:hlink>
        <a:srgbClr val="005B94"/>
      </a:hlink>
      <a:folHlink>
        <a:srgbClr val="821D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b" anchorCtr="0">
        <a:normAutofit/>
      </a:bodyPr>
      <a:lstStyle>
        <a:defPPr algn="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TU Theme" id="{8F0A9531-0702-4E3F-AD0C-915D7A2FB060}" vid="{5EC2C68B-A86C-44E9-8628-35505389CD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NTU Theme</Template>
  <TotalTime>30972</TotalTime>
  <Words>2603</Words>
  <Application>Microsoft Office PowerPoint</Application>
  <PresentationFormat>Widescreen</PresentationFormat>
  <Paragraphs>399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Cambria Math</vt:lpstr>
      <vt:lpstr>Grotesque Light</vt:lpstr>
      <vt:lpstr>Sanskrit Text</vt:lpstr>
      <vt:lpstr>Times New Roman</vt:lpstr>
      <vt:lpstr>Wingdings</vt:lpstr>
      <vt:lpstr>NTU Theme</vt:lpstr>
      <vt:lpstr>An introduction to SEM in R</vt:lpstr>
      <vt:lpstr>About Me</vt:lpstr>
      <vt:lpstr>Today’s Session</vt:lpstr>
      <vt:lpstr>Session Content Overview </vt:lpstr>
      <vt:lpstr>Plan for Today (10am – 4:30pm) </vt:lpstr>
      <vt:lpstr>Materials </vt:lpstr>
      <vt:lpstr>What is structural equation modelling (SEM)?</vt:lpstr>
      <vt:lpstr>PowerPoint Presentation</vt:lpstr>
      <vt:lpstr>How do we measure ‘unobservable’ constructs?</vt:lpstr>
      <vt:lpstr>Latent Variables </vt:lpstr>
      <vt:lpstr>Latent Variable (graphical)</vt:lpstr>
      <vt:lpstr>Latent Variables – Estimation  </vt:lpstr>
      <vt:lpstr>Confirmatory Factor Analysis (CFA) </vt:lpstr>
      <vt:lpstr>Example - Beck’s Depression Inventory </vt:lpstr>
      <vt:lpstr>CFA (and subsequently SEM)– Some benefits  </vt:lpstr>
      <vt:lpstr>What is SEM?</vt:lpstr>
      <vt:lpstr>SEM – Full Structural Model  </vt:lpstr>
      <vt:lpstr>More complex models… </vt:lpstr>
      <vt:lpstr>SEM</vt:lpstr>
      <vt:lpstr>Path Analysis </vt:lpstr>
      <vt:lpstr>SEM in R </vt:lpstr>
      <vt:lpstr>Lavaan – Key Syntax </vt:lpstr>
      <vt:lpstr>Lavaan Steps </vt:lpstr>
      <vt:lpstr>Practical 1 – CFA (measurement model) </vt:lpstr>
      <vt:lpstr>Activity 1 </vt:lpstr>
      <vt:lpstr>Covary error terms</vt:lpstr>
      <vt:lpstr>Multi-group CFA</vt:lpstr>
      <vt:lpstr>Mediation in R</vt:lpstr>
      <vt:lpstr>What is mediation? </vt:lpstr>
      <vt:lpstr>Direct, indirect effects &amp; total effects</vt:lpstr>
      <vt:lpstr>Testing for the Indirect Effect </vt:lpstr>
      <vt:lpstr>Indirect Effects in R (lavaan)</vt:lpstr>
      <vt:lpstr>Practical 2 </vt:lpstr>
      <vt:lpstr>Activity 2 </vt:lpstr>
      <vt:lpstr>Demo: Serial Mediation </vt:lpstr>
      <vt:lpstr>Moderation in R</vt:lpstr>
      <vt:lpstr>Moderation </vt:lpstr>
      <vt:lpstr>Moderation – Binary Moderator </vt:lpstr>
      <vt:lpstr>Moderation – Continuous Moderator </vt:lpstr>
      <vt:lpstr>Moderation - Simple Slopes</vt:lpstr>
      <vt:lpstr>Moderation Example </vt:lpstr>
      <vt:lpstr>Lavaan – Obtaining Mean and Variance</vt:lpstr>
      <vt:lpstr>Demo: Moderation in Lavaan (observed variables)</vt:lpstr>
      <vt:lpstr>Exercise: Moderation using binary moderator </vt:lpstr>
      <vt:lpstr>Latent Variable Interactions </vt:lpstr>
      <vt:lpstr>Useful 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Gardner, Sarah</dc:creator>
  <cp:lastModifiedBy>Sarah Gardner</cp:lastModifiedBy>
  <cp:revision>18</cp:revision>
  <dcterms:created xsi:type="dcterms:W3CDTF">2022-04-12T16:02:55Z</dcterms:created>
  <dcterms:modified xsi:type="dcterms:W3CDTF">2022-09-13T15:23:00Z</dcterms:modified>
</cp:coreProperties>
</file>