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256" r:id="rId2"/>
    <p:sldId id="319" r:id="rId3"/>
    <p:sldId id="307" r:id="rId4"/>
    <p:sldId id="261" r:id="rId5"/>
    <p:sldId id="257" r:id="rId6"/>
    <p:sldId id="294" r:id="rId7"/>
    <p:sldId id="270" r:id="rId8"/>
    <p:sldId id="271" r:id="rId9"/>
    <p:sldId id="265" r:id="rId10"/>
    <p:sldId id="272" r:id="rId11"/>
    <p:sldId id="277" r:id="rId12"/>
    <p:sldId id="278" r:id="rId13"/>
    <p:sldId id="274" r:id="rId14"/>
    <p:sldId id="281" r:id="rId15"/>
    <p:sldId id="282" r:id="rId16"/>
    <p:sldId id="263" r:id="rId17"/>
    <p:sldId id="283" r:id="rId18"/>
    <p:sldId id="284" r:id="rId19"/>
    <p:sldId id="285" r:id="rId20"/>
    <p:sldId id="291" r:id="rId21"/>
    <p:sldId id="292" r:id="rId22"/>
    <p:sldId id="259" r:id="rId23"/>
    <p:sldId id="318" r:id="rId24"/>
    <p:sldId id="293" r:id="rId25"/>
    <p:sldId id="295" r:id="rId26"/>
    <p:sldId id="296" r:id="rId27"/>
    <p:sldId id="297" r:id="rId28"/>
    <p:sldId id="298" r:id="rId29"/>
    <p:sldId id="262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10" r:id="rId41"/>
    <p:sldId id="311" r:id="rId42"/>
    <p:sldId id="320" r:id="rId43"/>
    <p:sldId id="323" r:id="rId44"/>
    <p:sldId id="312" r:id="rId45"/>
    <p:sldId id="3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ardner" userId="f2f620d415005349" providerId="LiveId" clId="{94A0D878-2482-4BF4-AE53-8C3AA79BF9F7}"/>
    <pc:docChg chg="delSld modSld">
      <pc:chgData name="Sarah Gardner" userId="f2f620d415005349" providerId="LiveId" clId="{94A0D878-2482-4BF4-AE53-8C3AA79BF9F7}" dt="2022-09-13T16:42:40.618" v="4" actId="2696"/>
      <pc:docMkLst>
        <pc:docMk/>
      </pc:docMkLst>
      <pc:sldChg chg="modSp del mod">
        <pc:chgData name="Sarah Gardner" userId="f2f620d415005349" providerId="LiveId" clId="{94A0D878-2482-4BF4-AE53-8C3AA79BF9F7}" dt="2022-09-13T16:42:40.618" v="4" actId="2696"/>
        <pc:sldMkLst>
          <pc:docMk/>
          <pc:sldMk cId="44120119" sldId="322"/>
        </pc:sldMkLst>
        <pc:spChg chg="mod">
          <ac:chgData name="Sarah Gardner" userId="f2f620d415005349" providerId="LiveId" clId="{94A0D878-2482-4BF4-AE53-8C3AA79BF9F7}" dt="2022-09-13T15:36:53.319" v="3" actId="20577"/>
          <ac:spMkLst>
            <pc:docMk/>
            <pc:sldMk cId="44120119" sldId="322"/>
            <ac:spMk id="3" creationId="{244C33BB-8D24-DC99-E5CC-EBB537EA7888}"/>
          </ac:spMkLst>
        </pc:spChg>
      </pc:sldChg>
    </pc:docChg>
  </pc:docChgLst>
  <pc:docChgLst>
    <pc:chgData name="Gardner, Sarah" userId="91d39de5-f973-474c-a4b5-59bb0366fb8e" providerId="ADAL" clId="{155152B0-87E4-46EA-8DDC-73B3A1F9E074}"/>
    <pc:docChg chg="modSld sldOrd">
      <pc:chgData name="Gardner, Sarah" userId="91d39de5-f973-474c-a4b5-59bb0366fb8e" providerId="ADAL" clId="{155152B0-87E4-46EA-8DDC-73B3A1F9E074}" dt="2022-08-22T16:01:33.323" v="1"/>
      <pc:docMkLst>
        <pc:docMk/>
      </pc:docMkLst>
      <pc:sldChg chg="ord">
        <pc:chgData name="Gardner, Sarah" userId="91d39de5-f973-474c-a4b5-59bb0366fb8e" providerId="ADAL" clId="{155152B0-87E4-46EA-8DDC-73B3A1F9E074}" dt="2022-08-22T16:01:33.323" v="1"/>
        <pc:sldMkLst>
          <pc:docMk/>
          <pc:sldMk cId="426557801" sldId="263"/>
        </pc:sldMkLst>
      </pc:sldChg>
    </pc:docChg>
  </pc:docChgLst>
  <pc:docChgLst>
    <pc:chgData name="Gardner, Sarah" userId="91d39de5-f973-474c-a4b5-59bb0366fb8e" providerId="ADAL" clId="{1D749BE8-1FA3-4C03-8C96-FDC90E3A258C}"/>
    <pc:docChg chg="undo custSel addSld delSld modSld sldOrd">
      <pc:chgData name="Gardner, Sarah" userId="91d39de5-f973-474c-a4b5-59bb0366fb8e" providerId="ADAL" clId="{1D749BE8-1FA3-4C03-8C96-FDC90E3A258C}" dt="2022-04-27T17:46:29.810" v="6165" actId="20577"/>
      <pc:docMkLst>
        <pc:docMk/>
      </pc:docMkLst>
      <pc:sldChg chg="addSp delSp modSp mod modClrScheme chgLayout">
        <pc:chgData name="Gardner, Sarah" userId="91d39de5-f973-474c-a4b5-59bb0366fb8e" providerId="ADAL" clId="{1D749BE8-1FA3-4C03-8C96-FDC90E3A258C}" dt="2022-04-26T07:53:01.847" v="2451" actId="700"/>
        <pc:sldMkLst>
          <pc:docMk/>
          <pc:sldMk cId="3504565536" sldId="256"/>
        </pc:sldMkLst>
        <pc:spChg chg="add del mod ord">
          <ac:chgData name="Gardner, Sarah" userId="91d39de5-f973-474c-a4b5-59bb0366fb8e" providerId="ADAL" clId="{1D749BE8-1FA3-4C03-8C96-FDC90E3A258C}" dt="2022-04-26T07:52:40.827" v="2448" actId="700"/>
          <ac:spMkLst>
            <pc:docMk/>
            <pc:sldMk cId="3504565536" sldId="256"/>
            <ac:spMk id="2" creationId="{34022A53-61D9-4535-A672-E6724941601E}"/>
          </ac:spMkLst>
        </pc:spChg>
        <pc:spChg chg="add del mod ord">
          <ac:chgData name="Gardner, Sarah" userId="91d39de5-f973-474c-a4b5-59bb0366fb8e" providerId="ADAL" clId="{1D749BE8-1FA3-4C03-8C96-FDC90E3A258C}" dt="2022-04-26T07:52:45.151" v="2449" actId="700"/>
          <ac:spMkLst>
            <pc:docMk/>
            <pc:sldMk cId="3504565536" sldId="256"/>
            <ac:spMk id="3" creationId="{3A0A31B2-E006-47A8-9543-CE1882FCEE5B}"/>
          </ac:spMkLst>
        </pc:spChg>
        <pc:spChg chg="add del mod ord">
          <ac:chgData name="Gardner, Sarah" userId="91d39de5-f973-474c-a4b5-59bb0366fb8e" providerId="ADAL" clId="{1D749BE8-1FA3-4C03-8C96-FDC90E3A258C}" dt="2022-04-26T07:52:49.756" v="2450" actId="700"/>
          <ac:spMkLst>
            <pc:docMk/>
            <pc:sldMk cId="3504565536" sldId="256"/>
            <ac:spMk id="4" creationId="{A9DA7329-CA4B-4441-AF88-3064CD23A9FF}"/>
          </ac:spMkLst>
        </pc:spChg>
        <pc:spChg chg="add del 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5" creationId="{0D31E51D-BE13-4850-90ED-89DCD2B62CE6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8" creationId="{771042E9-AA60-83D5-7FFC-22F5529F5D9A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10" creationId="{F1BC3DC7-91ED-ADAF-8E76-9D609F1D74D8}"/>
          </ac:spMkLst>
        </pc:spChg>
      </pc:sldChg>
      <pc:sldChg chg="modSp mod">
        <pc:chgData name="Gardner, Sarah" userId="91d39de5-f973-474c-a4b5-59bb0366fb8e" providerId="ADAL" clId="{1D749BE8-1FA3-4C03-8C96-FDC90E3A258C}" dt="2022-04-27T11:12:00.927" v="5244" actId="20577"/>
        <pc:sldMkLst>
          <pc:docMk/>
          <pc:sldMk cId="3307033147" sldId="257"/>
        </pc:sldMkLst>
        <pc:spChg chg="mod">
          <ac:chgData name="Gardner, Sarah" userId="91d39de5-f973-474c-a4b5-59bb0366fb8e" providerId="ADAL" clId="{1D749BE8-1FA3-4C03-8C96-FDC90E3A258C}" dt="2022-04-27T11:12:00.927" v="5244" actId="20577"/>
          <ac:spMkLst>
            <pc:docMk/>
            <pc:sldMk cId="3307033147" sldId="257"/>
            <ac:spMk id="2" creationId="{65B2CB2E-334D-43CC-B7B8-4EFDF10D399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6T16:10:31.912" v="3159" actId="20577"/>
        <pc:sldMkLst>
          <pc:docMk/>
          <pc:sldMk cId="2746474193" sldId="259"/>
        </pc:sldMkLst>
        <pc:spChg chg="mod">
          <ac:chgData name="Gardner, Sarah" userId="91d39de5-f973-474c-a4b5-59bb0366fb8e" providerId="ADAL" clId="{1D749BE8-1FA3-4C03-8C96-FDC90E3A258C}" dt="2022-04-26T16:08:48.494" v="3051" actId="20577"/>
          <ac:spMkLst>
            <pc:docMk/>
            <pc:sldMk cId="2746474193" sldId="259"/>
            <ac:spMk id="2" creationId="{9805E469-B598-4527-874F-9A8B98E25EA3}"/>
          </ac:spMkLst>
        </pc:spChg>
        <pc:graphicFrameChg chg="add mod modGraphic">
          <ac:chgData name="Gardner, Sarah" userId="91d39de5-f973-474c-a4b5-59bb0366fb8e" providerId="ADAL" clId="{1D749BE8-1FA3-4C03-8C96-FDC90E3A258C}" dt="2022-04-26T16:10:31.912" v="3159" actId="20577"/>
          <ac:graphicFrameMkLst>
            <pc:docMk/>
            <pc:sldMk cId="2746474193" sldId="259"/>
            <ac:graphicFrameMk id="5" creationId="{F5CB0F99-F3D4-4BD1-9D6E-880E3F105052}"/>
          </ac:graphicFrameMkLst>
        </pc:graphicFrameChg>
        <pc:picChg chg="del mod">
          <ac:chgData name="Gardner, Sarah" userId="91d39de5-f973-474c-a4b5-59bb0366fb8e" providerId="ADAL" clId="{1D749BE8-1FA3-4C03-8C96-FDC90E3A258C}" dt="2022-04-25T09:55:40.623" v="419" actId="478"/>
          <ac:picMkLst>
            <pc:docMk/>
            <pc:sldMk cId="2746474193" sldId="259"/>
            <ac:picMk id="6" creationId="{D3BF8123-E28E-43B2-826B-D7F2BDFEB742}"/>
          </ac:picMkLst>
        </pc:picChg>
      </pc:sldChg>
      <pc:sldChg chg="modSp mod">
        <pc:chgData name="Gardner, Sarah" userId="91d39de5-f973-474c-a4b5-59bb0366fb8e" providerId="ADAL" clId="{1D749BE8-1FA3-4C03-8C96-FDC90E3A258C}" dt="2022-04-27T11:43:31.440" v="5257" actId="313"/>
        <pc:sldMkLst>
          <pc:docMk/>
          <pc:sldMk cId="3256199045" sldId="262"/>
        </pc:sldMkLst>
        <pc:spChg chg="mod">
          <ac:chgData name="Gardner, Sarah" userId="91d39de5-f973-474c-a4b5-59bb0366fb8e" providerId="ADAL" clId="{1D749BE8-1FA3-4C03-8C96-FDC90E3A258C}" dt="2022-04-27T11:43:31.440" v="5257" actId="313"/>
          <ac:spMkLst>
            <pc:docMk/>
            <pc:sldMk cId="3256199045" sldId="262"/>
            <ac:spMk id="2" creationId="{C6F08D1E-FE49-4604-BE3B-DD260A1D7555}"/>
          </ac:spMkLst>
        </pc:spChg>
      </pc:sldChg>
      <pc:sldChg chg="addSp modSp mod">
        <pc:chgData name="Gardner, Sarah" userId="91d39de5-f973-474c-a4b5-59bb0366fb8e" providerId="ADAL" clId="{1D749BE8-1FA3-4C03-8C96-FDC90E3A258C}" dt="2022-04-27T08:35:40.957" v="4006" actId="113"/>
        <pc:sldMkLst>
          <pc:docMk/>
          <pc:sldMk cId="3414426638" sldId="281"/>
        </pc:sldMkLst>
        <pc:spChg chg="add mod">
          <ac:chgData name="Gardner, Sarah" userId="91d39de5-f973-474c-a4b5-59bb0366fb8e" providerId="ADAL" clId="{1D749BE8-1FA3-4C03-8C96-FDC90E3A258C}" dt="2022-04-27T08:35:40.957" v="4006" actId="113"/>
          <ac:spMkLst>
            <pc:docMk/>
            <pc:sldMk cId="3414426638" sldId="281"/>
            <ac:spMk id="2" creationId="{62E7C0C9-96CB-46CF-BFC6-69FB3EE3EED7}"/>
          </ac:spMkLst>
        </pc:spChg>
      </pc:sldChg>
      <pc:sldChg chg="modSp mod modAnim">
        <pc:chgData name="Gardner, Sarah" userId="91d39de5-f973-474c-a4b5-59bb0366fb8e" providerId="ADAL" clId="{1D749BE8-1FA3-4C03-8C96-FDC90E3A258C}" dt="2022-04-27T08:37:39.958" v="4062" actId="20577"/>
        <pc:sldMkLst>
          <pc:docMk/>
          <pc:sldMk cId="1625607831" sldId="282"/>
        </pc:sldMkLst>
        <pc:spChg chg="mod">
          <ac:chgData name="Gardner, Sarah" userId="91d39de5-f973-474c-a4b5-59bb0366fb8e" providerId="ADAL" clId="{1D749BE8-1FA3-4C03-8C96-FDC90E3A258C}" dt="2022-04-27T08:37:39.958" v="4062" actId="20577"/>
          <ac:spMkLst>
            <pc:docMk/>
            <pc:sldMk cId="1625607831" sldId="282"/>
            <ac:spMk id="2" creationId="{051D1BAB-B034-466C-9D0A-A91FFFA8B463}"/>
          </ac:spMkLst>
        </pc:spChg>
      </pc:sldChg>
      <pc:sldChg chg="addSp delSp modSp mod modAnim">
        <pc:chgData name="Gardner, Sarah" userId="91d39de5-f973-474c-a4b5-59bb0366fb8e" providerId="ADAL" clId="{1D749BE8-1FA3-4C03-8C96-FDC90E3A258C}" dt="2022-04-27T08:43:50.521" v="4301" actId="14100"/>
        <pc:sldMkLst>
          <pc:docMk/>
          <pc:sldMk cId="1517285190" sldId="284"/>
        </pc:sldMkLst>
        <pc:spChg chg="add del mod">
          <ac:chgData name="Gardner, Sarah" userId="91d39de5-f973-474c-a4b5-59bb0366fb8e" providerId="ADAL" clId="{1D749BE8-1FA3-4C03-8C96-FDC90E3A258C}" dt="2022-04-27T08:40:27.820" v="4067" actId="478"/>
          <ac:spMkLst>
            <pc:docMk/>
            <pc:sldMk cId="1517285190" sldId="284"/>
            <ac:spMk id="2" creationId="{A5BBDDEA-8070-4079-B27F-BC3BF69625B0}"/>
          </ac:spMkLst>
        </pc:spChg>
        <pc:spChg chg="add mod">
          <ac:chgData name="Gardner, Sarah" userId="91d39de5-f973-474c-a4b5-59bb0366fb8e" providerId="ADAL" clId="{1D749BE8-1FA3-4C03-8C96-FDC90E3A258C}" dt="2022-04-27T08:42:31.406" v="4216" actId="1076"/>
          <ac:spMkLst>
            <pc:docMk/>
            <pc:sldMk cId="1517285190" sldId="284"/>
            <ac:spMk id="10" creationId="{310B958C-4D80-47AC-BC15-B40A7D8A823A}"/>
          </ac:spMkLst>
        </pc:spChg>
        <pc:spChg chg="add mod">
          <ac:chgData name="Gardner, Sarah" userId="91d39de5-f973-474c-a4b5-59bb0366fb8e" providerId="ADAL" clId="{1D749BE8-1FA3-4C03-8C96-FDC90E3A258C}" dt="2022-04-27T08:43:41.999" v="4297" actId="1076"/>
          <ac:spMkLst>
            <pc:docMk/>
            <pc:sldMk cId="1517285190" sldId="284"/>
            <ac:spMk id="11" creationId="{43C35EFB-A481-4FBD-885D-314CF39D3BF9}"/>
          </ac:spMkLst>
        </pc:spChg>
        <pc:picChg chg="mod">
          <ac:chgData name="Gardner, Sarah" userId="91d39de5-f973-474c-a4b5-59bb0366fb8e" providerId="ADAL" clId="{1D749BE8-1FA3-4C03-8C96-FDC90E3A258C}" dt="2022-04-27T08:42:23.119" v="4212" actId="1076"/>
          <ac:picMkLst>
            <pc:docMk/>
            <pc:sldMk cId="1517285190" sldId="284"/>
            <ac:picMk id="5" creationId="{83D08470-CA8B-4D45-A590-1695AA8CBB1D}"/>
          </ac:picMkLst>
        </pc:picChg>
        <pc:cxnChg chg="add mod">
          <ac:chgData name="Gardner, Sarah" userId="91d39de5-f973-474c-a4b5-59bb0366fb8e" providerId="ADAL" clId="{1D749BE8-1FA3-4C03-8C96-FDC90E3A258C}" dt="2022-04-27T08:40:47.551" v="4074" actId="14100"/>
          <ac:cxnSpMkLst>
            <pc:docMk/>
            <pc:sldMk cId="1517285190" sldId="284"/>
            <ac:cxnSpMk id="6" creationId="{DCFBCB46-3525-422A-B4E7-92BD3B7EEFB3}"/>
          </ac:cxnSpMkLst>
        </pc:cxnChg>
        <pc:cxnChg chg="add mod">
          <ac:chgData name="Gardner, Sarah" userId="91d39de5-f973-474c-a4b5-59bb0366fb8e" providerId="ADAL" clId="{1D749BE8-1FA3-4C03-8C96-FDC90E3A258C}" dt="2022-04-27T08:43:50.521" v="4301" actId="14100"/>
          <ac:cxnSpMkLst>
            <pc:docMk/>
            <pc:sldMk cId="1517285190" sldId="284"/>
            <ac:cxnSpMk id="12" creationId="{13896403-323C-4E67-B423-66547420EFA3}"/>
          </ac:cxnSpMkLst>
        </pc:cxnChg>
      </pc:sldChg>
      <pc:sldChg chg="modSp mod">
        <pc:chgData name="Gardner, Sarah" userId="91d39de5-f973-474c-a4b5-59bb0366fb8e" providerId="ADAL" clId="{1D749BE8-1FA3-4C03-8C96-FDC90E3A258C}" dt="2022-04-26T08:12:48.224" v="2636" actId="20577"/>
        <pc:sldMkLst>
          <pc:docMk/>
          <pc:sldMk cId="2674736685" sldId="292"/>
        </pc:sldMkLst>
        <pc:spChg chg="mod">
          <ac:chgData name="Gardner, Sarah" userId="91d39de5-f973-474c-a4b5-59bb0366fb8e" providerId="ADAL" clId="{1D749BE8-1FA3-4C03-8C96-FDC90E3A258C}" dt="2022-04-26T08:12:48.224" v="2636" actId="20577"/>
          <ac:spMkLst>
            <pc:docMk/>
            <pc:sldMk cId="2674736685" sldId="292"/>
            <ac:spMk id="2" creationId="{F16590A4-00B5-4CD6-9D10-A109D5FD5811}"/>
          </ac:spMkLst>
        </pc:spChg>
      </pc:sldChg>
      <pc:sldChg chg="modSp mod">
        <pc:chgData name="Gardner, Sarah" userId="91d39de5-f973-474c-a4b5-59bb0366fb8e" providerId="ADAL" clId="{1D749BE8-1FA3-4C03-8C96-FDC90E3A258C}" dt="2022-04-27T08:45:47.692" v="4537" actId="20577"/>
        <pc:sldMkLst>
          <pc:docMk/>
          <pc:sldMk cId="2434703633" sldId="293"/>
        </pc:sldMkLst>
        <pc:spChg chg="mod">
          <ac:chgData name="Gardner, Sarah" userId="91d39de5-f973-474c-a4b5-59bb0366fb8e" providerId="ADAL" clId="{1D749BE8-1FA3-4C03-8C96-FDC90E3A258C}" dt="2022-04-27T08:45:47.692" v="4537" actId="20577"/>
          <ac:spMkLst>
            <pc:docMk/>
            <pc:sldMk cId="2434703633" sldId="293"/>
            <ac:spMk id="2" creationId="{7E346E77-A967-4F49-AB0F-C288460EBD58}"/>
          </ac:spMkLst>
        </pc:spChg>
        <pc:spChg chg="mod">
          <ac:chgData name="Gardner, Sarah" userId="91d39de5-f973-474c-a4b5-59bb0366fb8e" providerId="ADAL" clId="{1D749BE8-1FA3-4C03-8C96-FDC90E3A258C}" dt="2022-04-26T16:04:56.873" v="2862" actId="20577"/>
          <ac:spMkLst>
            <pc:docMk/>
            <pc:sldMk cId="2434703633" sldId="293"/>
            <ac:spMk id="3" creationId="{7624E345-69F0-4685-8248-F70F71E33764}"/>
          </ac:spMkLst>
        </pc:spChg>
      </pc:sldChg>
      <pc:sldChg chg="modSp mod">
        <pc:chgData name="Gardner, Sarah" userId="91d39de5-f973-474c-a4b5-59bb0366fb8e" providerId="ADAL" clId="{1D749BE8-1FA3-4C03-8C96-FDC90E3A258C}" dt="2022-04-27T17:46:29.810" v="6165" actId="20577"/>
        <pc:sldMkLst>
          <pc:docMk/>
          <pc:sldMk cId="1909690533" sldId="294"/>
        </pc:sldMkLst>
        <pc:spChg chg="mod">
          <ac:chgData name="Gardner, Sarah" userId="91d39de5-f973-474c-a4b5-59bb0366fb8e" providerId="ADAL" clId="{1D749BE8-1FA3-4C03-8C96-FDC90E3A258C}" dt="2022-04-27T17:46:29.810" v="6165" actId="20577"/>
          <ac:spMkLst>
            <pc:docMk/>
            <pc:sldMk cId="1909690533" sldId="294"/>
            <ac:spMk id="2" creationId="{C5ADBE80-96A3-4B6B-80CF-4A081A009D82}"/>
          </ac:spMkLst>
        </pc:spChg>
      </pc:sldChg>
      <pc:sldChg chg="modSp mod">
        <pc:chgData name="Gardner, Sarah" userId="91d39de5-f973-474c-a4b5-59bb0366fb8e" providerId="ADAL" clId="{1D749BE8-1FA3-4C03-8C96-FDC90E3A258C}" dt="2022-04-27T08:46:15.900" v="4609" actId="20577"/>
        <pc:sldMkLst>
          <pc:docMk/>
          <pc:sldMk cId="1386280712" sldId="295"/>
        </pc:sldMkLst>
        <pc:spChg chg="mod">
          <ac:chgData name="Gardner, Sarah" userId="91d39de5-f973-474c-a4b5-59bb0366fb8e" providerId="ADAL" clId="{1D749BE8-1FA3-4C03-8C96-FDC90E3A258C}" dt="2022-04-27T08:46:15.900" v="4609" actId="20577"/>
          <ac:spMkLst>
            <pc:docMk/>
            <pc:sldMk cId="1386280712" sldId="295"/>
            <ac:spMk id="2" creationId="{A848456D-D520-4615-A32C-31FC5066AA19}"/>
          </ac:spMkLst>
        </pc:spChg>
      </pc:sldChg>
      <pc:sldChg chg="modSp mod">
        <pc:chgData name="Gardner, Sarah" userId="91d39de5-f973-474c-a4b5-59bb0366fb8e" providerId="ADAL" clId="{1D749BE8-1FA3-4C03-8C96-FDC90E3A258C}" dt="2022-04-27T16:45:52.375" v="6111" actId="27636"/>
        <pc:sldMkLst>
          <pc:docMk/>
          <pc:sldMk cId="2846244005" sldId="301"/>
        </pc:sldMkLst>
        <pc:spChg chg="mod">
          <ac:chgData name="Gardner, Sarah" userId="91d39de5-f973-474c-a4b5-59bb0366fb8e" providerId="ADAL" clId="{1D749BE8-1FA3-4C03-8C96-FDC90E3A258C}" dt="2022-04-27T16:45:52.375" v="6111" actId="27636"/>
          <ac:spMkLst>
            <pc:docMk/>
            <pc:sldMk cId="2846244005" sldId="301"/>
            <ac:spMk id="2" creationId="{650B1502-7F79-4A4F-8380-DB8C0C0CE6E0}"/>
          </ac:spMkLst>
        </pc:spChg>
      </pc:sldChg>
      <pc:sldChg chg="modSp mod">
        <pc:chgData name="Gardner, Sarah" userId="91d39de5-f973-474c-a4b5-59bb0366fb8e" providerId="ADAL" clId="{1D749BE8-1FA3-4C03-8C96-FDC90E3A258C}" dt="2022-04-27T16:46:06.655" v="6117" actId="20577"/>
        <pc:sldMkLst>
          <pc:docMk/>
          <pc:sldMk cId="448975950" sldId="303"/>
        </pc:sldMkLst>
        <pc:spChg chg="mod">
          <ac:chgData name="Gardner, Sarah" userId="91d39de5-f973-474c-a4b5-59bb0366fb8e" providerId="ADAL" clId="{1D749BE8-1FA3-4C03-8C96-FDC90E3A258C}" dt="2022-04-27T16:46:06.655" v="6117" actId="20577"/>
          <ac:spMkLst>
            <pc:docMk/>
            <pc:sldMk cId="448975950" sldId="303"/>
            <ac:spMk id="3" creationId="{27DC7233-C1F7-4FE4-B328-33825B65D5F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5T10:26:05.878" v="467" actId="20577"/>
        <pc:sldMkLst>
          <pc:docMk/>
          <pc:sldMk cId="2600004341" sldId="305"/>
        </pc:sldMkLst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29" creationId="{AFB95C36-2AA0-4CAE-A53B-5B97A6A3B99D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0" creationId="{5E8D1B4F-93ED-4322-B0A0-C29F6712827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1" creationId="{0FB89F15-288F-4CB6-8CB9-8918440A98B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4" creationId="{F46881D5-7A04-47AD-90CA-BA700A589FC5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5" creationId="{C8D76A3A-F567-4C00-99B6-4B746156D6BB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6" creationId="{60FE4A21-A8CB-4566-BBCE-EC9D90321D24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7" creationId="{4AD6C800-6AD3-4D55-867D-5F4DF38F8F07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41" creationId="{2698077C-850D-42BE-82E3-EF20FE72C32A}"/>
          </ac:spMkLst>
        </pc:spChg>
        <pc:spChg chg="add mod">
          <ac:chgData name="Gardner, Sarah" userId="91d39de5-f973-474c-a4b5-59bb0366fb8e" providerId="ADAL" clId="{1D749BE8-1FA3-4C03-8C96-FDC90E3A258C}" dt="2022-04-25T10:25:44.099" v="459" actId="20577"/>
          <ac:spMkLst>
            <pc:docMk/>
            <pc:sldMk cId="2600004341" sldId="305"/>
            <ac:spMk id="42" creationId="{4B79997C-B5EF-4F14-9FA0-C54CD0A1E933}"/>
          </ac:spMkLst>
        </pc:spChg>
        <pc:spChg chg="add mod">
          <ac:chgData name="Gardner, Sarah" userId="91d39de5-f973-474c-a4b5-59bb0366fb8e" providerId="ADAL" clId="{1D749BE8-1FA3-4C03-8C96-FDC90E3A258C}" dt="2022-04-25T10:25:53.532" v="463" actId="20577"/>
          <ac:spMkLst>
            <pc:docMk/>
            <pc:sldMk cId="2600004341" sldId="305"/>
            <ac:spMk id="43" creationId="{E79BD9F0-5DEC-4ED4-A5D4-D5836FF47920}"/>
          </ac:spMkLst>
        </pc:spChg>
        <pc:spChg chg="add mod">
          <ac:chgData name="Gardner, Sarah" userId="91d39de5-f973-474c-a4b5-59bb0366fb8e" providerId="ADAL" clId="{1D749BE8-1FA3-4C03-8C96-FDC90E3A258C}" dt="2022-04-25T10:26:05.878" v="467" actId="20577"/>
          <ac:spMkLst>
            <pc:docMk/>
            <pc:sldMk cId="2600004341" sldId="305"/>
            <ac:spMk id="44" creationId="{6B6FCE89-A8BD-4C43-B941-CCB21E7ECFA6}"/>
          </ac:spMkLst>
        </pc:sp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2" creationId="{2E1F2F37-B097-412E-BA57-9279F94E62E2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3" creationId="{AC97E06E-2FEA-490E-B9E4-FF9269ADFDB9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8" creationId="{9643B413-F214-4768-AD20-F49A42B7F0AE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9" creationId="{934086A0-3146-4874-AE57-F9534D99A38A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40" creationId="{8A19C911-7A24-4599-AAD8-F5D3CBE03A54}"/>
          </ac:cxnSpMkLst>
        </pc:cxnChg>
      </pc:sldChg>
      <pc:sldChg chg="modSp mod">
        <pc:chgData name="Gardner, Sarah" userId="91d39de5-f973-474c-a4b5-59bb0366fb8e" providerId="ADAL" clId="{1D749BE8-1FA3-4C03-8C96-FDC90E3A258C}" dt="2022-04-26T07:51:21.538" v="2445" actId="20577"/>
        <pc:sldMkLst>
          <pc:docMk/>
          <pc:sldMk cId="2090832676" sldId="307"/>
        </pc:sldMkLst>
        <pc:spChg chg="mod">
          <ac:chgData name="Gardner, Sarah" userId="91d39de5-f973-474c-a4b5-59bb0366fb8e" providerId="ADAL" clId="{1D749BE8-1FA3-4C03-8C96-FDC90E3A258C}" dt="2022-04-26T07:51:21.538" v="2445" actId="20577"/>
          <ac:spMkLst>
            <pc:docMk/>
            <pc:sldMk cId="2090832676" sldId="307"/>
            <ac:spMk id="2" creationId="{128A3AA1-BF03-431A-B12A-DCAF65A755CF}"/>
          </ac:spMkLst>
        </pc:spChg>
      </pc:sldChg>
      <pc:sldChg chg="modSp mod">
        <pc:chgData name="Gardner, Sarah" userId="91d39de5-f973-474c-a4b5-59bb0366fb8e" providerId="ADAL" clId="{1D749BE8-1FA3-4C03-8C96-FDC90E3A258C}" dt="2022-04-25T11:34:37.136" v="1097" actId="20577"/>
        <pc:sldMkLst>
          <pc:docMk/>
          <pc:sldMk cId="1689095774" sldId="309"/>
        </pc:sldMkLst>
        <pc:spChg chg="mod">
          <ac:chgData name="Gardner, Sarah" userId="91d39de5-f973-474c-a4b5-59bb0366fb8e" providerId="ADAL" clId="{1D749BE8-1FA3-4C03-8C96-FDC90E3A258C}" dt="2022-04-25T11:34:37.136" v="1097" actId="20577"/>
          <ac:spMkLst>
            <pc:docMk/>
            <pc:sldMk cId="1689095774" sldId="309"/>
            <ac:spMk id="2" creationId="{B8C0485C-B34B-40BF-AE6D-670B5101845F}"/>
          </ac:spMkLst>
        </pc:spChg>
      </pc:sldChg>
      <pc:sldChg chg="addSp modSp new mod">
        <pc:chgData name="Gardner, Sarah" userId="91d39de5-f973-474c-a4b5-59bb0366fb8e" providerId="ADAL" clId="{1D749BE8-1FA3-4C03-8C96-FDC90E3A258C}" dt="2022-04-25T11:37:56.335" v="1291" actId="20577"/>
        <pc:sldMkLst>
          <pc:docMk/>
          <pc:sldMk cId="3050495392" sldId="310"/>
        </pc:sldMkLst>
        <pc:spChg chg="mod">
          <ac:chgData name="Gardner, Sarah" userId="91d39de5-f973-474c-a4b5-59bb0366fb8e" providerId="ADAL" clId="{1D749BE8-1FA3-4C03-8C96-FDC90E3A258C}" dt="2022-04-25T11:37:56.335" v="1291" actId="20577"/>
          <ac:spMkLst>
            <pc:docMk/>
            <pc:sldMk cId="3050495392" sldId="310"/>
            <ac:spMk id="2" creationId="{15146E0B-6063-4BD4-8E87-39CF2ECC5E69}"/>
          </ac:spMkLst>
        </pc:spChg>
        <pc:spChg chg="mod">
          <ac:chgData name="Gardner, Sarah" userId="91d39de5-f973-474c-a4b5-59bb0366fb8e" providerId="ADAL" clId="{1D749BE8-1FA3-4C03-8C96-FDC90E3A258C}" dt="2022-04-25T10:24:34.843" v="445" actId="20577"/>
          <ac:spMkLst>
            <pc:docMk/>
            <pc:sldMk cId="3050495392" sldId="310"/>
            <ac:spMk id="3" creationId="{66ABC9C0-6EED-459C-9216-0A0E9393FF38}"/>
          </ac:spMkLst>
        </pc:spChg>
        <pc:spChg chg="add mod">
          <ac:chgData name="Gardner, Sarah" userId="91d39de5-f973-474c-a4b5-59bb0366fb8e" providerId="ADAL" clId="{1D749BE8-1FA3-4C03-8C96-FDC90E3A258C}" dt="2022-04-25T10:26:46.260" v="486" actId="20577"/>
          <ac:spMkLst>
            <pc:docMk/>
            <pc:sldMk cId="3050495392" sldId="310"/>
            <ac:spMk id="5" creationId="{784E809D-4B4D-490C-A101-05E526D76D7A}"/>
          </ac:spMkLst>
        </pc:spChg>
        <pc:spChg chg="add mod">
          <ac:chgData name="Gardner, Sarah" userId="91d39de5-f973-474c-a4b5-59bb0366fb8e" providerId="ADAL" clId="{1D749BE8-1FA3-4C03-8C96-FDC90E3A258C}" dt="2022-04-25T10:26:51.413" v="494" actId="20577"/>
          <ac:spMkLst>
            <pc:docMk/>
            <pc:sldMk cId="3050495392" sldId="310"/>
            <ac:spMk id="6" creationId="{F2247B7C-4E97-415B-B378-FBB4BBDF5FE8}"/>
          </ac:spMkLst>
        </pc:spChg>
        <pc:spChg chg="add mod">
          <ac:chgData name="Gardner, Sarah" userId="91d39de5-f973-474c-a4b5-59bb0366fb8e" providerId="ADAL" clId="{1D749BE8-1FA3-4C03-8C96-FDC90E3A258C}" dt="2022-04-25T10:26:57.180" v="507" actId="20577"/>
          <ac:spMkLst>
            <pc:docMk/>
            <pc:sldMk cId="3050495392" sldId="310"/>
            <ac:spMk id="7" creationId="{DCF0C0D5-5F8C-46B9-84C0-7BFBB69B586E}"/>
          </ac:spMkLst>
        </pc:spChg>
        <pc:spChg chg="add mod">
          <ac:chgData name="Gardner, Sarah" userId="91d39de5-f973-474c-a4b5-59bb0366fb8e" providerId="ADAL" clId="{1D749BE8-1FA3-4C03-8C96-FDC90E3A258C}" dt="2022-04-25T10:27:03.310" v="514" actId="20577"/>
          <ac:spMkLst>
            <pc:docMk/>
            <pc:sldMk cId="3050495392" sldId="310"/>
            <ac:spMk id="10" creationId="{39EE26AE-95E9-48F9-82E7-BFB159521414}"/>
          </ac:spMkLst>
        </pc:spChg>
        <pc:spChg chg="add mod">
          <ac:chgData name="Gardner, Sarah" userId="91d39de5-f973-474c-a4b5-59bb0366fb8e" providerId="ADAL" clId="{1D749BE8-1FA3-4C03-8C96-FDC90E3A258C}" dt="2022-04-25T10:27:08.660" v="527" actId="20577"/>
          <ac:spMkLst>
            <pc:docMk/>
            <pc:sldMk cId="3050495392" sldId="310"/>
            <ac:spMk id="11" creationId="{9EDF4BCA-798A-47A6-9075-FACE47E63EED}"/>
          </ac:spMkLst>
        </pc:spChg>
        <pc:spChg chg="add mod">
          <ac:chgData name="Gardner, Sarah" userId="91d39de5-f973-474c-a4b5-59bb0366fb8e" providerId="ADAL" clId="{1D749BE8-1FA3-4C03-8C96-FDC90E3A258C}" dt="2022-04-25T10:27:19.835" v="546" actId="20577"/>
          <ac:spMkLst>
            <pc:docMk/>
            <pc:sldMk cId="3050495392" sldId="310"/>
            <ac:spMk id="12" creationId="{1BD37EEC-F1E5-45C7-92F3-6180AC176BCC}"/>
          </ac:spMkLst>
        </pc:spChg>
        <pc:spChg chg="add mod">
          <ac:chgData name="Gardner, Sarah" userId="91d39de5-f973-474c-a4b5-59bb0366fb8e" providerId="ADAL" clId="{1D749BE8-1FA3-4C03-8C96-FDC90E3A258C}" dt="2022-04-25T10:27:12.636" v="535" actId="20577"/>
          <ac:spMkLst>
            <pc:docMk/>
            <pc:sldMk cId="3050495392" sldId="310"/>
            <ac:spMk id="13" creationId="{7DA6D507-7FA2-4F5D-B218-6D7B6F8973A3}"/>
          </ac:spMkLst>
        </pc:spChg>
        <pc:spChg chg="add mod">
          <ac:chgData name="Gardner, Sarah" userId="91d39de5-f973-474c-a4b5-59bb0366fb8e" providerId="ADAL" clId="{1D749BE8-1FA3-4C03-8C96-FDC90E3A258C}" dt="2022-04-25T10:24:47.058" v="447"/>
          <ac:spMkLst>
            <pc:docMk/>
            <pc:sldMk cId="3050495392" sldId="310"/>
            <ac:spMk id="17" creationId="{25D1E360-0EB9-480C-99EA-AA9535AD4BB5}"/>
          </ac:spMkLst>
        </pc:spChg>
        <pc:spChg chg="add mod">
          <ac:chgData name="Gardner, Sarah" userId="91d39de5-f973-474c-a4b5-59bb0366fb8e" providerId="ADAL" clId="{1D749BE8-1FA3-4C03-8C96-FDC90E3A258C}" dt="2022-04-25T10:26:25.820" v="473" actId="20577"/>
          <ac:spMkLst>
            <pc:docMk/>
            <pc:sldMk cId="3050495392" sldId="310"/>
            <ac:spMk id="18" creationId="{C3731333-01ED-4FED-8922-1FBB6F41D7F5}"/>
          </ac:spMkLst>
        </pc:spChg>
        <pc:spChg chg="add mod">
          <ac:chgData name="Gardner, Sarah" userId="91d39de5-f973-474c-a4b5-59bb0366fb8e" providerId="ADAL" clId="{1D749BE8-1FA3-4C03-8C96-FDC90E3A258C}" dt="2022-04-25T10:26:23.221" v="471" actId="1076"/>
          <ac:spMkLst>
            <pc:docMk/>
            <pc:sldMk cId="3050495392" sldId="310"/>
            <ac:spMk id="19" creationId="{1BF0CEBD-0638-4E56-9BF3-E9DA9FF328A9}"/>
          </ac:spMkLst>
        </pc:spChg>
        <pc:spChg chg="add mod">
          <ac:chgData name="Gardner, Sarah" userId="91d39de5-f973-474c-a4b5-59bb0366fb8e" providerId="ADAL" clId="{1D749BE8-1FA3-4C03-8C96-FDC90E3A258C}" dt="2022-04-25T10:26:32.460" v="477" actId="20577"/>
          <ac:spMkLst>
            <pc:docMk/>
            <pc:sldMk cId="3050495392" sldId="310"/>
            <ac:spMk id="20" creationId="{22C4C390-92AC-4B60-B1C1-01F66654EE84}"/>
          </ac:spMkLst>
        </pc:sp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8" creationId="{78CA4A1E-40B4-4D21-A99D-8E00B4FEFD5F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9" creationId="{CC0C1268-CE64-45D1-ABF1-983F862CC650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4" creationId="{C4C9A584-2A1D-41A6-B4A7-F1938F1C74F5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5" creationId="{9DDF5DF0-2E26-44A7-B0DD-DFE6E44D0AB2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6" creationId="{6AC85DD4-7CE3-4247-9CF9-C96865A85B4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5T11:44:46.738" v="1904" actId="255"/>
        <pc:sldMkLst>
          <pc:docMk/>
          <pc:sldMk cId="1202200566" sldId="311"/>
        </pc:sldMkLst>
        <pc:spChg chg="mod">
          <ac:chgData name="Gardner, Sarah" userId="91d39de5-f973-474c-a4b5-59bb0366fb8e" providerId="ADAL" clId="{1D749BE8-1FA3-4C03-8C96-FDC90E3A258C}" dt="2022-04-25T11:40:32.755" v="1489" actId="14100"/>
          <ac:spMkLst>
            <pc:docMk/>
            <pc:sldMk cId="1202200566" sldId="311"/>
            <ac:spMk id="2" creationId="{3C5CAD81-5170-4954-9C4F-D6FC97B6EAC0}"/>
          </ac:spMkLst>
        </pc:spChg>
        <pc:spChg chg="mod">
          <ac:chgData name="Gardner, Sarah" userId="91d39de5-f973-474c-a4b5-59bb0366fb8e" providerId="ADAL" clId="{1D749BE8-1FA3-4C03-8C96-FDC90E3A258C}" dt="2022-04-25T11:44:35.831" v="1901" actId="1076"/>
          <ac:spMkLst>
            <pc:docMk/>
            <pc:sldMk cId="1202200566" sldId="311"/>
            <ac:spMk id="3" creationId="{78F0D0D5-507E-4746-9D87-6C0A77E8C7A9}"/>
          </ac:spMkLst>
        </pc:spChg>
        <pc:spChg chg="del">
          <ac:chgData name="Gardner, Sarah" userId="91d39de5-f973-474c-a4b5-59bb0366fb8e" providerId="ADAL" clId="{1D749BE8-1FA3-4C03-8C96-FDC90E3A258C}" dt="2022-04-25T11:42:21.432" v="1679" actId="478"/>
          <ac:spMkLst>
            <pc:docMk/>
            <pc:sldMk cId="1202200566" sldId="311"/>
            <ac:spMk id="4" creationId="{D74219F3-9106-493D-AD1C-6FA2071ADCAE}"/>
          </ac:spMkLst>
        </pc:spChg>
        <pc:spChg chg="add mod">
          <ac:chgData name="Gardner, Sarah" userId="91d39de5-f973-474c-a4b5-59bb0366fb8e" providerId="ADAL" clId="{1D749BE8-1FA3-4C03-8C96-FDC90E3A258C}" dt="2022-04-25T11:44:46.738" v="1904" actId="255"/>
          <ac:spMkLst>
            <pc:docMk/>
            <pc:sldMk cId="1202200566" sldId="311"/>
            <ac:spMk id="6" creationId="{386E3D39-4297-4DE5-B49F-98CE7E0D8674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7T12:04:12.619" v="5524" actId="1076"/>
        <pc:sldMkLst>
          <pc:docMk/>
          <pc:sldMk cId="1273540573" sldId="312"/>
        </pc:sldMkLst>
        <pc:spChg chg="mod">
          <ac:chgData name="Gardner, Sarah" userId="91d39de5-f973-474c-a4b5-59bb0366fb8e" providerId="ADAL" clId="{1D749BE8-1FA3-4C03-8C96-FDC90E3A258C}" dt="2022-04-27T12:04:02.995" v="5522" actId="20577"/>
          <ac:spMkLst>
            <pc:docMk/>
            <pc:sldMk cId="1273540573" sldId="312"/>
            <ac:spMk id="2" creationId="{AF32F59C-E0EC-4363-9DAC-06EF68437A6E}"/>
          </ac:spMkLst>
        </pc:spChg>
        <pc:spChg chg="mod">
          <ac:chgData name="Gardner, Sarah" userId="91d39de5-f973-474c-a4b5-59bb0366fb8e" providerId="ADAL" clId="{1D749BE8-1FA3-4C03-8C96-FDC90E3A258C}" dt="2022-04-26T07:31:15.759" v="1936" actId="20577"/>
          <ac:spMkLst>
            <pc:docMk/>
            <pc:sldMk cId="1273540573" sldId="312"/>
            <ac:spMk id="3" creationId="{B65DBACC-67DC-40F5-99DC-EB25BCDE0645}"/>
          </ac:spMkLst>
        </pc:spChg>
        <pc:spChg chg="del">
          <ac:chgData name="Gardner, Sarah" userId="91d39de5-f973-474c-a4b5-59bb0366fb8e" providerId="ADAL" clId="{1D749BE8-1FA3-4C03-8C96-FDC90E3A258C}" dt="2022-04-27T12:03:31.483" v="5474" actId="478"/>
          <ac:spMkLst>
            <pc:docMk/>
            <pc:sldMk cId="1273540573" sldId="312"/>
            <ac:spMk id="4" creationId="{0BB329E3-6B2B-462D-8AA3-D0778979F727}"/>
          </ac:spMkLst>
        </pc:spChg>
        <pc:picChg chg="add mod modCrop">
          <ac:chgData name="Gardner, Sarah" userId="91d39de5-f973-474c-a4b5-59bb0366fb8e" providerId="ADAL" clId="{1D749BE8-1FA3-4C03-8C96-FDC90E3A258C}" dt="2022-04-27T12:04:12.619" v="5524" actId="1076"/>
          <ac:picMkLst>
            <pc:docMk/>
            <pc:sldMk cId="1273540573" sldId="312"/>
            <ac:picMk id="6" creationId="{8A29B2D6-8ED6-44B6-9A7C-CF69F70D5593}"/>
          </ac:picMkLst>
        </pc:picChg>
      </pc:sldChg>
      <pc:sldChg chg="addSp modSp new mod">
        <pc:chgData name="Gardner, Sarah" userId="91d39de5-f973-474c-a4b5-59bb0366fb8e" providerId="ADAL" clId="{1D749BE8-1FA3-4C03-8C96-FDC90E3A258C}" dt="2022-04-26T07:37:49.254" v="2310" actId="1076"/>
        <pc:sldMkLst>
          <pc:docMk/>
          <pc:sldMk cId="3814406520" sldId="313"/>
        </pc:sldMkLst>
        <pc:spChg chg="mod">
          <ac:chgData name="Gardner, Sarah" userId="91d39de5-f973-474c-a4b5-59bb0366fb8e" providerId="ADAL" clId="{1D749BE8-1FA3-4C03-8C96-FDC90E3A258C}" dt="2022-04-26T07:35:48.374" v="2244" actId="14100"/>
          <ac:spMkLst>
            <pc:docMk/>
            <pc:sldMk cId="3814406520" sldId="313"/>
            <ac:spMk id="2" creationId="{911E2CA8-EA48-46A3-A56F-DD890477592A}"/>
          </ac:spMkLst>
        </pc:spChg>
        <pc:spChg chg="mod">
          <ac:chgData name="Gardner, Sarah" userId="91d39de5-f973-474c-a4b5-59bb0366fb8e" providerId="ADAL" clId="{1D749BE8-1FA3-4C03-8C96-FDC90E3A258C}" dt="2022-04-26T07:33:58.931" v="2016" actId="20577"/>
          <ac:spMkLst>
            <pc:docMk/>
            <pc:sldMk cId="3814406520" sldId="313"/>
            <ac:spMk id="3" creationId="{341F134A-E7E1-43BD-9D54-03B3E0573657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5" creationId="{D9B5A6B2-8422-45C1-B5BC-9E3459263F7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6" creationId="{738BDE84-05F8-46BD-A53D-21C44436459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7" creationId="{0ECEB4B8-83EF-4B5F-BCEE-C1F0A1E1A86A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20" creationId="{15D5EF86-CFA6-4A04-AB44-A76F3CB57712}"/>
          </ac:spMkLst>
        </pc:sp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8" creationId="{56E092D6-C2CB-4003-9630-620A334D0882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9" creationId="{57B46B01-CB56-4776-BF59-D962ACAC05E9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2" creationId="{03C27584-E618-4317-9D05-74D5030C7E3F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6" creationId="{99071745-F25F-4234-A5AC-7CED5449D90E}"/>
          </ac:cxnSpMkLst>
        </pc:cxnChg>
      </pc:sldChg>
      <pc:sldChg chg="modSp new mod">
        <pc:chgData name="Gardner, Sarah" userId="91d39de5-f973-474c-a4b5-59bb0366fb8e" providerId="ADAL" clId="{1D749BE8-1FA3-4C03-8C96-FDC90E3A258C}" dt="2022-04-26T07:32:51.133" v="1970" actId="20577"/>
        <pc:sldMkLst>
          <pc:docMk/>
          <pc:sldMk cId="3514970732" sldId="314"/>
        </pc:sldMkLst>
        <pc:spChg chg="mod">
          <ac:chgData name="Gardner, Sarah" userId="91d39de5-f973-474c-a4b5-59bb0366fb8e" providerId="ADAL" clId="{1D749BE8-1FA3-4C03-8C96-FDC90E3A258C}" dt="2022-04-26T07:32:51.133" v="1970" actId="20577"/>
          <ac:spMkLst>
            <pc:docMk/>
            <pc:sldMk cId="3514970732" sldId="314"/>
            <ac:spMk id="2" creationId="{83E01E34-A750-4B0A-9A0A-FD0627B73C22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6T08:14:20.319" v="2669" actId="1076"/>
        <pc:sldMkLst>
          <pc:docMk/>
          <pc:sldMk cId="3043869497" sldId="315"/>
        </pc:sldMkLst>
        <pc:spChg chg="del">
          <ac:chgData name="Gardner, Sarah" userId="91d39de5-f973-474c-a4b5-59bb0366fb8e" providerId="ADAL" clId="{1D749BE8-1FA3-4C03-8C96-FDC90E3A258C}" dt="2022-04-26T07:38:35.836" v="2312" actId="478"/>
          <ac:spMkLst>
            <pc:docMk/>
            <pc:sldMk cId="3043869497" sldId="315"/>
            <ac:spMk id="2" creationId="{03353DB7-4F3E-49D3-9283-CC54C9B24EA4}"/>
          </ac:spMkLst>
        </pc:spChg>
        <pc:spChg chg="del">
          <ac:chgData name="Gardner, Sarah" userId="91d39de5-f973-474c-a4b5-59bb0366fb8e" providerId="ADAL" clId="{1D749BE8-1FA3-4C03-8C96-FDC90E3A258C}" dt="2022-04-26T07:39:13.483" v="2324" actId="478"/>
          <ac:spMkLst>
            <pc:docMk/>
            <pc:sldMk cId="3043869497" sldId="315"/>
            <ac:spMk id="3" creationId="{380AB3F8-DAA1-4AB2-8B15-5654E25B2F62}"/>
          </ac:spMkLst>
        </pc:spChg>
        <pc:spChg chg="add mod">
          <ac:chgData name="Gardner, Sarah" userId="91d39de5-f973-474c-a4b5-59bb0366fb8e" providerId="ADAL" clId="{1D749BE8-1FA3-4C03-8C96-FDC90E3A258C}" dt="2022-04-26T07:38:55.684" v="2318" actId="20577"/>
          <ac:spMkLst>
            <pc:docMk/>
            <pc:sldMk cId="3043869497" sldId="315"/>
            <ac:spMk id="5" creationId="{F46A7794-2E04-4ACA-A51E-4309499DD245}"/>
          </ac:spMkLst>
        </pc:spChg>
        <pc:spChg chg="add mod">
          <ac:chgData name="Gardner, Sarah" userId="91d39de5-f973-474c-a4b5-59bb0366fb8e" providerId="ADAL" clId="{1D749BE8-1FA3-4C03-8C96-FDC90E3A258C}" dt="2022-04-26T07:38:50.468" v="2317" actId="20577"/>
          <ac:spMkLst>
            <pc:docMk/>
            <pc:sldMk cId="3043869497" sldId="315"/>
            <ac:spMk id="6" creationId="{CAB07804-1C10-4883-8F15-03EBD4F19757}"/>
          </ac:spMkLst>
        </pc:spChg>
        <pc:spChg chg="add mod">
          <ac:chgData name="Gardner, Sarah" userId="91d39de5-f973-474c-a4b5-59bb0366fb8e" providerId="ADAL" clId="{1D749BE8-1FA3-4C03-8C96-FDC90E3A258C}" dt="2022-04-26T07:38:47.188" v="2316" actId="20577"/>
          <ac:spMkLst>
            <pc:docMk/>
            <pc:sldMk cId="3043869497" sldId="315"/>
            <ac:spMk id="7" creationId="{09A274F8-FD27-4732-9E83-3EC4C433257C}"/>
          </ac:spMkLst>
        </pc:spChg>
        <pc:spChg chg="add mod">
          <ac:chgData name="Gardner, Sarah" userId="91d39de5-f973-474c-a4b5-59bb0366fb8e" providerId="ADAL" clId="{1D749BE8-1FA3-4C03-8C96-FDC90E3A258C}" dt="2022-04-26T07:38:45.307" v="2315" actId="20577"/>
          <ac:spMkLst>
            <pc:docMk/>
            <pc:sldMk cId="3043869497" sldId="315"/>
            <ac:spMk id="12" creationId="{5493A1EF-CBE4-4968-AA54-A2747596C7A7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3" creationId="{290586DD-3B66-4580-8747-88508DC2CD6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4" creationId="{45258110-90A7-4804-9CF4-F8D69746AF1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5" creationId="{4F7A444F-4F62-42D2-ABC0-BED2071C40D0}"/>
          </ac:spMkLst>
        </pc:spChg>
        <pc:spChg chg="add mod">
          <ac:chgData name="Gardner, Sarah" userId="91d39de5-f973-474c-a4b5-59bb0366fb8e" providerId="ADAL" clId="{1D749BE8-1FA3-4C03-8C96-FDC90E3A258C}" dt="2022-04-26T07:39:41.543" v="2333" actId="1076"/>
          <ac:spMkLst>
            <pc:docMk/>
            <pc:sldMk cId="3043869497" sldId="315"/>
            <ac:spMk id="20" creationId="{1D6F9E37-EA07-4647-9B4F-6339D9A122E2}"/>
          </ac:spMkLst>
        </pc:spChg>
        <pc:spChg chg="add mod">
          <ac:chgData name="Gardner, Sarah" userId="91d39de5-f973-474c-a4b5-59bb0366fb8e" providerId="ADAL" clId="{1D749BE8-1FA3-4C03-8C96-FDC90E3A258C}" dt="2022-04-26T07:39:47.396" v="2335" actId="1076"/>
          <ac:spMkLst>
            <pc:docMk/>
            <pc:sldMk cId="3043869497" sldId="315"/>
            <ac:spMk id="21" creationId="{5A563BF5-9F23-4499-A7A5-E58C32314756}"/>
          </ac:spMkLst>
        </pc:spChg>
        <pc:spChg chg="add mod">
          <ac:chgData name="Gardner, Sarah" userId="91d39de5-f973-474c-a4b5-59bb0366fb8e" providerId="ADAL" clId="{1D749BE8-1FA3-4C03-8C96-FDC90E3A258C}" dt="2022-04-26T07:40:07.940" v="2337" actId="1076"/>
          <ac:spMkLst>
            <pc:docMk/>
            <pc:sldMk cId="3043869497" sldId="315"/>
            <ac:spMk id="28" creationId="{41911712-62B2-45A3-BCCE-0ED8DD2C5D1D}"/>
          </ac:spMkLst>
        </pc:spChg>
        <pc:spChg chg="add mod">
          <ac:chgData name="Gardner, Sarah" userId="91d39de5-f973-474c-a4b5-59bb0366fb8e" providerId="ADAL" clId="{1D749BE8-1FA3-4C03-8C96-FDC90E3A258C}" dt="2022-04-26T07:40:33.767" v="2358" actId="1076"/>
          <ac:spMkLst>
            <pc:docMk/>
            <pc:sldMk cId="3043869497" sldId="315"/>
            <ac:spMk id="29" creationId="{5844016F-6975-491E-AFEC-6F37D58FCE5F}"/>
          </ac:spMkLst>
        </pc:spChg>
        <pc:spChg chg="add mod">
          <ac:chgData name="Gardner, Sarah" userId="91d39de5-f973-474c-a4b5-59bb0366fb8e" providerId="ADAL" clId="{1D749BE8-1FA3-4C03-8C96-FDC90E3A258C}" dt="2022-04-26T07:40:47.243" v="2364" actId="20577"/>
          <ac:spMkLst>
            <pc:docMk/>
            <pc:sldMk cId="3043869497" sldId="315"/>
            <ac:spMk id="30" creationId="{E539E9F6-C728-4870-8D54-A1C518719F14}"/>
          </ac:spMkLst>
        </pc:spChg>
        <pc:spChg chg="add mod">
          <ac:chgData name="Gardner, Sarah" userId="91d39de5-f973-474c-a4b5-59bb0366fb8e" providerId="ADAL" clId="{1D749BE8-1FA3-4C03-8C96-FDC90E3A258C}" dt="2022-04-26T07:41:03.489" v="2370" actId="20577"/>
          <ac:spMkLst>
            <pc:docMk/>
            <pc:sldMk cId="3043869497" sldId="315"/>
            <ac:spMk id="31" creationId="{8F863148-E39F-4D2C-901E-DF1502FE919C}"/>
          </ac:spMkLst>
        </pc:spChg>
        <pc:spChg chg="add mod">
          <ac:chgData name="Gardner, Sarah" userId="91d39de5-f973-474c-a4b5-59bb0366fb8e" providerId="ADAL" clId="{1D749BE8-1FA3-4C03-8C96-FDC90E3A258C}" dt="2022-04-26T07:41:16.065" v="2375" actId="1076"/>
          <ac:spMkLst>
            <pc:docMk/>
            <pc:sldMk cId="3043869497" sldId="315"/>
            <ac:spMk id="32" creationId="{0A41D253-9EC5-478E-A911-823A7AA1365F}"/>
          </ac:spMkLst>
        </pc:spChg>
        <pc:spChg chg="add mod">
          <ac:chgData name="Gardner, Sarah" userId="91d39de5-f973-474c-a4b5-59bb0366fb8e" providerId="ADAL" clId="{1D749BE8-1FA3-4C03-8C96-FDC90E3A258C}" dt="2022-04-26T08:13:57.068" v="2647" actId="1076"/>
          <ac:spMkLst>
            <pc:docMk/>
            <pc:sldMk cId="3043869497" sldId="315"/>
            <ac:spMk id="33" creationId="{4AACE1A0-3185-4BCE-99C3-8B2FD09AC986}"/>
          </ac:spMkLst>
        </pc:spChg>
        <pc:spChg chg="add mod">
          <ac:chgData name="Gardner, Sarah" userId="91d39de5-f973-474c-a4b5-59bb0366fb8e" providerId="ADAL" clId="{1D749BE8-1FA3-4C03-8C96-FDC90E3A258C}" dt="2022-04-26T08:14:20.319" v="2669" actId="1076"/>
          <ac:spMkLst>
            <pc:docMk/>
            <pc:sldMk cId="3043869497" sldId="315"/>
            <ac:spMk id="34" creationId="{320FA258-2F7B-490C-B686-A119554860E3}"/>
          </ac:spMkLst>
        </pc:sp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8" creationId="{9399259F-5BB8-4065-8031-88A99F4DE058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9" creationId="{98942E9A-D45D-4698-BEE5-85CF1F633476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0" creationId="{41122B59-6878-4329-AE2A-BB68CFAFA36B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1" creationId="{A5054A2E-B631-4054-B23A-6CAADBC4AC1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6" creationId="{D21FAB73-3E80-4E50-9D44-2834376A203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7" creationId="{AB002CEB-E22B-4DD9-9DC4-BDC89799CAD0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8" creationId="{EA7C40C3-5E27-45DE-9839-9F9C02AAC87C}"/>
          </ac:cxnSpMkLst>
        </pc:cxnChg>
        <pc:cxnChg chg="add mod">
          <ac:chgData name="Gardner, Sarah" userId="91d39de5-f973-474c-a4b5-59bb0366fb8e" providerId="ADAL" clId="{1D749BE8-1FA3-4C03-8C96-FDC90E3A258C}" dt="2022-04-26T07:39:43.461" v="2334" actId="14100"/>
          <ac:cxnSpMkLst>
            <pc:docMk/>
            <pc:sldMk cId="3043869497" sldId="315"/>
            <ac:cxnSpMk id="19" creationId="{27902376-E5B9-441F-9E90-32A8EA1C0769}"/>
          </ac:cxnSpMkLst>
        </pc:cxnChg>
        <pc:cxnChg chg="add mod">
          <ac:chgData name="Gardner, Sarah" userId="91d39de5-f973-474c-a4b5-59bb0366fb8e" providerId="ADAL" clId="{1D749BE8-1FA3-4C03-8C96-FDC90E3A258C}" dt="2022-04-26T07:39:47.396" v="2335" actId="1076"/>
          <ac:cxnSpMkLst>
            <pc:docMk/>
            <pc:sldMk cId="3043869497" sldId="315"/>
            <ac:cxnSpMk id="22" creationId="{CF6E9852-89D7-4FC1-9CD1-492195F5DF9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6T08:44:44.133" v="2842" actId="255"/>
        <pc:sldMkLst>
          <pc:docMk/>
          <pc:sldMk cId="3992068329" sldId="316"/>
        </pc:sldMkLst>
        <pc:spChg chg="del mod">
          <ac:chgData name="Gardner, Sarah" userId="91d39de5-f973-474c-a4b5-59bb0366fb8e" providerId="ADAL" clId="{1D749BE8-1FA3-4C03-8C96-FDC90E3A258C}" dt="2022-04-26T07:54:47.809" v="2457"/>
          <ac:spMkLst>
            <pc:docMk/>
            <pc:sldMk cId="3992068329" sldId="316"/>
            <ac:spMk id="2" creationId="{6DBBE2AE-F44C-474A-8A5E-3FDC910FD087}"/>
          </ac:spMkLst>
        </pc:spChg>
        <pc:spChg chg="del">
          <ac:chgData name="Gardner, Sarah" userId="91d39de5-f973-474c-a4b5-59bb0366fb8e" providerId="ADAL" clId="{1D749BE8-1FA3-4C03-8C96-FDC90E3A258C}" dt="2022-04-26T08:02:01.185" v="2575" actId="478"/>
          <ac:spMkLst>
            <pc:docMk/>
            <pc:sldMk cId="3992068329" sldId="316"/>
            <ac:spMk id="3" creationId="{1320F483-93DD-42CF-9196-12B0705E5EBC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5" creationId="{9CBC9979-7898-44EF-A6A6-FBC5B166126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6" creationId="{0FD1AAF6-9094-4FC6-8E1D-9C56C2CDACF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7" creationId="{991F47D4-B66A-43CE-9B56-F2A06A315E0B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2" creationId="{0F89D12A-A00B-4432-BD22-6EB0EB7C7AA2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3" creationId="{509B3C35-F855-4A30-9F8B-EF66B6EFA62D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5" creationId="{19606998-6122-4946-937D-6C3C6BCF740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6" creationId="{ADAF37E2-2C78-4A41-BAC5-1EC5696FE254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7" creationId="{6DAEAFC4-0F99-4AEF-8BE7-E765AF4366A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8" creationId="{C34782A4-C2E8-45BC-A206-B1CB7C8D1605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9" creationId="{30F78680-58E1-486E-9F39-110A243008E4}"/>
          </ac:spMkLst>
        </pc:spChg>
        <pc:spChg chg="add del mod">
          <ac:chgData name="Gardner, Sarah" userId="91d39de5-f973-474c-a4b5-59bb0366fb8e" providerId="ADAL" clId="{1D749BE8-1FA3-4C03-8C96-FDC90E3A258C}" dt="2022-04-26T08:00:02.038" v="2503" actId="478"/>
          <ac:spMkLst>
            <pc:docMk/>
            <pc:sldMk cId="3992068329" sldId="316"/>
            <ac:spMk id="20" creationId="{A495AC24-3010-42D2-A6BD-C2D109BA5287}"/>
          </ac:spMkLst>
        </pc:spChg>
        <pc:spChg chg="add mod">
          <ac:chgData name="Gardner, Sarah" userId="91d39de5-f973-474c-a4b5-59bb0366fb8e" providerId="ADAL" clId="{1D749BE8-1FA3-4C03-8C96-FDC90E3A258C}" dt="2022-04-26T08:44:44.133" v="2842" actId="255"/>
          <ac:spMkLst>
            <pc:docMk/>
            <pc:sldMk cId="3992068329" sldId="316"/>
            <ac:spMk id="22" creationId="{B82489F1-1D70-4F38-AFCF-FB9309141FC9}"/>
          </ac:spMkLst>
        </pc:sp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8" creationId="{3419525A-EE13-4D42-842A-7C7E74A147D4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9" creationId="{B122CB75-2DB4-481F-A7DF-65AA344E0A3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0" creationId="{44F56F79-49DB-420C-A8EA-8A532EF10719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1" creationId="{C3033573-D9D6-4118-BE58-758BE1CAD90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4" creationId="{C6BC19EB-A28E-4F5F-9F6B-08F73110D000}"/>
          </ac:cxnSpMkLst>
        </pc:cxnChg>
      </pc:sldChg>
      <pc:sldChg chg="addSp modSp new mod">
        <pc:chgData name="Gardner, Sarah" userId="91d39de5-f973-474c-a4b5-59bb0366fb8e" providerId="ADAL" clId="{1D749BE8-1FA3-4C03-8C96-FDC90E3A258C}" dt="2022-04-27T13:02:12.207" v="5990" actId="20577"/>
        <pc:sldMkLst>
          <pc:docMk/>
          <pc:sldMk cId="593922251" sldId="317"/>
        </pc:sldMkLst>
        <pc:spChg chg="mod">
          <ac:chgData name="Gardner, Sarah" userId="91d39de5-f973-474c-a4b5-59bb0366fb8e" providerId="ADAL" clId="{1D749BE8-1FA3-4C03-8C96-FDC90E3A258C}" dt="2022-04-27T13:02:12.207" v="5990" actId="20577"/>
          <ac:spMkLst>
            <pc:docMk/>
            <pc:sldMk cId="593922251" sldId="317"/>
            <ac:spMk id="2" creationId="{B8BCEF4E-7CE6-423F-8C3B-432592A5747B}"/>
          </ac:spMkLst>
        </pc:spChg>
        <pc:spChg chg="mod">
          <ac:chgData name="Gardner, Sarah" userId="91d39de5-f973-474c-a4b5-59bb0366fb8e" providerId="ADAL" clId="{1D749BE8-1FA3-4C03-8C96-FDC90E3A258C}" dt="2022-04-27T12:01:28.723" v="5268" actId="20577"/>
          <ac:spMkLst>
            <pc:docMk/>
            <pc:sldMk cId="593922251" sldId="317"/>
            <ac:spMk id="3" creationId="{4376D9F0-F024-4188-A690-D00D383EDF7B}"/>
          </ac:spMkLst>
        </pc:spChg>
        <pc:spChg chg="add mod">
          <ac:chgData name="Gardner, Sarah" userId="91d39de5-f973-474c-a4b5-59bb0366fb8e" providerId="ADAL" clId="{1D749BE8-1FA3-4C03-8C96-FDC90E3A258C}" dt="2022-04-27T13:01:23.568" v="5863" actId="20577"/>
          <ac:spMkLst>
            <pc:docMk/>
            <pc:sldMk cId="593922251" sldId="317"/>
            <ac:spMk id="5" creationId="{1F1F6364-F0C9-496B-9162-DAAA37DDC225}"/>
          </ac:spMkLst>
        </pc:spChg>
        <pc:spChg chg="add mod">
          <ac:chgData name="Gardner, Sarah" userId="91d39de5-f973-474c-a4b5-59bb0366fb8e" providerId="ADAL" clId="{1D749BE8-1FA3-4C03-8C96-FDC90E3A258C}" dt="2022-04-27T12:09:05.119" v="5843" actId="20577"/>
          <ac:spMkLst>
            <pc:docMk/>
            <pc:sldMk cId="593922251" sldId="317"/>
            <ac:spMk id="6" creationId="{26B651CD-53DD-438E-A0DE-5D3E95E830AD}"/>
          </ac:spMkLst>
        </pc:spChg>
        <pc:spChg chg="add mod">
          <ac:chgData name="Gardner, Sarah" userId="91d39de5-f973-474c-a4b5-59bb0366fb8e" providerId="ADAL" clId="{1D749BE8-1FA3-4C03-8C96-FDC90E3A258C}" dt="2022-04-27T12:09:08.620" v="5848" actId="20577"/>
          <ac:spMkLst>
            <pc:docMk/>
            <pc:sldMk cId="593922251" sldId="317"/>
            <ac:spMk id="7" creationId="{74401EC7-E7B1-487B-9A0B-3399BE54138D}"/>
          </ac:spMkLst>
        </pc:spChg>
        <pc:spChg chg="add mod">
          <ac:chgData name="Gardner, Sarah" userId="91d39de5-f973-474c-a4b5-59bb0366fb8e" providerId="ADAL" clId="{1D749BE8-1FA3-4C03-8C96-FDC90E3A258C}" dt="2022-04-27T13:01:27.510" v="5869" actId="20577"/>
          <ac:spMkLst>
            <pc:docMk/>
            <pc:sldMk cId="593922251" sldId="317"/>
            <ac:spMk id="12" creationId="{EAB66B2D-481B-4C5E-9974-0C25D7BCB0D1}"/>
          </ac:spMkLst>
        </pc:sp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8" creationId="{A0348173-164F-46BA-AA59-79D39A677AE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9" creationId="{AEB0709E-725B-44EB-AD43-66FD3A347EAF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0" creationId="{728F6BB8-2384-459C-AA75-A03FF936CB6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1" creationId="{C0A6EA0C-9DF0-4E2F-9171-CD0E54373BFC}"/>
          </ac:cxnSpMkLst>
        </pc:cxnChg>
      </pc:sldChg>
      <pc:sldChg chg="modSp new mod ord">
        <pc:chgData name="Gardner, Sarah" userId="91d39de5-f973-474c-a4b5-59bb0366fb8e" providerId="ADAL" clId="{1D749BE8-1FA3-4C03-8C96-FDC90E3A258C}" dt="2022-04-27T16:44:52.552" v="6073"/>
        <pc:sldMkLst>
          <pc:docMk/>
          <pc:sldMk cId="1151023576" sldId="318"/>
        </pc:sldMkLst>
        <pc:spChg chg="mod">
          <ac:chgData name="Gardner, Sarah" userId="91d39de5-f973-474c-a4b5-59bb0366fb8e" providerId="ADAL" clId="{1D749BE8-1FA3-4C03-8C96-FDC90E3A258C}" dt="2022-04-27T08:44:38.516" v="4439" actId="20577"/>
          <ac:spMkLst>
            <pc:docMk/>
            <pc:sldMk cId="1151023576" sldId="318"/>
            <ac:spMk id="2" creationId="{CF80136D-CFC4-40EA-A77B-0FD00EF0DDC4}"/>
          </ac:spMkLst>
        </pc:spChg>
        <pc:spChg chg="mod">
          <ac:chgData name="Gardner, Sarah" userId="91d39de5-f973-474c-a4b5-59bb0366fb8e" providerId="ADAL" clId="{1D749BE8-1FA3-4C03-8C96-FDC90E3A258C}" dt="2022-04-26T16:10:54.784" v="3186" actId="20577"/>
          <ac:spMkLst>
            <pc:docMk/>
            <pc:sldMk cId="1151023576" sldId="318"/>
            <ac:spMk id="3" creationId="{E92C87D9-08CD-40F9-854C-D7693E96955A}"/>
          </ac:spMkLst>
        </pc:spChg>
      </pc:sldChg>
      <pc:sldChg chg="addSp modSp new mod">
        <pc:chgData name="Gardner, Sarah" userId="91d39de5-f973-474c-a4b5-59bb0366fb8e" providerId="ADAL" clId="{1D749BE8-1FA3-4C03-8C96-FDC90E3A258C}" dt="2022-04-27T11:10:20.802" v="5230" actId="20577"/>
        <pc:sldMkLst>
          <pc:docMk/>
          <pc:sldMk cId="1605004242" sldId="319"/>
        </pc:sldMkLst>
        <pc:spChg chg="mod">
          <ac:chgData name="Gardner, Sarah" userId="91d39de5-f973-474c-a4b5-59bb0366fb8e" providerId="ADAL" clId="{1D749BE8-1FA3-4C03-8C96-FDC90E3A258C}" dt="2022-04-27T11:03:15.871" v="5088" actId="27636"/>
          <ac:spMkLst>
            <pc:docMk/>
            <pc:sldMk cId="1605004242" sldId="319"/>
            <ac:spMk id="2" creationId="{58BF6ECF-5E21-4B97-9A9E-D0C24357B232}"/>
          </ac:spMkLst>
        </pc:spChg>
        <pc:spChg chg="mod">
          <ac:chgData name="Gardner, Sarah" userId="91d39de5-f973-474c-a4b5-59bb0366fb8e" providerId="ADAL" clId="{1D749BE8-1FA3-4C03-8C96-FDC90E3A258C}" dt="2022-04-27T11:10:20.802" v="5230" actId="20577"/>
          <ac:spMkLst>
            <pc:docMk/>
            <pc:sldMk cId="1605004242" sldId="319"/>
            <ac:spMk id="3" creationId="{588CA2E9-C9F3-4C32-AE0E-604CF2E34BAD}"/>
          </ac:spMkLst>
        </pc:spChg>
        <pc:spChg chg="mod">
          <ac:chgData name="Gardner, Sarah" userId="91d39de5-f973-474c-a4b5-59bb0366fb8e" providerId="ADAL" clId="{1D749BE8-1FA3-4C03-8C96-FDC90E3A258C}" dt="2022-04-27T10:59:26.456" v="4620" actId="20577"/>
          <ac:spMkLst>
            <pc:docMk/>
            <pc:sldMk cId="1605004242" sldId="319"/>
            <ac:spMk id="4" creationId="{B26B581F-AD35-40B5-A058-D2858F28E079}"/>
          </ac:spMkLst>
        </pc:spChg>
        <pc:spChg chg="mod">
          <ac:chgData name="Gardner, Sarah" userId="91d39de5-f973-474c-a4b5-59bb0366fb8e" providerId="ADAL" clId="{1D749BE8-1FA3-4C03-8C96-FDC90E3A258C}" dt="2022-04-27T11:09:29.920" v="5185" actId="1076"/>
          <ac:spMkLst>
            <pc:docMk/>
            <pc:sldMk cId="1605004242" sldId="319"/>
            <ac:spMk id="5" creationId="{82DA7BB9-9414-4C1C-8CDC-1A63A6CC18FF}"/>
          </ac:spMkLst>
        </pc:spChg>
        <pc:picChg chg="add mod modCrop">
          <ac:chgData name="Gardner, Sarah" userId="91d39de5-f973-474c-a4b5-59bb0366fb8e" providerId="ADAL" clId="{1D749BE8-1FA3-4C03-8C96-FDC90E3A258C}" dt="2022-04-27T11:09:20.442" v="5183" actId="1076"/>
          <ac:picMkLst>
            <pc:docMk/>
            <pc:sldMk cId="1605004242" sldId="319"/>
            <ac:picMk id="7" creationId="{C7D3ACBD-AF20-45FE-ACE4-79B7ABB9560A}"/>
          </ac:picMkLst>
        </pc:picChg>
      </pc:sldChg>
      <pc:sldChg chg="new del">
        <pc:chgData name="Gardner, Sarah" userId="91d39de5-f973-474c-a4b5-59bb0366fb8e" providerId="ADAL" clId="{1D749BE8-1FA3-4C03-8C96-FDC90E3A258C}" dt="2022-04-27T10:58:36.997" v="4611" actId="680"/>
        <pc:sldMkLst>
          <pc:docMk/>
          <pc:sldMk cId="1901830823" sldId="319"/>
        </pc:sldMkLst>
      </pc:sldChg>
      <pc:sldChg chg="addSp modSp new mod">
        <pc:chgData name="Gardner, Sarah" userId="91d39de5-f973-474c-a4b5-59bb0366fb8e" providerId="ADAL" clId="{1D749BE8-1FA3-4C03-8C96-FDC90E3A258C}" dt="2022-04-27T12:07:59.449" v="5821" actId="1076"/>
        <pc:sldMkLst>
          <pc:docMk/>
          <pc:sldMk cId="1791852191" sldId="320"/>
        </pc:sldMkLst>
        <pc:spChg chg="mod">
          <ac:chgData name="Gardner, Sarah" userId="91d39de5-f973-474c-a4b5-59bb0366fb8e" providerId="ADAL" clId="{1D749BE8-1FA3-4C03-8C96-FDC90E3A258C}" dt="2022-04-27T12:07:59.449" v="5821" actId="1076"/>
          <ac:spMkLst>
            <pc:docMk/>
            <pc:sldMk cId="1791852191" sldId="320"/>
            <ac:spMk id="2" creationId="{AF832FA8-827F-4166-90B4-53A818AEDF40}"/>
          </ac:spMkLst>
        </pc:spChg>
        <pc:spChg chg="mod">
          <ac:chgData name="Gardner, Sarah" userId="91d39de5-f973-474c-a4b5-59bb0366fb8e" providerId="ADAL" clId="{1D749BE8-1FA3-4C03-8C96-FDC90E3A258C}" dt="2022-04-27T12:04:49.539" v="5585" actId="20577"/>
          <ac:spMkLst>
            <pc:docMk/>
            <pc:sldMk cId="1791852191" sldId="320"/>
            <ac:spMk id="3" creationId="{51C6D42B-98FD-4087-9A7E-54F145CBE24F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5" creationId="{0DF1C019-6C11-4074-B9E7-53B55F034C06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6" creationId="{1BDA054C-2F07-4435-9E53-242A3DD3F431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7" creationId="{86F9FFB1-72D3-4A49-A125-4F84FD248C37}"/>
          </ac:spMkLst>
        </pc:sp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8" creationId="{171D76B6-F463-455F-ABFA-FD9D6B5326D4}"/>
          </ac:cxnSpMkLst>
        </pc:cxn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9" creationId="{BE3AB847-4B84-41DE-A6A3-0F1E404E8ED2}"/>
          </ac:cxnSpMkLst>
        </pc:cxnChg>
      </pc:sldChg>
      <pc:sldChg chg="modSp new mod">
        <pc:chgData name="Gardner, Sarah" userId="91d39de5-f973-474c-a4b5-59bb0366fb8e" providerId="ADAL" clId="{1D749BE8-1FA3-4C03-8C96-FDC90E3A258C}" dt="2022-04-27T13:36:29.164" v="6071" actId="20577"/>
        <pc:sldMkLst>
          <pc:docMk/>
          <pc:sldMk cId="855184180" sldId="321"/>
        </pc:sldMkLst>
        <pc:spChg chg="mod">
          <ac:chgData name="Gardner, Sarah" userId="91d39de5-f973-474c-a4b5-59bb0366fb8e" providerId="ADAL" clId="{1D749BE8-1FA3-4C03-8C96-FDC90E3A258C}" dt="2022-04-27T13:36:29.164" v="6071" actId="20577"/>
          <ac:spMkLst>
            <pc:docMk/>
            <pc:sldMk cId="855184180" sldId="321"/>
            <ac:spMk id="2" creationId="{E544EBD8-5438-482E-B5A2-2DAC4B0E63EC}"/>
          </ac:spMkLst>
        </pc:spChg>
        <pc:spChg chg="mod">
          <ac:chgData name="Gardner, Sarah" userId="91d39de5-f973-474c-a4b5-59bb0366fb8e" providerId="ADAL" clId="{1D749BE8-1FA3-4C03-8C96-FDC90E3A258C}" dt="2022-04-27T13:13:07.104" v="6009" actId="5793"/>
          <ac:spMkLst>
            <pc:docMk/>
            <pc:sldMk cId="855184180" sldId="321"/>
            <ac:spMk id="3" creationId="{F90C5854-4354-4D54-ACC2-A5F4DE0D19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DF1793-21A7-487A-A720-83646FBC2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1776A-1CC6-7D00-A5FE-FA63656B2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C1DAB-D837-4695-AA64-6F584256C17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3CA1-1CE9-7222-06C0-BF5F3C579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C77E-9831-8C01-78EB-4770FF7F3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93AE-DE26-4059-B45D-84D7CCEF0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204F-F944-41EB-A791-9171CF76F9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75060-F9A9-4D44-90D8-A9D1AFA96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6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4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079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24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62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0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9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904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916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702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6567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BF55-BC58-466A-8911-2165F0EF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5052-C35F-4B0E-89B1-A7531005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1D02-D5C4-4240-8585-7B141FD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9E3-F768-4ADF-8009-96612CC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3551-8C37-45C7-842A-B3C80F9B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2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pos="2502">
          <p15:clr>
            <a:srgbClr val="A4A3A4"/>
          </p15:clr>
        </p15:guide>
        <p15:guide id="4" pos="2729">
          <p15:clr>
            <a:srgbClr val="A4A3A4"/>
          </p15:clr>
        </p15:guide>
        <p15:guide id="5" pos="4951">
          <p15:clr>
            <a:srgbClr val="A4A3A4"/>
          </p15:clr>
        </p15:guide>
        <p15:guide id="6" pos="5178">
          <p15:clr>
            <a:srgbClr val="A4A3A4"/>
          </p15:clr>
        </p15:guide>
        <p15:guide id="7" pos="7401">
          <p15:clr>
            <a:srgbClr val="A4A3A4"/>
          </p15:clr>
        </p15:guide>
        <p15:guide id="8" orient="horz" pos="504">
          <p15:clr>
            <a:srgbClr val="A4A3A4"/>
          </p15:clr>
        </p15:guide>
        <p15:guide id="9" orient="horz" pos="381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  <p15:guide id="13" orient="horz" pos="3589">
          <p15:clr>
            <a:srgbClr val="A4A3A4"/>
          </p15:clr>
        </p15:guide>
        <p15:guide id="14" orient="horz" pos="1139">
          <p15:clr>
            <a:srgbClr val="A4A3A4"/>
          </p15:clr>
        </p15:guide>
        <p15:guide id="15" orient="horz" pos="12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ffectsize/reference/interpret_gfi.html#indices-of-fi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atsoft.org/v48/i02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lavaan" TargetMode="External"/><Relationship Id="rId2" Type="http://schemas.openxmlformats.org/officeDocument/2006/relationships/hyperlink" Target="https://lavaan.ugent.b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h-gardner/shu-sem-2022.gi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042E9-AA60-83D5-7FFC-22F5529F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SEM in 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BC3DC7-91ED-ADAF-8E76-9D609F1D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Sarah Gardner</a:t>
            </a:r>
          </a:p>
          <a:p>
            <a:r>
              <a:rPr lang="en-US" dirty="0"/>
              <a:t>Sarah.gardner@ntu.ac.uk</a:t>
            </a:r>
          </a:p>
        </p:txBody>
      </p:sp>
    </p:spTree>
    <p:extLst>
      <p:ext uri="{BB962C8B-B14F-4D97-AF65-F5344CB8AC3E}">
        <p14:creationId xmlns:p14="http://schemas.microsoft.com/office/powerpoint/2010/main" val="35045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734BE-ECCF-44AA-AA6B-CAD73E9F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99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Latent variables are sometime referred to as “theoretical” or “hypothetical” variables. They may also be referred to as a “construct”. </a:t>
            </a:r>
          </a:p>
          <a:p>
            <a:pPr lvl="1"/>
            <a:r>
              <a:rPr lang="en-GB" dirty="0"/>
              <a:t>These labels highlight the theoretical context in which latent variables are embedded.</a:t>
            </a:r>
          </a:p>
          <a:p>
            <a:pPr lvl="1"/>
            <a:endParaRPr lang="en-GB" dirty="0"/>
          </a:p>
          <a:p>
            <a:r>
              <a:rPr lang="en-GB" dirty="0"/>
              <a:t>Latent variables as a way to reduce complexity in a set of data </a:t>
            </a:r>
          </a:p>
          <a:p>
            <a:pPr lvl="1"/>
            <a:r>
              <a:rPr lang="en-GB" dirty="0"/>
              <a:t>Summarises a set of indicators (items/questions)</a:t>
            </a:r>
          </a:p>
          <a:p>
            <a:pPr lvl="1"/>
            <a:r>
              <a:rPr lang="en-GB" dirty="0"/>
              <a:t>Address limitations of relying on single indicators  </a:t>
            </a:r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Many of the variables we work with in psychology are in fact latent in 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A8505-B33D-4E30-8B9B-1861A0E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D751-275B-419D-85E2-D3046465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Latent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represented in ovals</a:t>
                </a:r>
              </a:p>
              <a:p>
                <a:r>
                  <a:rPr lang="en-GB" dirty="0"/>
                  <a:t>Observed indicators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represented in squares </a:t>
                </a:r>
              </a:p>
              <a:p>
                <a:r>
                  <a:rPr lang="en-GB" dirty="0"/>
                  <a:t>Directional arrows indicate a regression pathway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GB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are measurement errors for each indicator 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Equation for observed indicator: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  <a:blipFill>
                <a:blip r:embed="rId2"/>
                <a:stretch>
                  <a:fillRect l="-2809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EB743D-B26C-4766-9CD3-4D9FF15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(graphical)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  <a:blipFill>
                <a:blip r:embed="rId3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7B9985-BFCD-4965-B30E-0C115209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324" y="1799631"/>
            <a:ext cx="287695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4CC7E-CE59-4CAE-9203-737A1E270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 How do estimate (measure) latent variables in statistics?</a:t>
            </a:r>
          </a:p>
          <a:p>
            <a:r>
              <a:rPr lang="en-GB" dirty="0"/>
              <a:t>One common tool – </a:t>
            </a:r>
            <a:r>
              <a:rPr lang="en-GB" b="1" dirty="0"/>
              <a:t>Factor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0DEAF-2E31-4B97-8B3F-254B7692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– Estimation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C459-C8AD-4819-B527-A12178068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2F3D9-1E70-4449-B800-4106FF0E3C15}"/>
              </a:ext>
            </a:extLst>
          </p:cNvPr>
          <p:cNvCxnSpPr/>
          <p:nvPr/>
        </p:nvCxnSpPr>
        <p:spPr>
          <a:xfrm flipH="1">
            <a:off x="3535097" y="2970706"/>
            <a:ext cx="99752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65AE2-8849-47CA-A519-74FB58771370}"/>
              </a:ext>
            </a:extLst>
          </p:cNvPr>
          <p:cNvCxnSpPr>
            <a:cxnSpLocks/>
          </p:cNvCxnSpPr>
          <p:nvPr/>
        </p:nvCxnSpPr>
        <p:spPr>
          <a:xfrm>
            <a:off x="4965033" y="2975081"/>
            <a:ext cx="722622" cy="91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A7EBF-743C-43D4-96E4-A2085328F09E}"/>
              </a:ext>
            </a:extLst>
          </p:cNvPr>
          <p:cNvSpPr txBox="1"/>
          <p:nvPr/>
        </p:nvSpPr>
        <p:spPr>
          <a:xfrm>
            <a:off x="2804452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Exploratory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E57D-E14F-4B93-BA0D-CCF36174B411}"/>
              </a:ext>
            </a:extLst>
          </p:cNvPr>
          <p:cNvSpPr txBox="1"/>
          <p:nvPr/>
        </p:nvSpPr>
        <p:spPr>
          <a:xfrm>
            <a:off x="5205663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Confirmatory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D74318-F6E0-4219-BE88-EABE82381908}"/>
              </a:ext>
            </a:extLst>
          </p:cNvPr>
          <p:cNvSpPr/>
          <p:nvPr/>
        </p:nvSpPr>
        <p:spPr>
          <a:xfrm rot="5400000">
            <a:off x="5504914" y="3850694"/>
            <a:ext cx="413610" cy="12031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7CAEA-C848-47B6-933D-64B08B59788F}"/>
              </a:ext>
            </a:extLst>
          </p:cNvPr>
          <p:cNvSpPr txBox="1"/>
          <p:nvPr/>
        </p:nvSpPr>
        <p:spPr>
          <a:xfrm>
            <a:off x="5535262" y="4682131"/>
            <a:ext cx="1480249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Often used within SEM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4A35A-2EF7-4B1E-AB70-5D23CA6CA04B}"/>
              </a:ext>
            </a:extLst>
          </p:cNvPr>
          <p:cNvCxnSpPr>
            <a:cxnSpLocks/>
          </p:cNvCxnSpPr>
          <p:nvPr/>
        </p:nvCxnSpPr>
        <p:spPr>
          <a:xfrm>
            <a:off x="6008134" y="2767750"/>
            <a:ext cx="133051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35EEB-966E-4A94-92AA-A149A095E87F}"/>
              </a:ext>
            </a:extLst>
          </p:cNvPr>
          <p:cNvSpPr txBox="1"/>
          <p:nvPr/>
        </p:nvSpPr>
        <p:spPr>
          <a:xfrm>
            <a:off x="7434787" y="477975"/>
            <a:ext cx="3429057" cy="294993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sz="1700" dirty="0"/>
              <a:t>A tool for analysing a correlation or covariance </a:t>
            </a:r>
          </a:p>
          <a:p>
            <a:r>
              <a:rPr lang="en-GB" sz="1700" dirty="0"/>
              <a:t>matrix of observed variables to identify smaller </a:t>
            </a:r>
          </a:p>
          <a:p>
            <a:r>
              <a:rPr lang="en-GB" sz="1700" dirty="0"/>
              <a:t>number of factors/groups/components</a:t>
            </a:r>
          </a:p>
        </p:txBody>
      </p:sp>
    </p:spTree>
    <p:extLst>
      <p:ext uri="{BB962C8B-B14F-4D97-AF65-F5344CB8AC3E}">
        <p14:creationId xmlns:p14="http://schemas.microsoft.com/office/powerpoint/2010/main" val="19777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A3A4C-9665-445F-90A6-9C45DA631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CFA, like EFA, aims to model observed relationships amongst a set of indicators with a smaller set of latent variables. </a:t>
            </a:r>
          </a:p>
          <a:p>
            <a:r>
              <a:rPr lang="en-GB" dirty="0"/>
              <a:t>However, unlike EFA, the researcher specifies the number of factors (latent variables) and which indicators (observed variables) load onto which factors – in advance. </a:t>
            </a:r>
          </a:p>
          <a:p>
            <a:r>
              <a:rPr lang="en-GB" dirty="0"/>
              <a:t>CFA requires strong empirical and/or conceptual foundation to guide the specification of the model. </a:t>
            </a:r>
          </a:p>
          <a:p>
            <a:r>
              <a:rPr lang="en-GB" dirty="0"/>
              <a:t>Focus on </a:t>
            </a:r>
            <a:r>
              <a:rPr lang="en-GB" b="1" dirty="0"/>
              <a:t>theory testing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99D29-8BE4-4106-A75C-A1B02CD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Confirmatory Factor Analysis (CFA)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0BAE-F5F8-42AA-B669-D1F1A6E7F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C9E56-765D-4B28-864B-6642731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Beck’s Depression Inventory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E0C29-BFB5-4876-92C4-FFCE4DAF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13"/>
          <a:stretch/>
        </p:blipFill>
        <p:spPr>
          <a:xfrm>
            <a:off x="5032964" y="1916419"/>
            <a:ext cx="4246169" cy="425409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CF09AF55-B503-4DA7-B7C1-EF66E1A60F48}"/>
              </a:ext>
            </a:extLst>
          </p:cNvPr>
          <p:cNvSpPr/>
          <p:nvPr/>
        </p:nvSpPr>
        <p:spPr>
          <a:xfrm>
            <a:off x="4465673" y="2533642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D6DB67-190F-433F-A538-DCC14EEC9C6E}"/>
              </a:ext>
            </a:extLst>
          </p:cNvPr>
          <p:cNvSpPr/>
          <p:nvPr/>
        </p:nvSpPr>
        <p:spPr>
          <a:xfrm>
            <a:off x="4465672" y="4116122"/>
            <a:ext cx="510365" cy="1232056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99907D8-7CBC-44A4-B80E-4DC78EBB3E41}"/>
              </a:ext>
            </a:extLst>
          </p:cNvPr>
          <p:cNvSpPr/>
          <p:nvPr/>
        </p:nvSpPr>
        <p:spPr>
          <a:xfrm>
            <a:off x="4210492" y="2460987"/>
            <a:ext cx="822471" cy="3110474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C0C9-96CB-46CF-BFC6-69FB3EE3EED7}"/>
              </a:ext>
            </a:extLst>
          </p:cNvPr>
          <p:cNvSpPr txBox="1"/>
          <p:nvPr/>
        </p:nvSpPr>
        <p:spPr>
          <a:xfrm>
            <a:off x="533356" y="2037469"/>
            <a:ext cx="36751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r>
              <a:rPr lang="en-GB" dirty="0"/>
              <a:t>Here we have </a:t>
            </a:r>
            <a:r>
              <a:rPr lang="en-GB" b="1" dirty="0"/>
              <a:t>three</a:t>
            </a:r>
            <a:r>
              <a:rPr lang="en-GB" dirty="0"/>
              <a:t> latent factors</a:t>
            </a:r>
          </a:p>
          <a:p>
            <a:r>
              <a:rPr lang="en-GB" dirty="0"/>
              <a:t>(cognitive, affective, somatic)</a:t>
            </a:r>
          </a:p>
          <a:p>
            <a:r>
              <a:rPr lang="en-GB" dirty="0"/>
              <a:t>and </a:t>
            </a:r>
            <a:r>
              <a:rPr lang="en-GB" b="1" dirty="0"/>
              <a:t>21</a:t>
            </a:r>
            <a:r>
              <a:rPr lang="en-GB" dirty="0"/>
              <a:t> observed items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42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D1BAB-B034-466C-9D0A-A91FFFA8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8803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using CFA we are given an “evaluation” of how well the solution reproduces the sample covariance matrix of the measured variables </a:t>
            </a:r>
          </a:p>
          <a:p>
            <a:pPr lvl="1"/>
            <a:r>
              <a:rPr lang="en-GB" dirty="0"/>
              <a:t> This known as </a:t>
            </a:r>
            <a:r>
              <a:rPr lang="en-GB" b="1" dirty="0"/>
              <a:t>model fit </a:t>
            </a:r>
            <a:r>
              <a:rPr lang="en-GB" dirty="0"/>
              <a:t>e.g., Chi-square value, CFI, TLI, RMSEA etc. </a:t>
            </a:r>
          </a:p>
          <a:p>
            <a:pPr lvl="1"/>
            <a:r>
              <a:rPr lang="en-GB" dirty="0"/>
              <a:t> Rules of thumb… (not ideal): </a:t>
            </a:r>
            <a:r>
              <a:rPr lang="en-GB" dirty="0">
                <a:hlinkClick r:id="rId2"/>
              </a:rPr>
              <a:t>https://easystats.github.io/effectsize/reference/interpret_gfi.html#indices-of-fit</a:t>
            </a:r>
            <a:r>
              <a:rPr lang="en-GB" dirty="0"/>
              <a:t> </a:t>
            </a:r>
          </a:p>
          <a:p>
            <a:r>
              <a:rPr lang="en-GB" b="1" dirty="0"/>
              <a:t>CFA accounts for measurement error </a:t>
            </a:r>
          </a:p>
          <a:p>
            <a:pPr lvl="1"/>
            <a:r>
              <a:rPr lang="en-GB" dirty="0"/>
              <a:t>In some instances we may choose to covary this measurement error (e.g., similarly worded items, observer ratings etc.) </a:t>
            </a:r>
          </a:p>
          <a:p>
            <a:r>
              <a:rPr lang="en-GB" b="1" dirty="0"/>
              <a:t>CFA is an excellent tool for construct validation </a:t>
            </a:r>
            <a:r>
              <a:rPr lang="en-GB" dirty="0"/>
              <a:t>e.g., convergent validity, discriminant validity, equivalence of measurement model across different distinct 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563F-EEBC-4037-8826-92243D10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CFA (and subsequently SEM)– Some benefits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CBEF-B030-4CF3-9179-8A06FABF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2CBB4-BE01-4A9E-A18E-47066587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400536" cy="3708400"/>
          </a:xfrm>
        </p:spPr>
        <p:txBody>
          <a:bodyPr>
            <a:normAutofit fontScale="92500"/>
          </a:bodyPr>
          <a:lstStyle/>
          <a:p>
            <a:r>
              <a:rPr lang="en-GB" dirty="0"/>
              <a:t>So far we have discussed one part of SEM…CFA – this is known as the </a:t>
            </a:r>
            <a:r>
              <a:rPr lang="en-GB" b="1" dirty="0">
                <a:solidFill>
                  <a:schemeClr val="accent1"/>
                </a:solidFill>
              </a:rPr>
              <a:t>measurement model 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We may have multiple measurement models i.e., depression and stress – and we may want to look at how those two constructs (latent variables) are related. For example, does stress predict depression? This is known as the </a:t>
            </a:r>
            <a:r>
              <a:rPr lang="en-GB" b="1" dirty="0">
                <a:solidFill>
                  <a:schemeClr val="accent1"/>
                </a:solidFill>
              </a:rPr>
              <a:t>structural model 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“Full” Structural Equation Modelling = measurement model + structural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54255-08FF-4845-88FF-DACF61C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A227-20E7-441D-8063-882AAC41F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30B11-BE22-41F9-98CA-B0356F7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80" y="571307"/>
            <a:ext cx="11306175" cy="1001983"/>
          </a:xfrm>
        </p:spPr>
        <p:txBody>
          <a:bodyPr/>
          <a:lstStyle/>
          <a:p>
            <a:r>
              <a:rPr lang="en-GB" dirty="0"/>
              <a:t>SEM – Full Structural Model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FB1D76-5434-482F-8053-578FB9D3707A}"/>
              </a:ext>
            </a:extLst>
          </p:cNvPr>
          <p:cNvSpPr/>
          <p:nvPr/>
        </p:nvSpPr>
        <p:spPr>
          <a:xfrm>
            <a:off x="3938588" y="2705099"/>
            <a:ext cx="1441450" cy="1441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15A8E-12F6-4A25-8B51-58E4A9A823C8}"/>
              </a:ext>
            </a:extLst>
          </p:cNvPr>
          <p:cNvSpPr/>
          <p:nvPr/>
        </p:nvSpPr>
        <p:spPr>
          <a:xfrm>
            <a:off x="1778000" y="197485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05D04-B7A4-4035-848A-B5F78B495545}"/>
              </a:ext>
            </a:extLst>
          </p:cNvPr>
          <p:cNvSpPr/>
          <p:nvPr/>
        </p:nvSpPr>
        <p:spPr>
          <a:xfrm>
            <a:off x="1778000" y="3071813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71C0-B17A-4710-8EE4-27AEE5DE57F7}"/>
              </a:ext>
            </a:extLst>
          </p:cNvPr>
          <p:cNvSpPr/>
          <p:nvPr/>
        </p:nvSpPr>
        <p:spPr>
          <a:xfrm>
            <a:off x="1771650" y="415290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004CB-DE68-4989-84A7-BB814EB947F1}"/>
              </a:ext>
            </a:extLst>
          </p:cNvPr>
          <p:cNvSpPr/>
          <p:nvPr/>
        </p:nvSpPr>
        <p:spPr>
          <a:xfrm>
            <a:off x="6811964" y="2790092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5115-8108-4181-A185-2C5E824F0FE9}"/>
              </a:ext>
            </a:extLst>
          </p:cNvPr>
          <p:cNvSpPr/>
          <p:nvPr/>
        </p:nvSpPr>
        <p:spPr>
          <a:xfrm>
            <a:off x="8978900" y="198437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31B24-BE70-4349-8893-A38BE590D1B7}"/>
              </a:ext>
            </a:extLst>
          </p:cNvPr>
          <p:cNvSpPr/>
          <p:nvPr/>
        </p:nvSpPr>
        <p:spPr>
          <a:xfrm>
            <a:off x="8978900" y="30829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9316C-229B-4F95-A204-A726B30C55F9}"/>
              </a:ext>
            </a:extLst>
          </p:cNvPr>
          <p:cNvSpPr/>
          <p:nvPr/>
        </p:nvSpPr>
        <p:spPr>
          <a:xfrm>
            <a:off x="8974138" y="41624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2E5B8-B653-4C88-9821-9FC39019D5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9450" y="2335212"/>
            <a:ext cx="719138" cy="109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81525-11C4-4520-B0C1-D88AD2820CE4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3219450" y="3425824"/>
            <a:ext cx="71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4B6394-7DE0-45EA-805C-FF4A97CFF039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3213100" y="3425824"/>
            <a:ext cx="725488" cy="108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E6DC8-B9CA-45FF-A309-CF1C385AA7C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09354" y="2335215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752EC-DAF6-4BAA-82EF-14EAF760F1E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8409354" y="3443288"/>
            <a:ext cx="569546" cy="1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6474E9-4D24-4A0A-852D-1E5089236980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409354" y="3462765"/>
            <a:ext cx="564784" cy="1060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A3B7DB-2519-462D-980B-C85F30589A8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380038" y="3425824"/>
            <a:ext cx="1431926" cy="36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B858E-37CC-4B4E-82EE-899969796E03}"/>
              </a:ext>
            </a:extLst>
          </p:cNvPr>
          <p:cNvSpPr txBox="1"/>
          <p:nvPr/>
        </p:nvSpPr>
        <p:spPr>
          <a:xfrm>
            <a:off x="9694863" y="46788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DV (endogenous latent variable)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5291E-0732-4E50-A3CB-3E94E59F1FC5}"/>
              </a:ext>
            </a:extLst>
          </p:cNvPr>
          <p:cNvSpPr txBox="1"/>
          <p:nvPr/>
        </p:nvSpPr>
        <p:spPr>
          <a:xfrm>
            <a:off x="4077250" y="46684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IV (exogenous latent variable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12646A3-A749-4A3F-910A-D48CA4186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7354" y="6057899"/>
            <a:ext cx="7911733" cy="438639"/>
          </a:xfrm>
        </p:spPr>
        <p:txBody>
          <a:bodyPr/>
          <a:lstStyle/>
          <a:p>
            <a:r>
              <a:rPr lang="en-GB" i="1" dirty="0"/>
              <a:t>Note:</a:t>
            </a:r>
            <a:r>
              <a:rPr lang="en-GB" dirty="0"/>
              <a:t> Here I have specified depression as one latent variable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5418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32008-8F4A-46F3-83A7-5A344FC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models…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A09-E845-4189-A786-5BCF1A96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08470-CA8B-4D45-A590-1695AA8C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27" y="1944687"/>
            <a:ext cx="6667500" cy="3781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BCB46-3525-422A-B4E7-92BD3B7EEFB3}"/>
              </a:ext>
            </a:extLst>
          </p:cNvPr>
          <p:cNvCxnSpPr>
            <a:cxnSpLocks/>
          </p:cNvCxnSpPr>
          <p:nvPr/>
        </p:nvCxnSpPr>
        <p:spPr>
          <a:xfrm flipH="1">
            <a:off x="8006469" y="3080084"/>
            <a:ext cx="910025" cy="630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958C-4D80-47AC-BC15-B40A7D8A823A}"/>
              </a:ext>
            </a:extLst>
          </p:cNvPr>
          <p:cNvSpPr txBox="1"/>
          <p:nvPr/>
        </p:nvSpPr>
        <p:spPr>
          <a:xfrm>
            <a:off x="8706489" y="2055186"/>
            <a:ext cx="2843827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85000" lnSpcReduction="10000"/>
          </a:bodyPr>
          <a:lstStyle/>
          <a:p>
            <a:r>
              <a:rPr lang="en-GB" dirty="0"/>
              <a:t>Single headed arrows represent regression path (usually linear if between two latent variables), i.e., y = a + </a:t>
            </a:r>
            <a:r>
              <a:rPr lang="en-GB" dirty="0" err="1"/>
              <a:t>bx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35EFB-A481-4FBD-885D-314CF39D3BF9}"/>
              </a:ext>
            </a:extLst>
          </p:cNvPr>
          <p:cNvSpPr txBox="1"/>
          <p:nvPr/>
        </p:nvSpPr>
        <p:spPr>
          <a:xfrm>
            <a:off x="152488" y="3835399"/>
            <a:ext cx="2131324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GB" sz="1600" dirty="0"/>
              <a:t>Double headed here refers to covariance/correlation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96403-323C-4E67-B423-66547420EFA3}"/>
              </a:ext>
            </a:extLst>
          </p:cNvPr>
          <p:cNvCxnSpPr>
            <a:cxnSpLocks/>
          </p:cNvCxnSpPr>
          <p:nvPr/>
        </p:nvCxnSpPr>
        <p:spPr>
          <a:xfrm flipV="1">
            <a:off x="2148184" y="4292599"/>
            <a:ext cx="2349439" cy="218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744AF-C032-434C-916F-6557D908F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Structural equation modelling can be broken down into two parts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1: The measurement model (CFA)</a:t>
            </a:r>
          </a:p>
          <a:p>
            <a:pPr marL="0" indent="0">
              <a:buNone/>
            </a:pPr>
            <a:r>
              <a:rPr lang="en-GB" dirty="0"/>
              <a:t>Here we are specifying how latent variables are measured i.e., via observed indicators (usually questions/items in a scale)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2: The structural model</a:t>
            </a:r>
          </a:p>
          <a:p>
            <a:pPr marL="0" indent="0">
              <a:buNone/>
            </a:pPr>
            <a:r>
              <a:rPr lang="en-GB" dirty="0"/>
              <a:t>Here we specify the relationships between the independent and dependent variables. These may be latent variables, but could also be observed variables e.g., age, sex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5364A-B0AE-445C-B4DC-58EDB98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D946-6A37-46D4-97AF-F2F47B0FD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F6ECF-5E21-4B97-9A9E-D0C24357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6583119" cy="6368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Sarah Gardner (Principal Lecturer, Nottingham Trent University)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2E9-C9F3-4C32-AE0E-604CF2E3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7708532" cy="2884489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Research</a:t>
            </a:r>
            <a:r>
              <a:rPr lang="en-GB" dirty="0"/>
              <a:t>: Social development: bullying, friendship, social networks, emotion regulation. Cyberpsychology -  cyberhate, online risk, attitudes towards AI.</a:t>
            </a:r>
          </a:p>
          <a:p>
            <a:r>
              <a:rPr lang="en-GB" u="sng" dirty="0"/>
              <a:t>Methodology</a:t>
            </a:r>
            <a:r>
              <a:rPr lang="en-GB" dirty="0"/>
              <a:t>: SEM-type analyses, Social Network Analysis</a:t>
            </a:r>
          </a:p>
          <a:p>
            <a:r>
              <a:rPr lang="en-GB" u="sng" dirty="0"/>
              <a:t>Teaching</a:t>
            </a:r>
            <a:r>
              <a:rPr lang="en-GB" dirty="0"/>
              <a:t>: statistics (Level 4 to PhD+), quantitative research methodology (psychometrics), (social) developmental psychology.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B581F-AD35-40B5-A058-D2858F2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A7BB9-9414-4C1C-8CDC-1A63A6CC1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7676" y="6205361"/>
            <a:ext cx="5221410" cy="205367"/>
          </a:xfrm>
        </p:spPr>
        <p:txBody>
          <a:bodyPr/>
          <a:lstStyle/>
          <a:p>
            <a:r>
              <a:rPr lang="en-GB" dirty="0" err="1"/>
              <a:t>Frogatt</a:t>
            </a:r>
            <a:r>
              <a:rPr lang="en-GB" dirty="0"/>
              <a:t> Edge, Derbyshire</a:t>
            </a:r>
          </a:p>
        </p:txBody>
      </p:sp>
      <p:pic>
        <p:nvPicPr>
          <p:cNvPr id="7" name="Picture 6" descr="A picture containing rock, outdoor, stone, mountain&#10;&#10;Description automatically generated">
            <a:extLst>
              <a:ext uri="{FF2B5EF4-FFF2-40B4-BE49-F238E27FC236}">
                <a16:creationId xmlns:a16="http://schemas.microsoft.com/office/drawing/2014/main" id="{C7D3ACBD-AF20-45FE-ACE4-79B7ABB9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11236" r="-154" b="15347"/>
          <a:stretch/>
        </p:blipFill>
        <p:spPr>
          <a:xfrm>
            <a:off x="8598999" y="984386"/>
            <a:ext cx="3150087" cy="51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A3AC9-CE5D-4545-AEB2-2AE3273B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81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can specify models without latent variables – this is sometimes referred to as path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656FF-125D-4301-AACF-2A823569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C8F2-E2F1-4B35-8291-296A43D99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81834-FDF6-4054-882E-BCE9544A90BB}"/>
              </a:ext>
            </a:extLst>
          </p:cNvPr>
          <p:cNvSpPr/>
          <p:nvPr/>
        </p:nvSpPr>
        <p:spPr>
          <a:xfrm>
            <a:off x="8356479" y="3955660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Life Satisfaction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FB31-ACCE-41B7-BE56-1E3601EE73C9}"/>
              </a:ext>
            </a:extLst>
          </p:cNvPr>
          <p:cNvSpPr/>
          <p:nvPr/>
        </p:nvSpPr>
        <p:spPr>
          <a:xfrm>
            <a:off x="3543119" y="4977501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Connectedness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6D803-3684-4348-B8D1-629F441B9269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9406" y="4361130"/>
            <a:ext cx="3457073" cy="1021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BCB250-0EEA-45D7-9454-072B3AD9BBDE}"/>
              </a:ext>
            </a:extLst>
          </p:cNvPr>
          <p:cNvSpPr/>
          <p:nvPr/>
        </p:nvSpPr>
        <p:spPr>
          <a:xfrm>
            <a:off x="3543118" y="3671425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5DE50-D134-4083-B4B2-A878D3DB611E}"/>
              </a:ext>
            </a:extLst>
          </p:cNvPr>
          <p:cNvSpPr/>
          <p:nvPr/>
        </p:nvSpPr>
        <p:spPr>
          <a:xfrm>
            <a:off x="5949798" y="2987132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Self-efficacy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2DF0E-E39F-47B3-9840-FD6B3074CB2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899405" y="4076895"/>
            <a:ext cx="3457074" cy="28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C028A2-13A0-4B25-AE2E-3E52B04019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99405" y="3392602"/>
            <a:ext cx="1050393" cy="684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6E440-B820-4C05-BEBE-D7BD0106A76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7306085" y="3392602"/>
            <a:ext cx="1050394" cy="968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0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590A4-00B5-4CD6-9D10-A109D5FD5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Lots of different packages developed over last few years </a:t>
            </a:r>
          </a:p>
          <a:p>
            <a:r>
              <a:rPr lang="en-GB" i="1" dirty="0" err="1"/>
              <a:t>Lavaan</a:t>
            </a:r>
            <a:r>
              <a:rPr lang="en-GB" i="1" dirty="0"/>
              <a:t> </a:t>
            </a:r>
            <a:r>
              <a:rPr lang="en-GB" dirty="0"/>
              <a:t>is currently the most advanced and well-developed package for SEM modelling. </a:t>
            </a:r>
          </a:p>
          <a:p>
            <a:r>
              <a:rPr lang="en-GB" dirty="0"/>
              <a:t>Regularly updated and has a good online following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Yves </a:t>
            </a:r>
            <a:r>
              <a:rPr lang="en-GB" dirty="0" err="1"/>
              <a:t>Rosseel</a:t>
            </a:r>
            <a:r>
              <a:rPr lang="en-GB" dirty="0"/>
              <a:t> (2012). </a:t>
            </a:r>
            <a:r>
              <a:rPr lang="en-GB" dirty="0" err="1"/>
              <a:t>lavaan</a:t>
            </a:r>
            <a:r>
              <a:rPr lang="en-GB" dirty="0"/>
              <a:t>: An R Package for Structural Equation </a:t>
            </a:r>
            <a:r>
              <a:rPr lang="en-GB" dirty="0" err="1"/>
              <a:t>Modeling</a:t>
            </a:r>
            <a:r>
              <a:rPr lang="en-GB" dirty="0"/>
              <a:t>. </a:t>
            </a:r>
            <a:r>
              <a:rPr lang="en-GB" i="1" dirty="0"/>
              <a:t>Journal of Statistical Software</a:t>
            </a:r>
            <a:r>
              <a:rPr lang="en-GB" dirty="0"/>
              <a:t>, 48(2), 1-36. URL </a:t>
            </a:r>
            <a:r>
              <a:rPr lang="en-GB" dirty="0">
                <a:hlinkClick r:id="rId2"/>
              </a:rPr>
              <a:t>http://www.jstatsoft.org/v48/i02/</a:t>
            </a:r>
            <a:endParaRPr lang="en-GB" dirty="0"/>
          </a:p>
          <a:p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10059-2A59-4257-AE95-C2E1E59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 in 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6BE6-0F65-47F3-AAAE-B6B54368B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3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5E469-B598-4527-874F-9A8B98E2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700899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Lavaan</a:t>
            </a:r>
            <a:r>
              <a:rPr lang="en-GB" dirty="0"/>
              <a:t> syntax is based off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 syntax</a:t>
            </a:r>
          </a:p>
          <a:p>
            <a:r>
              <a:rPr lang="en-GB" dirty="0"/>
              <a:t>We use this syntax to specify our model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C63F-EAB4-4C07-81AC-2B042F8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Key Syntax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E109-ED85-4453-8104-B5081D608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/>
                </a:solidFill>
              </a:rPr>
              <a:t>https://lavaan.ugent.be/tutorial/syntax1.html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CB0F99-F3D4-4BD1-9D6E-880E3F10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81832"/>
              </p:ext>
            </p:extLst>
          </p:nvPr>
        </p:nvGraphicFramePr>
        <p:xfrm>
          <a:off x="442912" y="2870024"/>
          <a:ext cx="114564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31">
                  <a:extLst>
                    <a:ext uri="{9D8B030D-6E8A-4147-A177-3AD203B41FA5}">
                      <a16:colId xmlns:a16="http://schemas.microsoft.com/office/drawing/2014/main" val="2811211065"/>
                    </a:ext>
                  </a:extLst>
                </a:gridCol>
                <a:gridCol w="1211908">
                  <a:extLst>
                    <a:ext uri="{9D8B030D-6E8A-4147-A177-3AD203B41FA5}">
                      <a16:colId xmlns:a16="http://schemas.microsoft.com/office/drawing/2014/main" val="666925249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1860611077"/>
                    </a:ext>
                  </a:extLst>
                </a:gridCol>
                <a:gridCol w="4633251">
                  <a:extLst>
                    <a:ext uri="{9D8B030D-6E8A-4147-A177-3AD203B41FA5}">
                      <a16:colId xmlns:a16="http://schemas.microsoft.com/office/drawing/2014/main" val="116331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Formula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 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measured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latent_y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=~ item1 + item2 + 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regressed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x1 + x2 + x3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Residual co(variance)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correlated/covaried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~~ 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Define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indirect_effect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:= 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Label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Grotesque Light" panose="020B0604020202020204" pitchFamily="34" charset="0"/>
                        <a:cs typeface="Sanskrit Text" panose="020205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a*x1 + b*x2 + c*x3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1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0136D-CFC4-40EA-A77B-0FD00EF0D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11343659" cy="370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Step 1: </a:t>
            </a:r>
            <a:r>
              <a:rPr lang="en-GB" b="1" dirty="0">
                <a:solidFill>
                  <a:schemeClr val="accent2"/>
                </a:solidFill>
              </a:rPr>
              <a:t>Outline your statistical model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latent variables are measured, the relationship between variables and define/label any parameters (if necessary).</a:t>
            </a:r>
          </a:p>
          <a:p>
            <a:pPr marL="0" indent="0">
              <a:buNone/>
            </a:pPr>
            <a:r>
              <a:rPr lang="en-GB" i="1" dirty="0"/>
              <a:t>Tip: Draw your model out first on a piece of paper/computer. Visualising your models can help reduce errors.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2: </a:t>
            </a:r>
            <a:r>
              <a:rPr lang="en-GB" b="1" dirty="0">
                <a:solidFill>
                  <a:schemeClr val="accent2"/>
                </a:solidFill>
              </a:rPr>
              <a:t>Run your statistical model on your data  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you want the model to be run i.e., what estimator (e.g., ML, MLR, WLSMV etc.), how to deal with missing data, bootstrap estimates etc.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3: </a:t>
            </a:r>
            <a:r>
              <a:rPr lang="en-GB" b="1" dirty="0">
                <a:solidFill>
                  <a:schemeClr val="accent2"/>
                </a:solidFill>
              </a:rPr>
              <a:t>Request model output summary</a:t>
            </a:r>
          </a:p>
          <a:p>
            <a:pPr marL="0" indent="0">
              <a:buNone/>
            </a:pPr>
            <a:r>
              <a:rPr lang="en-GB" dirty="0"/>
              <a:t>Optional extras – request model fit statistics, standardized estimates, confidence intervals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C87D9-08CD-40F9-854C-D7693E9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Steps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14BC-007C-47E4-9047-6D56D363F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46E77-A967-4F49-AB0F-C288460E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75660"/>
            <a:ext cx="7165421" cy="28719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will be running a CFA on the CES-D 8 scale using data from the European Social Survey Wave 6. This is an 8-item measure of depression. </a:t>
            </a:r>
          </a:p>
          <a:p>
            <a:r>
              <a:rPr lang="en-GB" dirty="0"/>
              <a:t>Item 4 (you were happy) and item 6 (you enjoyed life) are reverse coded </a:t>
            </a:r>
          </a:p>
          <a:p>
            <a:endParaRPr lang="en-GB" dirty="0"/>
          </a:p>
          <a:p>
            <a:r>
              <a:rPr lang="en-GB" dirty="0"/>
              <a:t>Open RStudio and the </a:t>
            </a:r>
            <a:r>
              <a:rPr lang="en-GB" i="1" dirty="0" err="1"/>
              <a:t>cfa.r</a:t>
            </a:r>
            <a:r>
              <a:rPr lang="en-GB" i="1" dirty="0"/>
              <a:t> </a:t>
            </a:r>
            <a:r>
              <a:rPr lang="en-GB" dirty="0"/>
              <a:t>script from within the folder SHU Training Day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4E345-69F0-4685-8248-F70F71E3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 – CFA (measurement model)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1874-4984-46CF-9318-34116B373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3DD52-C3F9-4ACF-8590-DC913CDFE85E}"/>
              </a:ext>
            </a:extLst>
          </p:cNvPr>
          <p:cNvSpPr/>
          <p:nvPr/>
        </p:nvSpPr>
        <p:spPr>
          <a:xfrm>
            <a:off x="8533246" y="341452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DDFA4-F77A-401F-BF32-7F29B701C9BB}"/>
              </a:ext>
            </a:extLst>
          </p:cNvPr>
          <p:cNvSpPr/>
          <p:nvPr/>
        </p:nvSpPr>
        <p:spPr>
          <a:xfrm>
            <a:off x="10700182" y="2608808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E739-7F52-4769-9ED6-3BF207EF30C4}"/>
              </a:ext>
            </a:extLst>
          </p:cNvPr>
          <p:cNvSpPr/>
          <p:nvPr/>
        </p:nvSpPr>
        <p:spPr>
          <a:xfrm>
            <a:off x="10700182" y="3071097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F59F8-16A1-4C31-A40E-464FDAD8DF8A}"/>
              </a:ext>
            </a:extLst>
          </p:cNvPr>
          <p:cNvSpPr/>
          <p:nvPr/>
        </p:nvSpPr>
        <p:spPr>
          <a:xfrm>
            <a:off x="10690660" y="35333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38075-E5E0-4EE8-BEC6-F3DC2D6DF62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636" y="2959648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9C9262-C5EF-456D-8E6C-22E50AE3336D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30636" y="3264388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F79C71-C4BE-4D12-A436-854CC59486A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0130636" y="3726679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DB755E-EBF6-4CB8-A711-C4440511284A}"/>
              </a:ext>
            </a:extLst>
          </p:cNvPr>
          <p:cNvSpPr/>
          <p:nvPr/>
        </p:nvSpPr>
        <p:spPr>
          <a:xfrm>
            <a:off x="10690660" y="396404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AFD35-5980-4754-B5F2-BA16489B5F3D}"/>
              </a:ext>
            </a:extLst>
          </p:cNvPr>
          <p:cNvSpPr/>
          <p:nvPr/>
        </p:nvSpPr>
        <p:spPr>
          <a:xfrm>
            <a:off x="10700182" y="442633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0D4E5-3F1B-4B54-904E-DA3E7156332D}"/>
              </a:ext>
            </a:extLst>
          </p:cNvPr>
          <p:cNvSpPr/>
          <p:nvPr/>
        </p:nvSpPr>
        <p:spPr>
          <a:xfrm>
            <a:off x="10700182" y="488862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83150-BE7C-4C2A-9B9E-B505DFDE592C}"/>
              </a:ext>
            </a:extLst>
          </p:cNvPr>
          <p:cNvSpPr/>
          <p:nvPr/>
        </p:nvSpPr>
        <p:spPr>
          <a:xfrm>
            <a:off x="10690660" y="215411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0CCC8-5AB3-4CEF-AA77-BE8E8F0940D3}"/>
              </a:ext>
            </a:extLst>
          </p:cNvPr>
          <p:cNvSpPr/>
          <p:nvPr/>
        </p:nvSpPr>
        <p:spPr>
          <a:xfrm>
            <a:off x="10700182" y="53192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A5A10-ECAC-4143-A413-2D7782B8E28D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10130636" y="2347404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20D3A-7214-402C-ACC8-68FD7020906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10130636" y="4087198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7AC49-5E6B-4FE4-A9DD-AC3C7FAE4172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10130636" y="4087198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45B8-874B-481E-918E-992EE2D1F87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0130636" y="4087198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56D9C-6849-477E-8DE8-0CA3369C459F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10130636" y="4087198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48456D-D520-4615-A32C-31FC5066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3566379" cy="3708400"/>
          </a:xfrm>
        </p:spPr>
        <p:txBody>
          <a:bodyPr/>
          <a:lstStyle/>
          <a:p>
            <a:r>
              <a:rPr lang="en-GB" dirty="0"/>
              <a:t>Have a go at running a CFA with two factors measuring depression.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A3325-2038-416A-996F-5D5A491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37B0-73A3-4AE3-8F00-AE8ECA80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6B252-11E5-46E3-B2C4-EE399568BB97}"/>
              </a:ext>
            </a:extLst>
          </p:cNvPr>
          <p:cNvSpPr/>
          <p:nvPr/>
        </p:nvSpPr>
        <p:spPr>
          <a:xfrm>
            <a:off x="4789676" y="217087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Affect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F8F9E-861D-44E8-8009-8CDCCBE00779}"/>
              </a:ext>
            </a:extLst>
          </p:cNvPr>
          <p:cNvSpPr/>
          <p:nvPr/>
        </p:nvSpPr>
        <p:spPr>
          <a:xfrm>
            <a:off x="7097289" y="2069547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DD6F-63F9-43C2-98FF-EB70591A6CC7}"/>
              </a:ext>
            </a:extLst>
          </p:cNvPr>
          <p:cNvSpPr/>
          <p:nvPr/>
        </p:nvSpPr>
        <p:spPr>
          <a:xfrm>
            <a:off x="7097289" y="2531836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C7BF2-985C-45F3-87FD-5EA51E397BB0}"/>
              </a:ext>
            </a:extLst>
          </p:cNvPr>
          <p:cNvSpPr/>
          <p:nvPr/>
        </p:nvSpPr>
        <p:spPr>
          <a:xfrm>
            <a:off x="7086361" y="48813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076E6-E9FF-4D23-BD13-7F8D30D0820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6387066" y="2262838"/>
            <a:ext cx="710223" cy="580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AD57D-4C16-494D-A14A-EAFB66AA106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6387066" y="2725127"/>
            <a:ext cx="710223" cy="118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39B73B-6F40-42F6-95B2-166B9838AC7D}"/>
              </a:ext>
            </a:extLst>
          </p:cNvPr>
          <p:cNvCxnSpPr>
            <a:cxnSpLocks/>
            <a:stCxn id="22" idx="6"/>
            <a:endCxn id="8" idx="1"/>
          </p:cNvCxnSpPr>
          <p:nvPr/>
        </p:nvCxnSpPr>
        <p:spPr>
          <a:xfrm>
            <a:off x="6405377" y="4452288"/>
            <a:ext cx="680984" cy="62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27D30-F190-4A78-AED0-751CDF75165F}"/>
              </a:ext>
            </a:extLst>
          </p:cNvPr>
          <p:cNvSpPr/>
          <p:nvPr/>
        </p:nvSpPr>
        <p:spPr>
          <a:xfrm>
            <a:off x="7087767" y="303418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39C4-02CD-473A-A2CC-869DAA14CA44}"/>
              </a:ext>
            </a:extLst>
          </p:cNvPr>
          <p:cNvSpPr/>
          <p:nvPr/>
        </p:nvSpPr>
        <p:spPr>
          <a:xfrm>
            <a:off x="7086361" y="444398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1FF14-9FAD-4ECD-8DA0-52A2C320CD9D}"/>
              </a:ext>
            </a:extLst>
          </p:cNvPr>
          <p:cNvSpPr/>
          <p:nvPr/>
        </p:nvSpPr>
        <p:spPr>
          <a:xfrm>
            <a:off x="7086361" y="350633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FA298-28C0-4010-8A4A-F5BE77DDBDBE}"/>
              </a:ext>
            </a:extLst>
          </p:cNvPr>
          <p:cNvSpPr/>
          <p:nvPr/>
        </p:nvSpPr>
        <p:spPr>
          <a:xfrm>
            <a:off x="7087767" y="1614852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878D5C-4348-4BD1-8059-5C2091CF78B8}"/>
              </a:ext>
            </a:extLst>
          </p:cNvPr>
          <p:cNvSpPr/>
          <p:nvPr/>
        </p:nvSpPr>
        <p:spPr>
          <a:xfrm>
            <a:off x="7097289" y="397280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3DFF6-E658-4A2A-8392-4660BB0E6D47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6387066" y="1808143"/>
            <a:ext cx="700701" cy="1035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12E34-BFDB-4D26-9039-12BFF8503DBA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6387066" y="2843550"/>
            <a:ext cx="700701" cy="383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FB743-6D5A-41D3-89C7-24656D91350B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>
            <a:off x="6405377" y="4452288"/>
            <a:ext cx="680984" cy="184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473D2-BC8B-4834-8067-9EAE98BA8EEC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6387066" y="2843550"/>
            <a:ext cx="699295" cy="85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AB75E-6670-4048-A13F-7A75DAF09549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6387066" y="2843550"/>
            <a:ext cx="710223" cy="1322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3383FA4-26B2-4ECD-ACC8-76F60C5B0F6D}"/>
              </a:ext>
            </a:extLst>
          </p:cNvPr>
          <p:cNvSpPr/>
          <p:nvPr/>
        </p:nvSpPr>
        <p:spPr>
          <a:xfrm>
            <a:off x="4807987" y="377961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Affect</a:t>
            </a: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0C504EF6-9BE4-40A9-B119-BF5D7244618F}"/>
              </a:ext>
            </a:extLst>
          </p:cNvPr>
          <p:cNvSpPr/>
          <p:nvPr/>
        </p:nvSpPr>
        <p:spPr>
          <a:xfrm>
            <a:off x="4212314" y="2873925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8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171D7-6B22-4C2D-972B-F7438A1B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5473701" cy="3708400"/>
          </a:xfrm>
        </p:spPr>
        <p:txBody>
          <a:bodyPr/>
          <a:lstStyle/>
          <a:p>
            <a:r>
              <a:rPr lang="en-GB" dirty="0"/>
              <a:t>We can covary error terms in our measurement model using ~~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e.g., D4R ~~ D6R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28447A-A15A-4CC3-A0E3-A80F8B8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800100"/>
            <a:ext cx="5473700" cy="1001983"/>
          </a:xfrm>
        </p:spPr>
        <p:txBody>
          <a:bodyPr/>
          <a:lstStyle/>
          <a:p>
            <a:r>
              <a:rPr lang="en-GB" dirty="0"/>
              <a:t>Covary error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811B-D598-496C-95EE-B31C8C3AB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5BED1-9702-4C96-85A3-3257F11A1EA0}"/>
              </a:ext>
            </a:extLst>
          </p:cNvPr>
          <p:cNvSpPr/>
          <p:nvPr/>
        </p:nvSpPr>
        <p:spPr>
          <a:xfrm>
            <a:off x="6275387" y="275632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04E4D-C2F2-4F4E-9AC1-B21994311EBB}"/>
              </a:ext>
            </a:extLst>
          </p:cNvPr>
          <p:cNvSpPr/>
          <p:nvPr/>
        </p:nvSpPr>
        <p:spPr>
          <a:xfrm>
            <a:off x="8442323" y="1950610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D7CD8-AF88-482A-8A06-7D27844F6354}"/>
              </a:ext>
            </a:extLst>
          </p:cNvPr>
          <p:cNvSpPr/>
          <p:nvPr/>
        </p:nvSpPr>
        <p:spPr>
          <a:xfrm>
            <a:off x="8442323" y="2412899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CDA0-0BF5-4928-8125-3F24704A9E52}"/>
              </a:ext>
            </a:extLst>
          </p:cNvPr>
          <p:cNvSpPr/>
          <p:nvPr/>
        </p:nvSpPr>
        <p:spPr>
          <a:xfrm>
            <a:off x="8432801" y="28751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EBB75-BC4E-4BE4-9C66-AC180567A27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72777" y="2301450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382D4-2BC7-46DA-AA1C-BCC97EFA6D1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872777" y="2606190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FA2CD-642C-49E9-B464-D1C8D63AB159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7872777" y="3068481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346B1-84DD-4872-B12E-BA73B3716A6D}"/>
              </a:ext>
            </a:extLst>
          </p:cNvPr>
          <p:cNvSpPr/>
          <p:nvPr/>
        </p:nvSpPr>
        <p:spPr>
          <a:xfrm>
            <a:off x="8432801" y="33058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83C49-5220-4AC8-A0ED-E243128BC1E1}"/>
              </a:ext>
            </a:extLst>
          </p:cNvPr>
          <p:cNvSpPr/>
          <p:nvPr/>
        </p:nvSpPr>
        <p:spPr>
          <a:xfrm>
            <a:off x="8442323" y="376814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09195-5906-4A43-8F0B-579E6C9BE047}"/>
              </a:ext>
            </a:extLst>
          </p:cNvPr>
          <p:cNvSpPr/>
          <p:nvPr/>
        </p:nvSpPr>
        <p:spPr>
          <a:xfrm>
            <a:off x="8442323" y="423043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416DC-ABB1-4586-9BAA-759B462CB8E6}"/>
              </a:ext>
            </a:extLst>
          </p:cNvPr>
          <p:cNvSpPr/>
          <p:nvPr/>
        </p:nvSpPr>
        <p:spPr>
          <a:xfrm>
            <a:off x="8432801" y="1495915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0C3CD-E8D8-4062-B8E2-4AD67A88C618}"/>
              </a:ext>
            </a:extLst>
          </p:cNvPr>
          <p:cNvSpPr/>
          <p:nvPr/>
        </p:nvSpPr>
        <p:spPr>
          <a:xfrm>
            <a:off x="8442323" y="46610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2D5FE-DABB-4575-A1E6-AFF93E3B4E5C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7872777" y="1689206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9B3FF-D330-49A6-90FF-CA2399CA75C8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7872777" y="3429000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1F9E5-AF78-4CE0-B473-5FD64B89FE8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7872777" y="3429000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BD8C5-1DE2-4879-89F8-DE3EF456162E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7872777" y="3429000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FE8F1-7B15-4750-9610-1F134C073C07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872777" y="3429000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EEEC31DB-44E0-46D2-AA0F-986AE9B3E42B}"/>
              </a:ext>
            </a:extLst>
          </p:cNvPr>
          <p:cNvSpPr/>
          <p:nvPr/>
        </p:nvSpPr>
        <p:spPr>
          <a:xfrm rot="10800000">
            <a:off x="9136183" y="3068479"/>
            <a:ext cx="333983" cy="892951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5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87A-9A3E-4284-B61E-607D6209B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261E-4FE1-4124-9186-F5DDD97BA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BC9A-8192-48C5-BFE0-8596BEF0C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DDE50-67AC-472A-8E78-B4F6A1861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1" y="1989138"/>
            <a:ext cx="6723797" cy="3708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Mediation helps us understand the how and why underlying a relationship.</a:t>
            </a:r>
          </a:p>
          <a:p>
            <a:endParaRPr lang="en-GB" dirty="0"/>
          </a:p>
          <a:p>
            <a:r>
              <a:rPr lang="en-GB" dirty="0"/>
              <a:t>Mediation is when predictor X has an effect on outcome Y via mediating variable, M.</a:t>
            </a:r>
          </a:p>
          <a:p>
            <a:pPr marL="0" indent="0">
              <a:buNone/>
            </a:pPr>
            <a:r>
              <a:rPr lang="en-GB" dirty="0"/>
              <a:t>e.g., </a:t>
            </a:r>
          </a:p>
          <a:p>
            <a:r>
              <a:rPr lang="en-GB" dirty="0"/>
              <a:t>Attitudes to smoking (X) predicts intention to smoke (M), which predicts smoking behaviour (Y)</a:t>
            </a:r>
          </a:p>
          <a:p>
            <a:r>
              <a:rPr lang="en-GB" dirty="0"/>
              <a:t>Does parental investment (M) serve as a mechanism in the association between socioeconomic status (X) and cognitive skill development (Y)?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78037-A065-42C6-B4B6-FCDC361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mediation?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1826-89CB-4EBC-AE82-0AF39556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2F3D-0D52-4817-84C8-43A10FD2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2481994"/>
            <a:ext cx="5207590" cy="2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8D1E-FE49-4604-BE3B-DD260A1D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880102" cy="3708400"/>
          </a:xfrm>
        </p:spPr>
        <p:txBody>
          <a:bodyPr>
            <a:normAutofit/>
          </a:bodyPr>
          <a:lstStyle/>
          <a:p>
            <a:r>
              <a:rPr lang="en-GB" sz="2400" dirty="0"/>
              <a:t>In mediation we talk about direct effects, indirect effects and total effects. 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indirect effect </a:t>
            </a:r>
            <a:r>
              <a:rPr lang="en-GB" sz="2400" dirty="0"/>
              <a:t>is the effect of X on Y via the mediator (a x b)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direct effect </a:t>
            </a:r>
            <a:r>
              <a:rPr lang="en-GB" sz="2400" dirty="0"/>
              <a:t>is the remaining effect of X on Y (c’)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000" b="1" dirty="0"/>
              <a:t>Total Effect (c) = indirect effect (ab) + direct effect (c’)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46D89-6466-4CDB-BC9E-7F452FB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Direct, indirect effects &amp; total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28A9-4E9B-44F9-88AE-327C5740C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EF4B-6067-4FBA-A12E-BC8E035D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9891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A3AA1-BF03-431A-B12A-DCAF65A75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Starting point to using R for SEM analyses </a:t>
            </a:r>
          </a:p>
          <a:p>
            <a:r>
              <a:rPr lang="en-GB" dirty="0"/>
              <a:t>We will be trying to fit </a:t>
            </a:r>
            <a:r>
              <a:rPr lang="en-GB" i="1" dirty="0"/>
              <a:t>a lot </a:t>
            </a:r>
            <a:r>
              <a:rPr lang="en-GB" dirty="0"/>
              <a:t>into 5-6 hours (usually we would cover this content over 3 days!)</a:t>
            </a:r>
          </a:p>
          <a:p>
            <a:pPr lvl="1"/>
            <a:r>
              <a:rPr lang="en-GB" dirty="0"/>
              <a:t>Things may move quickly so you may need to revisit the content after (strongly recommend)</a:t>
            </a:r>
          </a:p>
          <a:p>
            <a:pPr lvl="1"/>
            <a:r>
              <a:rPr lang="en-GB" dirty="0"/>
              <a:t>Focus on implementing in R rather than statistical theory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33AEE-178F-46DE-B5AE-8BBD840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1CD9-E5F5-46D5-855C-34EB5CCD6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46E31-CC2C-40F4-9884-3F95603B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153272" cy="3708400"/>
          </a:xfrm>
        </p:spPr>
        <p:txBody>
          <a:bodyPr/>
          <a:lstStyle/>
          <a:p>
            <a:r>
              <a:rPr lang="en-GB" dirty="0"/>
              <a:t>There are different ways to test for the indirect effect. The current recommended way is via </a:t>
            </a:r>
            <a:r>
              <a:rPr lang="en-GB" u="sng" dirty="0"/>
              <a:t>a bootstrapped estimate of the confidence intervals of the indirect effect (a*b)</a:t>
            </a:r>
          </a:p>
          <a:p>
            <a:r>
              <a:rPr lang="en-GB" dirty="0"/>
              <a:t>If 0 is contained within that confidence interval then we evidence for our indirect effect.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4BBAE-D206-4482-A9A5-AAC49280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the Indirect Effect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356E-E492-4A80-9F7D-1EEF28470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001B-5F45-49BF-A5F0-895BEB9F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13" y="22939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202A8-7052-4458-9E47-E413E9BA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80371" cy="3834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will ask R to calculate the a x b estimate by naming our parameters and defining a new parameter. </a:t>
            </a:r>
          </a:p>
          <a:p>
            <a:r>
              <a:rPr lang="en-GB" dirty="0"/>
              <a:t>This is done when specifying our model </a:t>
            </a:r>
          </a:p>
          <a:p>
            <a:r>
              <a:rPr lang="en-GB" dirty="0"/>
              <a:t>We name parameters using the * option. </a:t>
            </a:r>
          </a:p>
          <a:p>
            <a:r>
              <a:rPr lang="en-GB" dirty="0"/>
              <a:t>New parameters are specified using the </a:t>
            </a:r>
            <a:r>
              <a:rPr lang="en-GB" b="1" dirty="0"/>
              <a:t>:=</a:t>
            </a:r>
            <a:r>
              <a:rPr lang="en-GB" dirty="0"/>
              <a:t> option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A8B009-F95C-4292-A794-6A806503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Effects in R (</a:t>
            </a:r>
            <a:r>
              <a:rPr lang="en-GB" dirty="0" err="1"/>
              <a:t>lavaan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EB145-F9DB-4B23-96E0-2E9D91D9840B}"/>
              </a:ext>
            </a:extLst>
          </p:cNvPr>
          <p:cNvSpPr txBox="1"/>
          <p:nvPr/>
        </p:nvSpPr>
        <p:spPr>
          <a:xfrm>
            <a:off x="6332265" y="1720706"/>
            <a:ext cx="55680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#measurement model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=~ item1 + item2 + item3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=~ item4 + item5 + item6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predictor =~ item7 + item8 + item9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#structural model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b*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mediator +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a*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new parameters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:= a*b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total := c +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B1502-7F79-4A4F-8380-DB8C0C0C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6"/>
            <a:ext cx="5480999" cy="34885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European Social Survey Wave 6 data again</a:t>
            </a:r>
          </a:p>
          <a:p>
            <a:r>
              <a:rPr lang="en-GB" dirty="0"/>
              <a:t>Depression will be specify as a latent variable</a:t>
            </a:r>
          </a:p>
          <a:p>
            <a:r>
              <a:rPr lang="en-GB" dirty="0"/>
              <a:t>Optimism and trust in people as observed. </a:t>
            </a:r>
          </a:p>
          <a:p>
            <a:pPr marL="0" indent="0">
              <a:buNone/>
            </a:pPr>
            <a:r>
              <a:rPr lang="en-GB" dirty="0"/>
              <a:t>We will test the hypothesis:</a:t>
            </a:r>
          </a:p>
          <a:p>
            <a:pPr marL="0" indent="0">
              <a:buNone/>
            </a:pPr>
            <a:r>
              <a:rPr lang="en-GB" b="1" dirty="0"/>
              <a:t>There is an indirect effect between optimism and depression via trust in people.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Open up the script </a:t>
            </a:r>
            <a:r>
              <a:rPr lang="en-GB" dirty="0" err="1"/>
              <a:t>mediation.r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4C857-0517-45D5-BC6B-F4FB49B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6538-EAAE-4F1E-97FF-79775AE6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267C5E-E746-4280-839C-12E51A0F6626}"/>
              </a:ext>
            </a:extLst>
          </p:cNvPr>
          <p:cNvSpPr/>
          <p:nvPr/>
        </p:nvSpPr>
        <p:spPr>
          <a:xfrm>
            <a:off x="9902659" y="3203066"/>
            <a:ext cx="1625782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A64EB-6C6C-44C6-922D-E6F558469F9C}"/>
              </a:ext>
            </a:extLst>
          </p:cNvPr>
          <p:cNvSpPr/>
          <p:nvPr/>
        </p:nvSpPr>
        <p:spPr>
          <a:xfrm>
            <a:off x="6586949" y="349116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1DB8C-58EF-4283-AA14-5513B5479721}"/>
              </a:ext>
            </a:extLst>
          </p:cNvPr>
          <p:cNvSpPr/>
          <p:nvPr/>
        </p:nvSpPr>
        <p:spPr>
          <a:xfrm>
            <a:off x="8128863" y="205906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042D3-CAC6-4AD0-AA5B-67C01CBDE51D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7117005" y="2313750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E7791-0857-416F-824B-43626603BBBA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9188975" y="2313750"/>
            <a:ext cx="1526575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0FC92-E338-4068-8FF4-67AD85DE989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647061" y="3726888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D7439C-FB16-4F60-A44D-8F948B8765DD}"/>
              </a:ext>
            </a:extLst>
          </p:cNvPr>
          <p:cNvSpPr txBox="1"/>
          <p:nvPr/>
        </p:nvSpPr>
        <p:spPr>
          <a:xfrm>
            <a:off x="7371429" y="268199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ABD6B-07CD-4B89-BE7C-F8B67E1A9D88}"/>
              </a:ext>
            </a:extLst>
          </p:cNvPr>
          <p:cNvSpPr txBox="1"/>
          <p:nvPr/>
        </p:nvSpPr>
        <p:spPr>
          <a:xfrm>
            <a:off x="9995535" y="256513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BD68B-7F25-483E-92A4-E2C76175BF64}"/>
              </a:ext>
            </a:extLst>
          </p:cNvPr>
          <p:cNvSpPr txBox="1"/>
          <p:nvPr/>
        </p:nvSpPr>
        <p:spPr>
          <a:xfrm>
            <a:off x="8573604" y="3822057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84624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E9952D-8B50-4EA7-9863-C1D1BA1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D29-530E-44B6-A3DC-5836D8682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2BF78-0C65-4A71-BF90-5E4C40F62B56}"/>
              </a:ext>
            </a:extLst>
          </p:cNvPr>
          <p:cNvSpPr/>
          <p:nvPr/>
        </p:nvSpPr>
        <p:spPr>
          <a:xfrm>
            <a:off x="6494441" y="3111188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7DC2-D8DA-4CA5-A1B7-8652B6689AC4}"/>
              </a:ext>
            </a:extLst>
          </p:cNvPr>
          <p:cNvSpPr/>
          <p:nvPr/>
        </p:nvSpPr>
        <p:spPr>
          <a:xfrm>
            <a:off x="3178731" y="339928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DF062-3C53-47DE-A9A1-8C6D03915292}"/>
              </a:ext>
            </a:extLst>
          </p:cNvPr>
          <p:cNvSpPr/>
          <p:nvPr/>
        </p:nvSpPr>
        <p:spPr>
          <a:xfrm>
            <a:off x="4720645" y="196719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E53C5-80BD-483C-8EEB-3AF88C08BF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3708787" y="2221872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D181C-85EF-4C7A-895E-2AB79127B73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5780757" y="2221872"/>
            <a:ext cx="1504699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56F4C-92A5-4999-A906-2F9F38265A0A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238843" y="3635010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A35DE6-5928-462C-9E9D-68DAD65F2507}"/>
              </a:ext>
            </a:extLst>
          </p:cNvPr>
          <p:cNvSpPr txBox="1"/>
          <p:nvPr/>
        </p:nvSpPr>
        <p:spPr>
          <a:xfrm>
            <a:off x="3963211" y="25901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FD68D-9CB3-4BD8-919F-084E9519632A}"/>
              </a:ext>
            </a:extLst>
          </p:cNvPr>
          <p:cNvSpPr txBox="1"/>
          <p:nvPr/>
        </p:nvSpPr>
        <p:spPr>
          <a:xfrm>
            <a:off x="6587317" y="247326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B8BAF-0F6D-4695-AE47-33DF7A6D0A19}"/>
              </a:ext>
            </a:extLst>
          </p:cNvPr>
          <p:cNvSpPr txBox="1"/>
          <p:nvPr/>
        </p:nvSpPr>
        <p:spPr>
          <a:xfrm>
            <a:off x="5165386" y="373017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6FFF5-4D51-4047-A20B-275E6C193496}"/>
              </a:ext>
            </a:extLst>
          </p:cNvPr>
          <p:cNvSpPr/>
          <p:nvPr/>
        </p:nvSpPr>
        <p:spPr>
          <a:xfrm>
            <a:off x="4720645" y="46012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E35CE-6C7C-4662-ABC9-60B4D666320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3708787" y="3908644"/>
            <a:ext cx="1011858" cy="947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C5BDA-D752-42A4-8DA8-44BA69F6D748}"/>
              </a:ext>
            </a:extLst>
          </p:cNvPr>
          <p:cNvCxnSpPr>
            <a:cxnSpLocks/>
            <a:stCxn id="14" idx="3"/>
            <a:endCxn id="5" idx="4"/>
          </p:cNvCxnSpPr>
          <p:nvPr/>
        </p:nvCxnSpPr>
        <p:spPr>
          <a:xfrm flipV="1">
            <a:off x="5780757" y="4158831"/>
            <a:ext cx="1504699" cy="69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52411A-C296-4762-BACF-243BBE2FAEB8}"/>
              </a:ext>
            </a:extLst>
          </p:cNvPr>
          <p:cNvSpPr txBox="1"/>
          <p:nvPr/>
        </p:nvSpPr>
        <p:spPr>
          <a:xfrm>
            <a:off x="3963210" y="436236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F55C-024D-4F36-B904-DF1D6E12A19F}"/>
              </a:ext>
            </a:extLst>
          </p:cNvPr>
          <p:cNvSpPr txBox="1"/>
          <p:nvPr/>
        </p:nvSpPr>
        <p:spPr>
          <a:xfrm>
            <a:off x="6672631" y="4507381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76001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C7233-C1F7-4FE4-B328-33825B6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Serial Mediation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916BF-0E09-4BCB-980F-D5B5A38C1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AFC67-C703-4AF2-9B75-B7E7C2DB4590}"/>
              </a:ext>
            </a:extLst>
          </p:cNvPr>
          <p:cNvSpPr/>
          <p:nvPr/>
        </p:nvSpPr>
        <p:spPr>
          <a:xfrm>
            <a:off x="7025895" y="3849529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A2698-5037-48E0-8CDF-A129CF9A4438}"/>
              </a:ext>
            </a:extLst>
          </p:cNvPr>
          <p:cNvSpPr/>
          <p:nvPr/>
        </p:nvSpPr>
        <p:spPr>
          <a:xfrm>
            <a:off x="3429558" y="41600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978B7-1F20-4E0A-BB4E-46BFB06DF030}"/>
              </a:ext>
            </a:extLst>
          </p:cNvPr>
          <p:cNvSpPr/>
          <p:nvPr/>
        </p:nvSpPr>
        <p:spPr>
          <a:xfrm>
            <a:off x="4299844" y="24627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FB795-79DB-4D5D-814B-6CD139B5E1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59614" y="2981470"/>
            <a:ext cx="612253" cy="11785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15800-4C96-420F-A3D2-345ECCD01CF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>
            <a:off x="4829900" y="2972140"/>
            <a:ext cx="2195995" cy="1401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1D8323-D032-4E7C-9EB4-78193A07DD35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489670" y="4373351"/>
            <a:ext cx="2536225" cy="41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49123-C59C-4FC0-822A-3998E1CF07F2}"/>
              </a:ext>
            </a:extLst>
          </p:cNvPr>
          <p:cNvSpPr txBox="1"/>
          <p:nvPr/>
        </p:nvSpPr>
        <p:spPr>
          <a:xfrm>
            <a:off x="4064740" y="3389243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5665-BE3F-4AE9-907A-AB191AED2E9D}"/>
              </a:ext>
            </a:extLst>
          </p:cNvPr>
          <p:cNvSpPr txBox="1"/>
          <p:nvPr/>
        </p:nvSpPr>
        <p:spPr>
          <a:xfrm>
            <a:off x="6246644" y="358162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D04F-EBEE-4EBC-905E-B5D238F0B865}"/>
              </a:ext>
            </a:extLst>
          </p:cNvPr>
          <p:cNvSpPr txBox="1"/>
          <p:nvPr/>
        </p:nvSpPr>
        <p:spPr>
          <a:xfrm>
            <a:off x="5732356" y="444804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2B4A1-1720-45AF-8CAA-456EE1BE40E0}"/>
              </a:ext>
            </a:extLst>
          </p:cNvPr>
          <p:cNvSpPr/>
          <p:nvPr/>
        </p:nvSpPr>
        <p:spPr>
          <a:xfrm>
            <a:off x="6275387" y="245344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976B6-F02B-492C-AD61-B7815836C647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4489670" y="2962810"/>
            <a:ext cx="2315773" cy="1451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62DD5D-E934-4CC4-BC18-DFD5866B0315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6805443" y="2962810"/>
            <a:ext cx="1011467" cy="886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D19DE-755A-4BCA-A99A-D2001306B7DF}"/>
              </a:ext>
            </a:extLst>
          </p:cNvPr>
          <p:cNvSpPr txBox="1"/>
          <p:nvPr/>
        </p:nvSpPr>
        <p:spPr>
          <a:xfrm>
            <a:off x="5101923" y="360128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2DBD0-386C-44BE-A840-6DAB554C3DFC}"/>
              </a:ext>
            </a:extLst>
          </p:cNvPr>
          <p:cNvSpPr txBox="1"/>
          <p:nvPr/>
        </p:nvSpPr>
        <p:spPr>
          <a:xfrm>
            <a:off x="7335499" y="31788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0A39D-D6F5-4D0E-9A4E-A0DE7B4089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359956" y="2708129"/>
            <a:ext cx="915431" cy="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FFB6D-50F6-439F-81B1-2CFA2FF7C3F9}"/>
              </a:ext>
            </a:extLst>
          </p:cNvPr>
          <p:cNvSpPr txBox="1"/>
          <p:nvPr/>
        </p:nvSpPr>
        <p:spPr>
          <a:xfrm>
            <a:off x="5708661" y="246277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44897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D56D-A535-4E4E-9E0B-3AB4497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Moderation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1163-2E26-4213-B976-A2400A304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2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9F144-8C16-48AD-9C77-806EA205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00991" cy="3708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talking about ‘moderation’ or ‘interaction’ effects we hypothesise that the strength and/or sign of the relationship(s) between two variables differs according to the levels of one or more </a:t>
            </a:r>
            <a:r>
              <a:rPr lang="en-GB" u="sng" dirty="0"/>
              <a:t>moderators</a:t>
            </a:r>
            <a:r>
              <a:rPr lang="en-GB" dirty="0"/>
              <a:t>. </a:t>
            </a:r>
          </a:p>
          <a:p>
            <a:r>
              <a:rPr lang="en-GB" dirty="0"/>
              <a:t>Where mediation focuses on the “why” or “how”, moderation helps us answer “when” or for “whom”.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87571-1C09-40E6-9C54-5A23CDA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A7A5-76AC-4DE9-918B-454000E0D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10" y="1161282"/>
            <a:ext cx="2066946" cy="222868"/>
          </a:xfrm>
        </p:spPr>
        <p:txBody>
          <a:bodyPr/>
          <a:lstStyle/>
          <a:p>
            <a:r>
              <a:rPr lang="en-GB" dirty="0"/>
              <a:t>Model Diagram: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1A05E-2F15-4E7D-A0A6-20F66BA314BB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DABE7-7046-447E-8366-699A8404B5C7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B397-439E-477C-A390-A48D9381D415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69A46-3E81-4486-8A68-65E54F0AB1D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F12AD-8F41-42F2-A307-5DCB1A99B3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405FD-9F1A-4F20-99BF-6FF108FFDBC6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C7433-A428-44E2-92AB-5EE0C539C2F2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09D0D-CE90-4D63-9E96-C0BEBF12A093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X*Moderator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2F709-5BA3-4A67-8762-08702F503344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9FE066-3BBC-4132-8EA2-41CC9F96817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E5050-3CA2-426C-ACBF-9FD0B045C6C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1F535-7239-4E46-8593-41D55B5358E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F275D3F-D92D-4620-BAF2-572E3227576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9997C-B5EF-4F14-9FA0-C54CD0A1E933}"/>
              </a:ext>
            </a:extLst>
          </p:cNvPr>
          <p:cNvSpPr txBox="1"/>
          <p:nvPr/>
        </p:nvSpPr>
        <p:spPr>
          <a:xfrm rot="10800000" flipH="1" flipV="1">
            <a:off x="7719795" y="375609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BD9F0-5DEC-4ED4-A5D4-D5836FF47920}"/>
              </a:ext>
            </a:extLst>
          </p:cNvPr>
          <p:cNvSpPr txBox="1"/>
          <p:nvPr/>
        </p:nvSpPr>
        <p:spPr>
          <a:xfrm rot="10800000" flipH="1" flipV="1">
            <a:off x="7733515" y="420565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FCE89-A8BD-4C43-B941-CCB21E7ECFA6}"/>
              </a:ext>
            </a:extLst>
          </p:cNvPr>
          <p:cNvSpPr txBox="1"/>
          <p:nvPr/>
        </p:nvSpPr>
        <p:spPr>
          <a:xfrm rot="10800000" flipH="1" flipV="1">
            <a:off x="7754830" y="465824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60000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E9FA9-4438-4382-A7A5-8796F42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Binary Moderator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E89DB-7446-446D-BCB3-09750590F7CC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A5CCC-07BA-4825-9C7C-70C2E119B583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57C267-A31D-41C3-85BC-9AB1C348A8FE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C259-D785-46BF-A951-BAB7118C0245}"/>
              </a:ext>
            </a:extLst>
          </p:cNvPr>
          <p:cNvCxnSpPr>
            <a:cxnSpLocks/>
          </p:cNvCxnSpPr>
          <p:nvPr/>
        </p:nvCxnSpPr>
        <p:spPr>
          <a:xfrm flipV="1">
            <a:off x="2165684" y="3578848"/>
            <a:ext cx="3285715" cy="148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FF820-8993-4851-B013-135D0AE48996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21F0C-1D41-40B3-B6A2-32A537079C65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8CC4E-7BBB-41C5-A84A-2D8EA671AB68}"/>
              </a:ext>
            </a:extLst>
          </p:cNvPr>
          <p:cNvSpPr txBox="1"/>
          <p:nvPr/>
        </p:nvSpPr>
        <p:spPr>
          <a:xfrm>
            <a:off x="5934128" y="17792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1</a:t>
            </a:r>
          </a:p>
          <a:p>
            <a:pPr algn="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FD454-5DA2-4298-8EA9-333C941D9168}"/>
              </a:ext>
            </a:extLst>
          </p:cNvPr>
          <p:cNvSpPr txBox="1"/>
          <p:nvPr/>
        </p:nvSpPr>
        <p:spPr>
          <a:xfrm>
            <a:off x="5451399" y="3412931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Moderator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Autofit/>
              </a:bodyPr>
              <a:lstStyle>
                <a:lvl1pPr marL="0" indent="0" algn="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rgbClr val="E6005B"/>
                  </a:buClr>
                  <a:buFont typeface="Wingdings" pitchFamily="2" charset="2"/>
                  <a:buNone/>
                  <a:defRPr sz="1800" b="0" kern="1200">
                    <a:solidFill>
                      <a:srgbClr val="E6005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𝑂𝑢𝑡𝑐𝑜𝑚𝑒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  <a:blipFill>
                <a:blip r:embed="rId2"/>
                <a:stretch>
                  <a:fillRect r="-15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0EBDE2-92F5-4C29-AE81-B357D91F37C1}"/>
              </a:ext>
            </a:extLst>
          </p:cNvPr>
          <p:cNvSpPr txBox="1"/>
          <p:nvPr/>
        </p:nvSpPr>
        <p:spPr>
          <a:xfrm>
            <a:off x="5380667" y="2410713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4576C-86DC-4298-9336-EC291B617D23}"/>
              </a:ext>
            </a:extLst>
          </p:cNvPr>
          <p:cNvSpPr txBox="1"/>
          <p:nvPr/>
        </p:nvSpPr>
        <p:spPr>
          <a:xfrm>
            <a:off x="5556402" y="29557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</a:t>
            </a:r>
            <a:endParaRPr lang="en-GB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55372-4D76-4756-BDCF-6E635462BB52}"/>
              </a:ext>
            </a:extLst>
          </p:cNvPr>
          <p:cNvCxnSpPr>
            <a:cxnSpLocks/>
          </p:cNvCxnSpPr>
          <p:nvPr/>
        </p:nvCxnSpPr>
        <p:spPr>
          <a:xfrm>
            <a:off x="2100057" y="3508846"/>
            <a:ext cx="0" cy="218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6FF03A-3E0A-49B6-BB29-BD448D8BA7D6}"/>
              </a:ext>
            </a:extLst>
          </p:cNvPr>
          <p:cNvSpPr txBox="1"/>
          <p:nvPr/>
        </p:nvSpPr>
        <p:spPr>
          <a:xfrm>
            <a:off x="1828793" y="3399205"/>
            <a:ext cx="237721" cy="32766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B</a:t>
            </a:r>
            <a:r>
              <a:rPr lang="en-GB" sz="1100" dirty="0"/>
              <a:t>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2696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377E2-F0B9-4A2A-8CD1-594474E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Continuous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ABB-87A9-4EF4-BCFD-EF174EB05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Simple slopes test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AB65A-3E7F-4BCC-A582-F0F823B8EE49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DBF01-DD4A-4448-8AC8-272A7CD83FFC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53C8-00EB-41ED-A74D-1C360BCC8BD1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4CDCE-F2CB-46BF-B4BC-1C738ED542D5}"/>
              </a:ext>
            </a:extLst>
          </p:cNvPr>
          <p:cNvCxnSpPr>
            <a:cxnSpLocks/>
          </p:cNvCxnSpPr>
          <p:nvPr/>
        </p:nvCxnSpPr>
        <p:spPr>
          <a:xfrm flipV="1">
            <a:off x="2165684" y="3436549"/>
            <a:ext cx="3303216" cy="701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799EA-FDA9-47CD-8A12-8C076B872403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9F308-2822-464D-9A1D-D6D452B392A9}"/>
              </a:ext>
            </a:extLst>
          </p:cNvPr>
          <p:cNvSpPr txBox="1"/>
          <p:nvPr/>
        </p:nvSpPr>
        <p:spPr>
          <a:xfrm>
            <a:off x="9012236" y="180208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Chosen value of moderator (W)</a:t>
            </a:r>
          </a:p>
          <a:p>
            <a:pPr algn="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744C-CD53-47B0-80AE-06ECB3DCE592}"/>
              </a:ext>
            </a:extLst>
          </p:cNvPr>
          <p:cNvSpPr txBox="1"/>
          <p:nvPr/>
        </p:nvSpPr>
        <p:spPr>
          <a:xfrm>
            <a:off x="6129543" y="3311079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Line where slope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C9257-BA31-47D8-8A24-76D535BFA36E}"/>
              </a:ext>
            </a:extLst>
          </p:cNvPr>
          <p:cNvSpPr txBox="1"/>
          <p:nvPr/>
        </p:nvSpPr>
        <p:spPr>
          <a:xfrm>
            <a:off x="5697142" y="2418802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r>
              <a:rPr lang="en-GB" sz="1600" dirty="0"/>
              <a:t>XW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CDC85-1BF1-44C8-8E5A-7EA32DF414A7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83165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0485C-B34B-40BF-AE6D-670B51018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simple slope </a:t>
            </a:r>
            <a:r>
              <a:rPr lang="en-GB" dirty="0"/>
              <a:t>is the regression of the outcome Y on the predictor X, at a specific value of the moderator W. </a:t>
            </a:r>
          </a:p>
          <a:p>
            <a:r>
              <a:rPr lang="en-GB" dirty="0"/>
              <a:t>The value(s) of W are chosen by the user </a:t>
            </a:r>
          </a:p>
          <a:p>
            <a:r>
              <a:rPr lang="en-GB" dirty="0"/>
              <a:t>For continuous interactions, it is common to use -1SD, mean, +1SD – but many other options are also used (e.g., John-</a:t>
            </a:r>
            <a:r>
              <a:rPr lang="en-GB" dirty="0" err="1"/>
              <a:t>Neyman</a:t>
            </a:r>
            <a:r>
              <a:rPr lang="en-GB" dirty="0"/>
              <a:t> method).</a:t>
            </a:r>
          </a:p>
          <a:p>
            <a:r>
              <a:rPr lang="en-GB" dirty="0"/>
              <a:t>Values should still be theoretically meaningful.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77EDA-A704-4BDA-AF02-DDA186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- Simple Slopes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2AB3-CEFF-45B7-8AB1-F08E5C816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89BEB-8095-462E-ABC8-A674A867C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Measurement Models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Confirmatory Factor Analysis in R</a:t>
            </a:r>
          </a:p>
          <a:p>
            <a:pPr lvl="1"/>
            <a:endParaRPr lang="en-GB" dirty="0"/>
          </a:p>
          <a:p>
            <a:r>
              <a:rPr lang="en-GB" b="1" dirty="0"/>
              <a:t>Structural Models</a:t>
            </a:r>
          </a:p>
          <a:p>
            <a:pPr lvl="1"/>
            <a:r>
              <a:rPr lang="en-GB" dirty="0"/>
              <a:t>Simple mediation</a:t>
            </a:r>
          </a:p>
          <a:p>
            <a:pPr lvl="1"/>
            <a:r>
              <a:rPr lang="en-GB" dirty="0"/>
              <a:t>Serial and parallel mediation</a:t>
            </a:r>
          </a:p>
          <a:p>
            <a:pPr lvl="1"/>
            <a:r>
              <a:rPr lang="en-GB" dirty="0"/>
              <a:t>Moderation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1E858-F130-4BD8-A517-7D07815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Content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51BF-F23D-486E-8360-8C969FC14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46E0B-6063-4BD4-8E87-39CF2ECC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2032720"/>
            <a:ext cx="5579486" cy="3708400"/>
          </a:xfrm>
        </p:spPr>
        <p:txBody>
          <a:bodyPr/>
          <a:lstStyle/>
          <a:p>
            <a:r>
              <a:rPr lang="en-GB" dirty="0"/>
              <a:t>Does the relationship between social studies (X) and reading (Y) depend on maths ability (W)? </a:t>
            </a:r>
          </a:p>
          <a:p>
            <a:r>
              <a:rPr lang="en-GB" dirty="0"/>
              <a:t>We will calculate three simple slopes</a:t>
            </a:r>
          </a:p>
          <a:p>
            <a:pPr marL="0" indent="0">
              <a:buNone/>
            </a:pPr>
            <a:r>
              <a:rPr lang="en-GB" b="1" dirty="0"/>
              <a:t>-1SD below </a:t>
            </a:r>
            <a:r>
              <a:rPr lang="en-GB" dirty="0"/>
              <a:t>= b1 + b3*(mean – SD)</a:t>
            </a:r>
          </a:p>
          <a:p>
            <a:pPr marL="0" indent="0">
              <a:buNone/>
            </a:pPr>
            <a:r>
              <a:rPr lang="en-GB" b="1" dirty="0"/>
              <a:t>mean</a:t>
            </a:r>
            <a:r>
              <a:rPr lang="en-GB" dirty="0"/>
              <a:t> = 	   b1 + b3*(mean)</a:t>
            </a:r>
          </a:p>
          <a:p>
            <a:pPr marL="0" indent="0">
              <a:buNone/>
            </a:pPr>
            <a:r>
              <a:rPr lang="en-GB" b="1" dirty="0"/>
              <a:t>+SD above </a:t>
            </a:r>
            <a:r>
              <a:rPr lang="en-GB" dirty="0"/>
              <a:t>=  b1 + b3*(mean + SD)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BC9C0-6EED-459C-9216-0A0E939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D46F-AB41-493B-A4C0-174BDFF26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E809D-4B4D-490C-A101-05E526D76D7A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7B7C-4E97-415B-B378-FBB4BBDF5FE8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0C0D5-5F8C-46B9-84C0-7BFBB69B586E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A4A1E-40B4-4D21-A99D-8E00B4FEFD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C1268-CE64-45D1-ABF1-983F862CC6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EE26AE-95E9-48F9-82E7-BFB159521414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F4BCA-798A-47A6-9075-FACE47E63EED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37EEC-F1E5-45C7-92F3-6180AC176BCC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Social*Math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6D507-7FA2-4F5D-B218-6D7B6F8973A3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C9A584-2A1D-41A6-B4A7-F1938F1C74F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F5DF0-2E26-44A7-B0DD-DFE6E44D0A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5DD4-7CE3-4247-9CF9-C96865A85B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D1E360-0EB9-480C-99EA-AA9535AD4BB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31333-01ED-4FED-8922-1FBB6F41D7F5}"/>
              </a:ext>
            </a:extLst>
          </p:cNvPr>
          <p:cNvSpPr txBox="1"/>
          <p:nvPr/>
        </p:nvSpPr>
        <p:spPr>
          <a:xfrm rot="10800000" flipH="1" flipV="1">
            <a:off x="7872195" y="423276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0CEBD-0638-4E56-9BF3-E9DA9FF328A9}"/>
              </a:ext>
            </a:extLst>
          </p:cNvPr>
          <p:cNvSpPr txBox="1"/>
          <p:nvPr/>
        </p:nvSpPr>
        <p:spPr>
          <a:xfrm rot="10800000" flipH="1" flipV="1">
            <a:off x="7845217" y="377560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4C390-92AC-4B60-B1C1-01F66654EE84}"/>
              </a:ext>
            </a:extLst>
          </p:cNvPr>
          <p:cNvSpPr txBox="1"/>
          <p:nvPr/>
        </p:nvSpPr>
        <p:spPr>
          <a:xfrm rot="10800000" flipH="1" flipV="1">
            <a:off x="7872195" y="465414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05049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CAD81-5170-4954-9C4F-D6FC97B6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4488595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lavaan</a:t>
            </a:r>
            <a:r>
              <a:rPr lang="en-GB" dirty="0"/>
              <a:t> we can label the mean and variance parameters so we can use these in our simple slopes equations.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0D0D5-507E-4746-9D87-6C0A77E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579197"/>
            <a:ext cx="11306175" cy="100198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Obtaining Mean and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E3D39-4297-4DE5-B49F-98CE7E0D8674}"/>
              </a:ext>
            </a:extLst>
          </p:cNvPr>
          <p:cNvSpPr txBox="1"/>
          <p:nvPr/>
        </p:nvSpPr>
        <p:spPr>
          <a:xfrm>
            <a:off x="5916614" y="1581180"/>
            <a:ext cx="6096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‘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#regressions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predictor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 moderator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 ~ </a:t>
            </a:r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interactionterm</a:t>
            </a:r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mean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*1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variance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*moderator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#simple slopes parameters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SDbelow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:=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mean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Sdabove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0220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32FA8-827F-4166-90B4-53A818AE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47" y="2168892"/>
            <a:ext cx="5653087" cy="3708400"/>
          </a:xfrm>
        </p:spPr>
        <p:txBody>
          <a:bodyPr/>
          <a:lstStyle/>
          <a:p>
            <a:r>
              <a:rPr lang="en-GB" dirty="0"/>
              <a:t>Does the relationship between reading performance (Y) and social studies scores depend on maths ability (W)?</a:t>
            </a:r>
          </a:p>
          <a:p>
            <a:r>
              <a:rPr lang="en-GB" dirty="0"/>
              <a:t>This dataset is from Hayes (2015) book on mediation and moderation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6D42B-98FD-4087-9A7E-54F145C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Moderation in </a:t>
            </a:r>
            <a:r>
              <a:rPr lang="en-GB" dirty="0" err="1"/>
              <a:t>Lavaan</a:t>
            </a:r>
            <a:r>
              <a:rPr lang="en-GB" dirty="0"/>
              <a:t> (observed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DD47-65BD-48AA-BBEA-0B559968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C019-6C11-4074-B9E7-53B55F034C06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A054C-2F07-4435-9E53-242A3DD3F431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FFB1-72D3-4A49-A125-4F84FD248C37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1D76B6-F463-455F-ABFA-FD9D6B5326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AB847-4B84-41DE-A6A3-0F1E404E8E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5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CE8EE4-DB4E-236D-7005-D51F5A52C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557278" cy="3313507"/>
          </a:xfrm>
        </p:spPr>
        <p:txBody>
          <a:bodyPr>
            <a:normAutofit fontScale="92500"/>
          </a:bodyPr>
          <a:lstStyle/>
          <a:p>
            <a:r>
              <a:rPr lang="en-GB" dirty="0"/>
              <a:t>Have a go at independently running a moderation model but instead using the binary variable for math (</a:t>
            </a:r>
            <a:r>
              <a:rPr lang="en-GB" dirty="0" err="1"/>
              <a:t>himath</a:t>
            </a:r>
            <a:r>
              <a:rPr lang="en-GB" dirty="0"/>
              <a:t>). This is a binary variable splitting the group into high achievers in maths (1) and low achievers in maths (0)</a:t>
            </a:r>
          </a:p>
          <a:p>
            <a:endParaRPr lang="en-GB" dirty="0"/>
          </a:p>
          <a:p>
            <a:r>
              <a:rPr lang="en-GB" b="1" dirty="0"/>
              <a:t>Tip: </a:t>
            </a:r>
            <a:r>
              <a:rPr lang="en-GB" dirty="0"/>
              <a:t>You will not need to calculate simple slopes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EC5CB-6022-047A-8B1C-E9D78B83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 Moderation using binary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22AA-EAEE-DA94-E357-31CCF1A41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5E715-D7B8-EFDE-D5B3-0BD85F013E5F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B319A-7921-0F59-8D16-EC66E916BFB2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F648D-589E-8E7E-623F-1C0F85A7C453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85D666-DB74-60BA-FA27-2ABE311D30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439E1-A6F6-1D5F-30EB-3A891627611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90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2F59C-E0EC-4363-9DAC-06EF6843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7098933" cy="3708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automatic creation of latent interactions has not yet been implemented in </a:t>
            </a:r>
            <a:r>
              <a:rPr lang="en-GB" dirty="0" err="1"/>
              <a:t>lavaan</a:t>
            </a:r>
            <a:r>
              <a:rPr lang="en-GB" dirty="0"/>
              <a:t> (like in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).</a:t>
            </a:r>
          </a:p>
          <a:p>
            <a:r>
              <a:rPr lang="en-GB" dirty="0"/>
              <a:t>You need to create a product term for each combination of indicators.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Excellent paper explaining process:</a:t>
            </a:r>
          </a:p>
          <a:p>
            <a:pPr marL="0" indent="0">
              <a:buNone/>
            </a:pPr>
            <a:r>
              <a:rPr lang="en-GB" dirty="0" err="1"/>
              <a:t>Schoemann</a:t>
            </a:r>
            <a:r>
              <a:rPr lang="en-GB" dirty="0"/>
              <a:t>, A. M., &amp; Jorgensen, T. D. (2021). Testing and interpreting latent variable interactions using the </a:t>
            </a:r>
            <a:r>
              <a:rPr lang="en-GB" dirty="0" err="1"/>
              <a:t>semTools</a:t>
            </a:r>
            <a:r>
              <a:rPr lang="en-GB" dirty="0"/>
              <a:t> package. </a:t>
            </a:r>
            <a:r>
              <a:rPr lang="en-GB" i="1" dirty="0"/>
              <a:t>Psych</a:t>
            </a:r>
            <a:r>
              <a:rPr lang="en-GB" dirty="0"/>
              <a:t>, </a:t>
            </a:r>
            <a:r>
              <a:rPr lang="en-GB" i="1" dirty="0"/>
              <a:t>3</a:t>
            </a:r>
            <a:r>
              <a:rPr lang="en-GB" dirty="0"/>
              <a:t>(3), 322-335.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DBACC-67DC-40F5-99DC-EB25BCDE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Interactions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B2D6-8ED6-44B6-9A7C-CF69F70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8"/>
          <a:stretch/>
        </p:blipFill>
        <p:spPr>
          <a:xfrm>
            <a:off x="7398605" y="1708298"/>
            <a:ext cx="4793395" cy="4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0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4EBD8-5438-482E-B5A2-2DAC4B0E6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Main </a:t>
            </a:r>
            <a:r>
              <a:rPr lang="en-GB" dirty="0" err="1"/>
              <a:t>lavaan</a:t>
            </a:r>
            <a:r>
              <a:rPr lang="en-GB" dirty="0"/>
              <a:t> website: </a:t>
            </a:r>
            <a:r>
              <a:rPr lang="en-GB" dirty="0">
                <a:hlinkClick r:id="rId2"/>
              </a:rPr>
              <a:t>https://lavaan.ugent.be/</a:t>
            </a:r>
            <a:endParaRPr lang="en-GB" dirty="0"/>
          </a:p>
          <a:p>
            <a:r>
              <a:rPr lang="en-GB" dirty="0"/>
              <a:t>Book: </a:t>
            </a:r>
            <a:r>
              <a:rPr lang="en-GB" dirty="0" err="1"/>
              <a:t>Gana</a:t>
            </a:r>
            <a:r>
              <a:rPr lang="en-GB" dirty="0"/>
              <a:t>, K., &amp; </a:t>
            </a:r>
            <a:r>
              <a:rPr lang="en-GB" dirty="0" err="1"/>
              <a:t>Broc</a:t>
            </a:r>
            <a:r>
              <a:rPr lang="en-GB" dirty="0"/>
              <a:t>, G. (2019). </a:t>
            </a:r>
            <a:r>
              <a:rPr lang="en-GB" i="1" dirty="0"/>
              <a:t>Structural equation </a:t>
            </a:r>
            <a:r>
              <a:rPr lang="en-GB" i="1" dirty="0" err="1"/>
              <a:t>modeling</a:t>
            </a:r>
            <a:r>
              <a:rPr lang="en-GB" i="1" dirty="0"/>
              <a:t> with </a:t>
            </a:r>
            <a:r>
              <a:rPr lang="en-GB" i="1" dirty="0" err="1"/>
              <a:t>lavaan</a:t>
            </a:r>
            <a:r>
              <a:rPr lang="en-GB" dirty="0"/>
              <a:t>. John Wiley &amp; Sons.</a:t>
            </a:r>
          </a:p>
          <a:p>
            <a:r>
              <a:rPr lang="en-GB" dirty="0" err="1"/>
              <a:t>Lavaan</a:t>
            </a:r>
            <a:r>
              <a:rPr lang="en-GB" dirty="0"/>
              <a:t> discussion forum: </a:t>
            </a:r>
            <a:r>
              <a:rPr lang="en-GB" dirty="0">
                <a:hlinkClick r:id="rId3"/>
              </a:rPr>
              <a:t>https://groups.google.com/g/lavaan</a:t>
            </a:r>
            <a:r>
              <a:rPr lang="en-GB" dirty="0"/>
              <a:t> </a:t>
            </a:r>
          </a:p>
          <a:p>
            <a:r>
              <a:rPr lang="en-GB" dirty="0"/>
              <a:t>YouTube!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C5854-4354-4D54-ACC2-A5F4DE0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919-AC48-4765-996E-5E21C3719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B2CB2E-334D-43CC-B7B8-4EFDF10D3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10am – 11am: </a:t>
            </a:r>
            <a:r>
              <a:rPr lang="en-GB" dirty="0"/>
              <a:t>Introductions and quick SEM concept re-cap </a:t>
            </a:r>
          </a:p>
          <a:p>
            <a:pPr marL="0" indent="0">
              <a:buNone/>
            </a:pPr>
            <a:r>
              <a:rPr lang="en-GB" b="1" dirty="0"/>
              <a:t>11am – 12:00: </a:t>
            </a:r>
            <a:r>
              <a:rPr lang="en-GB" dirty="0"/>
              <a:t>Introduction to </a:t>
            </a:r>
            <a:r>
              <a:rPr lang="en-GB" dirty="0" err="1"/>
              <a:t>lavaan</a:t>
            </a:r>
            <a:r>
              <a:rPr lang="en-GB" dirty="0"/>
              <a:t> and CFA in R </a:t>
            </a:r>
          </a:p>
          <a:p>
            <a:pPr marL="0" indent="0">
              <a:buNone/>
            </a:pPr>
            <a:r>
              <a:rPr lang="en-GB" b="1" dirty="0"/>
              <a:t>12:00 – 13:00: LUNCH</a:t>
            </a:r>
          </a:p>
          <a:p>
            <a:pPr marL="0" indent="0">
              <a:buNone/>
            </a:pPr>
            <a:r>
              <a:rPr lang="en-GB" b="1" dirty="0"/>
              <a:t>13:00 – 15:00: </a:t>
            </a:r>
            <a:r>
              <a:rPr lang="en-GB" dirty="0"/>
              <a:t>Mediation (including serial and parallel)</a:t>
            </a:r>
          </a:p>
          <a:p>
            <a:pPr marL="0" indent="0">
              <a:buNone/>
            </a:pPr>
            <a:r>
              <a:rPr lang="en-GB" b="1" dirty="0"/>
              <a:t>15:00 – 15:15: BREAK</a:t>
            </a:r>
          </a:p>
          <a:p>
            <a:pPr marL="0" indent="0">
              <a:buNone/>
            </a:pPr>
            <a:r>
              <a:rPr lang="en-GB" b="1" dirty="0"/>
              <a:t>15:15 – 16:30: </a:t>
            </a:r>
            <a:r>
              <a:rPr lang="en-GB" dirty="0"/>
              <a:t>Moderation </a:t>
            </a:r>
          </a:p>
          <a:p>
            <a:pPr marL="0" indent="0">
              <a:buNone/>
            </a:pPr>
            <a:r>
              <a:rPr lang="en-GB" dirty="0"/>
              <a:t>Where possible will try and fit in smaller breaks as well.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7136-ED3D-4695-9C55-EE1F118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 (10am – 4:30pm)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D923-CD60-4D00-A68B-E9D802798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DBE80-96A3-4B6B-80CF-4A081A009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zip folder: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>
                <a:hlinkClick r:id="rId2"/>
              </a:rPr>
              <a:t>https://github.com/sarah-gardner/shu-sem-2022.git</a:t>
            </a:r>
            <a:r>
              <a:rPr lang="en-GB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4CD08-CDA9-4D32-BB58-EA15433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727F-5D59-44A3-B954-709B7FC8F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2E8-593A-4399-97AF-29694870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structural equation modelling (SEM)?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B484-CCF7-42CE-8D68-087E40CE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very </a:t>
            </a:r>
            <a:r>
              <a:rPr lang="en-GB" dirty="0"/>
              <a:t>quick re-cap!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DE81-A514-4284-B2C6-AABA418D6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7EB3A-3580-4EC1-BA8A-8F873800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041278"/>
            <a:ext cx="11306174" cy="46562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Path diagram for linear regression: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5094E-D390-4B11-960C-5C851624314E}"/>
              </a:ext>
            </a:extLst>
          </p:cNvPr>
          <p:cNvSpPr/>
          <p:nvPr/>
        </p:nvSpPr>
        <p:spPr>
          <a:xfrm>
            <a:off x="7669584" y="3313948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3ABED-D0D8-405E-B3F3-E85812EF1426}"/>
              </a:ext>
            </a:extLst>
          </p:cNvPr>
          <p:cNvSpPr/>
          <p:nvPr/>
        </p:nvSpPr>
        <p:spPr>
          <a:xfrm>
            <a:off x="4243866" y="2830702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040D3-0678-405A-877F-403E4AB16076}"/>
              </a:ext>
            </a:extLst>
          </p:cNvPr>
          <p:cNvSpPr/>
          <p:nvPr/>
        </p:nvSpPr>
        <p:spPr>
          <a:xfrm>
            <a:off x="4243866" y="365087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Sex*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1907B-FC85-456C-A935-5A8AAC58FB1D}"/>
              </a:ext>
            </a:extLst>
          </p:cNvPr>
          <p:cNvSpPr/>
          <p:nvPr/>
        </p:nvSpPr>
        <p:spPr>
          <a:xfrm>
            <a:off x="4243865" y="452954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Birth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F81B2-BE8E-442A-9C24-479582F4FB4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992011" y="3129851"/>
            <a:ext cx="2677573" cy="7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64EC4-1F15-4BA2-94CA-DB140ACED1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92011" y="3898900"/>
            <a:ext cx="2677572" cy="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8AFE8-0836-49DC-82E7-F3F91E998C47}"/>
              </a:ext>
            </a:extLst>
          </p:cNvPr>
          <p:cNvCxnSpPr>
            <a:cxnSpLocks/>
          </p:cNvCxnSpPr>
          <p:nvPr/>
        </p:nvCxnSpPr>
        <p:spPr>
          <a:xfrm flipV="1">
            <a:off x="4992011" y="3967351"/>
            <a:ext cx="2721325" cy="88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7987E-21E7-471C-BE5A-70B09A5B25D8}"/>
              </a:ext>
            </a:extLst>
          </p:cNvPr>
          <p:cNvSpPr txBox="1"/>
          <p:nvPr/>
        </p:nvSpPr>
        <p:spPr>
          <a:xfrm flipH="1">
            <a:off x="426287" y="2612541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our predictor variables </a:t>
            </a:r>
          </a:p>
          <a:p>
            <a:r>
              <a:rPr lang="en-GB" b="1" dirty="0">
                <a:solidFill>
                  <a:schemeClr val="accent1"/>
                </a:solidFill>
              </a:rPr>
              <a:t>in this model?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D00405-1D66-4DB5-A95A-510AA286BA99}"/>
              </a:ext>
            </a:extLst>
          </p:cNvPr>
          <p:cNvSpPr/>
          <p:nvPr/>
        </p:nvSpPr>
        <p:spPr>
          <a:xfrm>
            <a:off x="3086658" y="3338607"/>
            <a:ext cx="811808" cy="367193"/>
          </a:xfrm>
          <a:custGeom>
            <a:avLst/>
            <a:gdLst>
              <a:gd name="connsiteX0" fmla="*/ 0 w 811808"/>
              <a:gd name="connsiteY0" fmla="*/ 341295 h 367193"/>
              <a:gd name="connsiteX1" fmla="*/ 428206 w 811808"/>
              <a:gd name="connsiteY1" fmla="*/ 332374 h 367193"/>
              <a:gd name="connsiteX2" fmla="*/ 303313 w 811808"/>
              <a:gd name="connsiteY2" fmla="*/ 2298 h 367193"/>
              <a:gd name="connsiteX3" fmla="*/ 811808 w 811808"/>
              <a:gd name="connsiteY3" fmla="*/ 211941 h 36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808" h="367193">
                <a:moveTo>
                  <a:pt x="0" y="341295"/>
                </a:moveTo>
                <a:cubicBezTo>
                  <a:pt x="188827" y="365084"/>
                  <a:pt x="377654" y="388874"/>
                  <a:pt x="428206" y="332374"/>
                </a:cubicBezTo>
                <a:cubicBezTo>
                  <a:pt x="478758" y="275874"/>
                  <a:pt x="239379" y="22370"/>
                  <a:pt x="303313" y="2298"/>
                </a:cubicBezTo>
                <a:cubicBezTo>
                  <a:pt x="367247" y="-17774"/>
                  <a:pt x="589527" y="97083"/>
                  <a:pt x="811808" y="211941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FCE4C-0B61-45D2-9929-3EC4B1B1DBD9}"/>
              </a:ext>
            </a:extLst>
          </p:cNvPr>
          <p:cNvSpPr txBox="1"/>
          <p:nvPr/>
        </p:nvSpPr>
        <p:spPr>
          <a:xfrm flipH="1">
            <a:off x="9089297" y="1862356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</p:spPr>
            <p:txBody>
              <a:bodyPr/>
              <a:lstStyle/>
              <a:p>
                <a:pPr algn="l"/>
                <a:r>
                  <a:rPr lang="en-GB" dirty="0"/>
                  <a:t>Linear Regression Equation: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  <a:blipFill>
                <a:blip r:embed="rId2"/>
                <a:stretch>
                  <a:fillRect l="-2673" t="-716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B12C965-800D-4E34-BAA6-98877E371E33}"/>
              </a:ext>
            </a:extLst>
          </p:cNvPr>
          <p:cNvSpPr/>
          <p:nvPr/>
        </p:nvSpPr>
        <p:spPr>
          <a:xfrm>
            <a:off x="1164793" y="5821635"/>
            <a:ext cx="4161809" cy="598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i="1" dirty="0">
                <a:solidFill>
                  <a:schemeClr val="tx1"/>
                </a:solidFill>
              </a:rPr>
              <a:t>* Here I'm referring to biological sex (the discussion around how to best measure gender is a worthy one, however)</a:t>
            </a:r>
          </a:p>
        </p:txBody>
      </p:sp>
    </p:spTree>
    <p:extLst>
      <p:ext uri="{BB962C8B-B14F-4D97-AF65-F5344CB8AC3E}">
        <p14:creationId xmlns:p14="http://schemas.microsoft.com/office/powerpoint/2010/main" val="8313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D1A5C-E9E5-4380-8B6A-F557EBCF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measure ‘unobservable’ constructs?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7B22-8903-4447-91AD-D30CB1371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725" y="5232153"/>
            <a:ext cx="6233080" cy="368888"/>
          </a:xfrm>
        </p:spPr>
        <p:txBody>
          <a:bodyPr/>
          <a:lstStyle/>
          <a:p>
            <a:pPr algn="l"/>
            <a:r>
              <a:rPr lang="en-GB" dirty="0"/>
              <a:t>An individual’s value on the latent variable “causes” them to respond to the observed items in a particular way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56F36-51FF-455B-87E2-F582ED2CC85E}"/>
              </a:ext>
            </a:extLst>
          </p:cNvPr>
          <p:cNvSpPr/>
          <p:nvPr/>
        </p:nvSpPr>
        <p:spPr>
          <a:xfrm>
            <a:off x="5148785" y="3202436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9338-4C94-43EA-BF5E-796E472348A4}"/>
              </a:ext>
            </a:extLst>
          </p:cNvPr>
          <p:cNvSpPr/>
          <p:nvPr/>
        </p:nvSpPr>
        <p:spPr>
          <a:xfrm>
            <a:off x="8347514" y="2286522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Feel sad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F0853-DD30-483B-8D61-5DC3D51187FB}"/>
              </a:ext>
            </a:extLst>
          </p:cNvPr>
          <p:cNvSpPr/>
          <p:nvPr/>
        </p:nvSpPr>
        <p:spPr>
          <a:xfrm>
            <a:off x="8347514" y="301794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Discouraged about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B0B9C-6EBE-4431-841E-B97CE22ACA62}"/>
              </a:ext>
            </a:extLst>
          </p:cNvPr>
          <p:cNvSpPr/>
          <p:nvPr/>
        </p:nvSpPr>
        <p:spPr>
          <a:xfrm>
            <a:off x="8347514" y="3749358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Loss of interest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1C660-700D-4E2C-B12D-21B5997BB687}"/>
              </a:ext>
            </a:extLst>
          </p:cNvPr>
          <p:cNvSpPr/>
          <p:nvPr/>
        </p:nvSpPr>
        <p:spPr>
          <a:xfrm>
            <a:off x="8347514" y="453792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More tearful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9989A-E94E-4E84-BA39-8BC2711C156D}"/>
              </a:ext>
            </a:extLst>
          </p:cNvPr>
          <p:cNvSpPr txBox="1"/>
          <p:nvPr/>
        </p:nvSpPr>
        <p:spPr>
          <a:xfrm>
            <a:off x="10299266" y="5232153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E3701-30D5-491D-936B-BEC0754EDC8D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6765780" y="2585671"/>
            <a:ext cx="1581734" cy="7718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62543-3737-46D9-B32A-B8C354FD815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043212" y="3317089"/>
            <a:ext cx="1304302" cy="414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C79A1-E293-4537-AC7C-A24599A944C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7066" y="3922090"/>
            <a:ext cx="1360448" cy="126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CEE77-A746-4181-8E62-3317F00A6E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6765780" y="4106160"/>
            <a:ext cx="1581734" cy="730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7A2727-AC5C-4988-8878-338FB5D3A952}"/>
              </a:ext>
            </a:extLst>
          </p:cNvPr>
          <p:cNvSpPr txBox="1"/>
          <p:nvPr/>
        </p:nvSpPr>
        <p:spPr>
          <a:xfrm>
            <a:off x="10201134" y="1924511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400" i="1" dirty="0"/>
              <a:t>Becks Depression Inventory</a:t>
            </a:r>
          </a:p>
        </p:txBody>
      </p:sp>
    </p:spTree>
    <p:extLst>
      <p:ext uri="{BB962C8B-B14F-4D97-AF65-F5344CB8AC3E}">
        <p14:creationId xmlns:p14="http://schemas.microsoft.com/office/powerpoint/2010/main" val="3010644716"/>
      </p:ext>
    </p:extLst>
  </p:cSld>
  <p:clrMapOvr>
    <a:masterClrMapping/>
  </p:clrMapOvr>
</p:sld>
</file>

<file path=ppt/theme/theme1.xml><?xml version="1.0" encoding="utf-8"?>
<a:theme xmlns:a="http://schemas.openxmlformats.org/drawingml/2006/main" name="NTU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TU Theme" id="{8F0A9531-0702-4E3F-AD0C-915D7A2FB060}" vid="{5EC2C68B-A86C-44E9-8628-35505389C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 Theme</Template>
  <TotalTime>30973</TotalTime>
  <Words>2601</Words>
  <Application>Microsoft Office PowerPoint</Application>
  <PresentationFormat>Widescreen</PresentationFormat>
  <Paragraphs>398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Grotesque Light</vt:lpstr>
      <vt:lpstr>Sanskrit Text</vt:lpstr>
      <vt:lpstr>Times New Roman</vt:lpstr>
      <vt:lpstr>Wingdings</vt:lpstr>
      <vt:lpstr>NTU Theme</vt:lpstr>
      <vt:lpstr>An introduction to SEM in R</vt:lpstr>
      <vt:lpstr>About Me</vt:lpstr>
      <vt:lpstr>Today’s Session</vt:lpstr>
      <vt:lpstr>Session Content Overview </vt:lpstr>
      <vt:lpstr>Plan for Today (10am – 4:30pm) </vt:lpstr>
      <vt:lpstr>Materials </vt:lpstr>
      <vt:lpstr>What is structural equation modelling (SEM)?</vt:lpstr>
      <vt:lpstr>PowerPoint Presentation</vt:lpstr>
      <vt:lpstr>How do we measure ‘unobservable’ constructs?</vt:lpstr>
      <vt:lpstr>Latent Variables </vt:lpstr>
      <vt:lpstr>Latent Variable (graphical)</vt:lpstr>
      <vt:lpstr>Latent Variables – Estimation  </vt:lpstr>
      <vt:lpstr>Confirmatory Factor Analysis (CFA) </vt:lpstr>
      <vt:lpstr>Example - Beck’s Depression Inventory </vt:lpstr>
      <vt:lpstr>CFA (and subsequently SEM)– Some benefits  </vt:lpstr>
      <vt:lpstr>What is SEM?</vt:lpstr>
      <vt:lpstr>SEM – Full Structural Model  </vt:lpstr>
      <vt:lpstr>More complex models… </vt:lpstr>
      <vt:lpstr>SEM</vt:lpstr>
      <vt:lpstr>Path Analysis </vt:lpstr>
      <vt:lpstr>SEM in R </vt:lpstr>
      <vt:lpstr>Lavaan – Key Syntax </vt:lpstr>
      <vt:lpstr>Lavaan Steps </vt:lpstr>
      <vt:lpstr>Practical 1 – CFA (measurement model) </vt:lpstr>
      <vt:lpstr>Activity 1 </vt:lpstr>
      <vt:lpstr>Covary error terms</vt:lpstr>
      <vt:lpstr>Mediation in R</vt:lpstr>
      <vt:lpstr>What is mediation? </vt:lpstr>
      <vt:lpstr>Direct, indirect effects &amp; total effects</vt:lpstr>
      <vt:lpstr>Testing for the Indirect Effect </vt:lpstr>
      <vt:lpstr>Indirect Effects in R (lavaan)</vt:lpstr>
      <vt:lpstr>Practical 2 </vt:lpstr>
      <vt:lpstr>Activity 2 </vt:lpstr>
      <vt:lpstr>Demo: Serial Mediation </vt:lpstr>
      <vt:lpstr>Moderation in R</vt:lpstr>
      <vt:lpstr>Moderation </vt:lpstr>
      <vt:lpstr>Moderation – Binary Moderator </vt:lpstr>
      <vt:lpstr>Moderation – Continuous Moderator </vt:lpstr>
      <vt:lpstr>Moderation - Simple Slopes</vt:lpstr>
      <vt:lpstr>Moderation Example </vt:lpstr>
      <vt:lpstr>Lavaan – Obtaining Mean and Variance</vt:lpstr>
      <vt:lpstr>Demo: Moderation in Lavaan (observed variables)</vt:lpstr>
      <vt:lpstr>Exercise: Moderation using binary moderator </vt:lpstr>
      <vt:lpstr>Latent Variable Interactions </vt:lpstr>
      <vt:lpstr>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Sarah</dc:creator>
  <cp:lastModifiedBy>Sarah Gardner</cp:lastModifiedBy>
  <cp:revision>18</cp:revision>
  <dcterms:created xsi:type="dcterms:W3CDTF">2022-04-12T16:02:55Z</dcterms:created>
  <dcterms:modified xsi:type="dcterms:W3CDTF">2022-09-13T16:42:42Z</dcterms:modified>
</cp:coreProperties>
</file>