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8" r:id="rId9"/>
    <p:sldId id="270" r:id="rId10"/>
    <p:sldId id="27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49e5a9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e49e5a9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9e5a93_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9e5a93_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49e5a93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e49e5a93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6c7639ab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6c7639ab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49e5a93_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49e5a93_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9e5a93_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9e5a93_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c7639a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c7639a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c7639a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c7639a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9e5a93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49e5a93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49e5a93_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49e5a93_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Considering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Categorical Data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90400"/>
            <a:ext cx="82296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Comparing Numerical Data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Across Groups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57200" y="1572925"/>
            <a:ext cx="81540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Does there appear to be a relationship between class year and number of clubs students are in?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2707475"/>
            <a:ext cx="700532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81540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table that summarizes data for two categorical variables is called a </a:t>
            </a:r>
            <a:r>
              <a:rPr lang="en" sz="1900" i="1">
                <a:solidFill>
                  <a:schemeClr val="accent1"/>
                </a:solidFill>
              </a:rPr>
              <a:t>contingency table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Contingency Tables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9400" y="2244800"/>
            <a:ext cx="82296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 contingency table below shows the distribution of students' genders and whether or not they are looking for a spouse while in college.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25" y="3504200"/>
            <a:ext cx="4894975" cy="15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Bar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1540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A </a:t>
            </a:r>
            <a:r>
              <a:rPr lang="en" sz="1900" i="1">
                <a:solidFill>
                  <a:schemeClr val="accent1"/>
                </a:solidFill>
              </a:rPr>
              <a:t>bar plot</a:t>
            </a:r>
            <a:r>
              <a:rPr lang="en" sz="1900">
                <a:solidFill>
                  <a:srgbClr val="000000"/>
                </a:solidFill>
              </a:rPr>
              <a:t> is a common way to display a single categorical variable. A bar plot where proportions instead of frequencies are shown is called a </a:t>
            </a:r>
            <a:r>
              <a:rPr lang="en" sz="1900" i="1">
                <a:solidFill>
                  <a:schemeClr val="accent1"/>
                </a:solidFill>
              </a:rPr>
              <a:t>relative frequency bar plot</a:t>
            </a:r>
            <a:r>
              <a:rPr lang="en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48650"/>
            <a:ext cx="7799726" cy="2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5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19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419400" y="4253425"/>
            <a:ext cx="8229600" cy="2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To answer this question we examine the row proportions: 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% Females looking for a spouse: 51 / 137 ~ 0.37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% Males looking for a spouse: 18 / 70 ~ 0.26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57200" y="1501200"/>
            <a:ext cx="8154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Does there appear to be a relationship between gender and whether the student is looking for a spouse in college?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7200" y="284101"/>
            <a:ext cx="82296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Choosing the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Appropriate Proportion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975" y="2452499"/>
            <a:ext cx="5128826" cy="16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57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Segmented Bar and Mosaic Plots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57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are the differences between the three visualizations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shown below?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90775"/>
            <a:ext cx="7975124" cy="26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57200" y="1407925"/>
            <a:ext cx="815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</a:rPr>
              <a:t>Can you tell which order encompasses the lowest percentage of mammal species?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 dirty="0">
                <a:solidFill>
                  <a:srgbClr val="000000"/>
                </a:solidFill>
              </a:rPr>
              <a:t>http://www.bucknell.edu/msw3</a:t>
            </a:r>
            <a:endParaRPr sz="1900" i="1" dirty="0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57200" y="90400"/>
            <a:ext cx="8229600" cy="116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Pie Charts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00" y="2280546"/>
            <a:ext cx="3880776" cy="33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273</Words>
  <Application>Microsoft Office PowerPoint</Application>
  <PresentationFormat>On-screen Show (4:3)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Considering Categorical Data </vt:lpstr>
      <vt:lpstr>Contingency Tables</vt:lpstr>
      <vt:lpstr>Contingency Tables</vt:lpstr>
      <vt:lpstr>Bar Plots</vt:lpstr>
      <vt:lpstr>Choosing the Appropriate Proportion</vt:lpstr>
      <vt:lpstr>Choosing the Appropriate Proportion</vt:lpstr>
      <vt:lpstr>Choosing the Appropriate Proportion</vt:lpstr>
      <vt:lpstr>Segmented Bar and Mosaic Plots</vt:lpstr>
      <vt:lpstr>Pie Charts</vt:lpstr>
      <vt:lpstr>Comparing Numerical Data Across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Considering Categorical Data </dc:title>
  <cp:lastModifiedBy>Fang, Rebecca</cp:lastModifiedBy>
  <cp:revision>2</cp:revision>
  <dcterms:modified xsi:type="dcterms:W3CDTF">2023-01-30T15:21:30Z</dcterms:modified>
</cp:coreProperties>
</file>