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67A1-222C-B784-9EDE-603AEC3B8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0E56C-DEA8-E26E-21B5-36838F37E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F5619-A088-44D4-CA17-A478425C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DD15-3473-4127-B230-DCDA961DD22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BC2B-3022-A009-FCBB-3A8E4A61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AED7F-A8A0-C7CA-CFA3-BD0C0997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3E8-E412-4552-91CD-0E79786D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8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04BF-488F-566D-2BDB-03616817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047F0-5008-B2FA-D6E9-F3D623BB7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64822-913C-BBEE-96D3-6DEB4485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DD15-3473-4127-B230-DCDA961DD22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528A6-B266-7D58-58B7-DE973DE3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8B99E-CC9D-9D5A-13FD-E5EE1475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3E8-E412-4552-91CD-0E79786D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5DF11-262C-6962-F55D-24B0F0BFA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88C98-1821-6AEF-420A-19A822BF9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597DB-4CF2-7CBA-DF8D-76BDE08D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DD15-3473-4127-B230-DCDA961DD22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CF0DC-D4F9-3808-E808-FF17A041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1D789-22BF-2AC3-866C-1BA90669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3E8-E412-4552-91CD-0E79786D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4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BFA3-1F70-E110-6825-C2C0FB44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3C57-100E-6151-4E42-3EC5A253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AF490-DA6E-8E40-8284-36DE575B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DD15-3473-4127-B230-DCDA961DD22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8B7BB-558C-80A2-A68B-0EEB9B7E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EB9E-CD1C-403A-E26D-D998A563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3E8-E412-4552-91CD-0E79786D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B5E1-69E2-7438-C478-5EB2D8D8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4D5F2-EEB1-F840-DC18-993AF2697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CCBA-8EB8-4301-EB40-C7027C6A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DD15-3473-4127-B230-DCDA961DD22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48A3D-6760-19F3-4435-8C00EAE3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FB13C-8A23-E1B7-1C6B-ED17E26C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3E8-E412-4552-91CD-0E79786D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9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EC20-653E-8761-B782-C3471920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6B7D-EE69-2E8E-90F9-D3883641C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1111F-81B0-9951-F88C-769F074DD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848D4-AA01-9BDB-5298-E3AA11F9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DD15-3473-4127-B230-DCDA961DD22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0E112-BCA2-BC17-045F-F9FE7470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14BC0-CBF3-B6CC-546C-49567CD7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3E8-E412-4552-91CD-0E79786D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7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3519-095C-0F3E-EB88-4ABD955B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ACB4D-E1CC-481E-0898-E99A13ED9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7469C-31E6-8F91-8BBE-51CEEE577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EE3AC-98AC-155A-E68F-FDBA0D19E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5C321-3ABB-3332-97F5-C603A61FF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830B5-F6B0-EDF3-ECA9-E929A6BD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DD15-3473-4127-B230-DCDA961DD22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6482F-D51A-B096-FD0E-F91D912C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ADE02-A41A-3DB7-A56D-D5AC97F6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3E8-E412-4552-91CD-0E79786D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0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D876-5711-288C-C119-B9569556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C9695-7958-F07C-214A-8A681EC3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DD15-3473-4127-B230-DCDA961DD22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0338D-76A1-4175-5183-DF6686AE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D4B91-83F8-03AD-40FA-D2E23C3F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3E8-E412-4552-91CD-0E79786D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7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ADB14-C257-5481-087D-C52B0B23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DD15-3473-4127-B230-DCDA961DD22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5D438-7B87-AC2B-840C-02DCF901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B0A03-2881-A18F-2F93-70357904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3E8-E412-4552-91CD-0E79786D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4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33E3-6988-C807-68A4-95A006B55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C6858-C216-0F28-C3D0-AC65C669B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17032-7A48-CB35-68CB-CE80BA383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8F066-8E6A-8139-45BF-399817C1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DD15-3473-4127-B230-DCDA961DD22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175BD-08D5-7879-6A6A-7D5163D0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E40B0-4C9E-0703-66BF-A13EC58A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3E8-E412-4552-91CD-0E79786D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0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C685-287C-12B2-F422-1E15C782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B1F62-8B13-FF5A-D1CB-93934297A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17BCF-5E0B-17D7-12E4-C1322E788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993A0-F7B6-BC02-B087-99DEF80D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DD15-3473-4127-B230-DCDA961DD22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D3D2F-D3DE-599F-C043-B88958B0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A2CA7-4E1D-3E58-5C43-A20A86D9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3E8-E412-4552-91CD-0E79786D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7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8D1EE-4668-010F-9D0E-F7D76291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14653-81A7-E61D-5713-057EC5600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35C7-E65F-62C6-CFE2-EA4481C17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1DD15-3473-4127-B230-DCDA961DD22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37178-F81F-1B96-9B6B-CA612C103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B083D-CDE4-B04E-383D-F76590533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46F3E8-E412-4552-91CD-0E79786D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5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8C5133-03FC-6D8B-4A9D-1F481CC5B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3702"/>
              </p:ext>
            </p:extLst>
          </p:nvPr>
        </p:nvGraphicFramePr>
        <p:xfrm>
          <a:off x="3048000" y="2548465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49221785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1230851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967807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85568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80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Category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823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Category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+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7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+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+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+ B + C +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87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C4C60DC-6E48-F0C5-B52F-CDADA26B7B40}"/>
              </a:ext>
            </a:extLst>
          </p:cNvPr>
          <p:cNvSpPr txBox="1"/>
          <p:nvPr/>
        </p:nvSpPr>
        <p:spPr>
          <a:xfrm rot="16200000">
            <a:off x="2199391" y="3105479"/>
            <a:ext cx="116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E431F4-D3AB-6B94-B27C-ACC575141A70}"/>
              </a:ext>
            </a:extLst>
          </p:cNvPr>
          <p:cNvSpPr txBox="1"/>
          <p:nvPr/>
        </p:nvSpPr>
        <p:spPr>
          <a:xfrm>
            <a:off x="5512667" y="2179133"/>
            <a:ext cx="116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2</a:t>
            </a:r>
          </a:p>
        </p:txBody>
      </p:sp>
    </p:spTree>
    <p:extLst>
      <p:ext uri="{BB962C8B-B14F-4D97-AF65-F5344CB8AC3E}">
        <p14:creationId xmlns:p14="http://schemas.microsoft.com/office/powerpoint/2010/main" val="399380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0CC6F8-B9D3-9CAE-7F2B-20F0F9C8C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01671"/>
              </p:ext>
            </p:extLst>
          </p:nvPr>
        </p:nvGraphicFramePr>
        <p:xfrm>
          <a:off x="2848428" y="665237"/>
          <a:ext cx="7199088" cy="202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9772">
                  <a:extLst>
                    <a:ext uri="{9D8B030D-6E8A-4147-A177-3AD203B41FA5}">
                      <a16:colId xmlns:a16="http://schemas.microsoft.com/office/drawing/2014/main" val="2492217852"/>
                    </a:ext>
                  </a:extLst>
                </a:gridCol>
                <a:gridCol w="1799772">
                  <a:extLst>
                    <a:ext uri="{9D8B030D-6E8A-4147-A177-3AD203B41FA5}">
                      <a16:colId xmlns:a16="http://schemas.microsoft.com/office/drawing/2014/main" val="1512308510"/>
                    </a:ext>
                  </a:extLst>
                </a:gridCol>
                <a:gridCol w="1799772">
                  <a:extLst>
                    <a:ext uri="{9D8B030D-6E8A-4147-A177-3AD203B41FA5}">
                      <a16:colId xmlns:a16="http://schemas.microsoft.com/office/drawing/2014/main" val="1396780743"/>
                    </a:ext>
                  </a:extLst>
                </a:gridCol>
                <a:gridCol w="1799772">
                  <a:extLst>
                    <a:ext uri="{9D8B030D-6E8A-4147-A177-3AD203B41FA5}">
                      <a16:colId xmlns:a16="http://schemas.microsoft.com/office/drawing/2014/main" val="1085568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80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Category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/ (A +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/ (A +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 + B) / </a:t>
                      </a:r>
                      <a:br>
                        <a:rPr lang="en-US" dirty="0"/>
                      </a:br>
                      <a:r>
                        <a:rPr lang="en-US" dirty="0"/>
                        <a:t>(A + B + C + 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823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Category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/ (C +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/ (C +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 + D) / </a:t>
                      </a:r>
                      <a:br>
                        <a:rPr lang="en-US" dirty="0"/>
                      </a:br>
                      <a:r>
                        <a:rPr lang="en-US" dirty="0"/>
                        <a:t>(A + B + C + 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7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87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1670344-80DC-D9B5-98F6-98AD13946F98}"/>
              </a:ext>
            </a:extLst>
          </p:cNvPr>
          <p:cNvSpPr txBox="1"/>
          <p:nvPr/>
        </p:nvSpPr>
        <p:spPr>
          <a:xfrm rot="16200000">
            <a:off x="1999819" y="1222251"/>
            <a:ext cx="116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7C297-E985-71DE-F65E-FFB1A5B6E44D}"/>
              </a:ext>
            </a:extLst>
          </p:cNvPr>
          <p:cNvSpPr txBox="1"/>
          <p:nvPr/>
        </p:nvSpPr>
        <p:spPr>
          <a:xfrm>
            <a:off x="5853753" y="295905"/>
            <a:ext cx="116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D8ED89-26AC-00E0-C421-C8002C790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02087"/>
              </p:ext>
            </p:extLst>
          </p:nvPr>
        </p:nvGraphicFramePr>
        <p:xfrm>
          <a:off x="2848428" y="3637037"/>
          <a:ext cx="7199088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9772">
                  <a:extLst>
                    <a:ext uri="{9D8B030D-6E8A-4147-A177-3AD203B41FA5}">
                      <a16:colId xmlns:a16="http://schemas.microsoft.com/office/drawing/2014/main" val="2492217852"/>
                    </a:ext>
                  </a:extLst>
                </a:gridCol>
                <a:gridCol w="1799772">
                  <a:extLst>
                    <a:ext uri="{9D8B030D-6E8A-4147-A177-3AD203B41FA5}">
                      <a16:colId xmlns:a16="http://schemas.microsoft.com/office/drawing/2014/main" val="1512308510"/>
                    </a:ext>
                  </a:extLst>
                </a:gridCol>
                <a:gridCol w="1799772">
                  <a:extLst>
                    <a:ext uri="{9D8B030D-6E8A-4147-A177-3AD203B41FA5}">
                      <a16:colId xmlns:a16="http://schemas.microsoft.com/office/drawing/2014/main" val="1396780743"/>
                    </a:ext>
                  </a:extLst>
                </a:gridCol>
                <a:gridCol w="1799772">
                  <a:extLst>
                    <a:ext uri="{9D8B030D-6E8A-4147-A177-3AD203B41FA5}">
                      <a16:colId xmlns:a16="http://schemas.microsoft.com/office/drawing/2014/main" val="1085568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80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Category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/ (A +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/ (B +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823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Category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/ (A +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/ (B +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7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 + C) / </a:t>
                      </a:r>
                      <a:br>
                        <a:rPr lang="en-US" dirty="0"/>
                      </a:br>
                      <a:r>
                        <a:rPr lang="en-US" dirty="0"/>
                        <a:t>(A + B + C +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 + D) /</a:t>
                      </a:r>
                      <a:br>
                        <a:rPr lang="en-US" dirty="0"/>
                      </a:br>
                      <a:r>
                        <a:rPr lang="en-US" dirty="0"/>
                        <a:t>(A + B + C +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87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78917E-C1C6-EEDB-CA27-53409BB7AE4C}"/>
              </a:ext>
            </a:extLst>
          </p:cNvPr>
          <p:cNvSpPr txBox="1"/>
          <p:nvPr/>
        </p:nvSpPr>
        <p:spPr>
          <a:xfrm rot="16200000">
            <a:off x="1999819" y="4194051"/>
            <a:ext cx="116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D5DAE-1174-9EF4-C293-572B641C7880}"/>
              </a:ext>
            </a:extLst>
          </p:cNvPr>
          <p:cNvSpPr txBox="1"/>
          <p:nvPr/>
        </p:nvSpPr>
        <p:spPr>
          <a:xfrm>
            <a:off x="5864639" y="3267705"/>
            <a:ext cx="116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2</a:t>
            </a:r>
          </a:p>
        </p:txBody>
      </p:sp>
    </p:spTree>
    <p:extLst>
      <p:ext uri="{BB962C8B-B14F-4D97-AF65-F5344CB8AC3E}">
        <p14:creationId xmlns:p14="http://schemas.microsoft.com/office/powerpoint/2010/main" val="68870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191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Grabinski</dc:creator>
  <cp:lastModifiedBy>Sarah Grabinski</cp:lastModifiedBy>
  <cp:revision>1</cp:revision>
  <dcterms:created xsi:type="dcterms:W3CDTF">2024-09-13T19:16:40Z</dcterms:created>
  <dcterms:modified xsi:type="dcterms:W3CDTF">2024-09-13T21:34:48Z</dcterms:modified>
</cp:coreProperties>
</file>