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sldIdLst>
    <p:sldId id="282" r:id="rId5"/>
    <p:sldId id="283" r:id="rId6"/>
    <p:sldId id="284" r:id="rId7"/>
    <p:sldId id="285" r:id="rId8"/>
    <p:sldId id="286" r:id="rId9"/>
    <p:sldId id="287" r:id="rId10"/>
    <p:sldId id="288" r:id="rId11"/>
    <p:sldId id="290" r:id="rId12"/>
    <p:sldId id="289" r:id="rId13"/>
    <p:sldId id="291" r:id="rId14"/>
    <p:sldId id="292" r:id="rId15"/>
    <p:sldId id="293" r:id="rId16"/>
    <p:sldId id="294" r:id="rId17"/>
    <p:sldId id="295" r:id="rId18"/>
    <p:sldId id="2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AEAEAE"/>
    <a:srgbClr val="CBCBCB"/>
    <a:srgbClr val="E1E1E1"/>
    <a:srgbClr val="7EB9EA"/>
    <a:srgbClr val="BADAF4"/>
    <a:srgbClr val="E5F1FB"/>
    <a:srgbClr val="E548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19" autoAdjust="0"/>
  </p:normalViewPr>
  <p:slideViewPr>
    <p:cSldViewPr snapToGrid="0">
      <p:cViewPr>
        <p:scale>
          <a:sx n="66" d="100"/>
          <a:sy n="66" d="100"/>
        </p:scale>
        <p:origin x="5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538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33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675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79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8/18/2020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31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483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2443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31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017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80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47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opennlp.apache.org/" TargetMode="Externa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5" Type="http://schemas.openxmlformats.org/officeDocument/2006/relationships/image" Target="../media/image15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191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9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C5398-C628-478A-822A-BE6CBC51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en-US" cap="none"/>
              <a:t>Apache openNLP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30D41-D3A4-4CFC-91DC-62E6A5A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cap="none"/>
              <a:t>Herramienta para uso en Procesamiento Inteligente de Texto</a:t>
            </a:r>
          </a:p>
        </p:txBody>
      </p:sp>
      <p:sp>
        <p:nvSpPr>
          <p:cNvPr id="1031" name="Freeform: Shape 192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983837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32" name="Freeform: Shape 193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133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33" name="Freeform: Shape 194">
            <a:extLst>
              <a:ext uri="{FF2B5EF4-FFF2-40B4-BE49-F238E27FC236}">
                <a16:creationId xmlns:a16="http://schemas.microsoft.com/office/drawing/2014/main" id="{23C71129-3300-4933-9311-C991EE779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542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8" name="Picture 4" descr="Apache OpenNLP">
            <a:extLst>
              <a:ext uri="{FF2B5EF4-FFF2-40B4-BE49-F238E27FC236}">
                <a16:creationId xmlns:a16="http://schemas.microsoft.com/office/drawing/2014/main" id="{A317C92B-B34C-45EF-9413-D52CBB3CE5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42" r="16720" b="1"/>
          <a:stretch/>
        </p:blipFill>
        <p:spPr bwMode="auto">
          <a:xfrm>
            <a:off x="20" y="3451412"/>
            <a:ext cx="4710767" cy="3406588"/>
          </a:xfrm>
          <a:custGeom>
            <a:avLst/>
            <a:gdLst/>
            <a:ahLst/>
            <a:cxnLst/>
            <a:rect l="l" t="t" r="r" b="b"/>
            <a:pathLst>
              <a:path w="4710787" h="3387852">
                <a:moveTo>
                  <a:pt x="0" y="0"/>
                </a:moveTo>
                <a:lnTo>
                  <a:pt x="4707219" y="0"/>
                </a:lnTo>
                <a:lnTo>
                  <a:pt x="4710787" y="151508"/>
                </a:lnTo>
                <a:cubicBezTo>
                  <a:pt x="4710787" y="1498983"/>
                  <a:pt x="3782062" y="2132691"/>
                  <a:pt x="2836437" y="2904666"/>
                </a:cubicBezTo>
                <a:cubicBezTo>
                  <a:pt x="2664234" y="3045249"/>
                  <a:pt x="2493607" y="3182960"/>
                  <a:pt x="2319789" y="3310451"/>
                </a:cubicBezTo>
                <a:lnTo>
                  <a:pt x="2208033" y="3387852"/>
                </a:lnTo>
                <a:lnTo>
                  <a:pt x="1994531" y="3387852"/>
                </a:lnTo>
                <a:lnTo>
                  <a:pt x="1214365" y="3387852"/>
                </a:lnTo>
                <a:lnTo>
                  <a:pt x="0" y="338785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pache OpenNLP (@ApacheOpennlp) | Twitter">
            <a:extLst>
              <a:ext uri="{FF2B5EF4-FFF2-40B4-BE49-F238E27FC236}">
                <a16:creationId xmlns:a16="http://schemas.microsoft.com/office/drawing/2014/main" id="{01B1C8E2-C3DD-4FA1-8A47-A794DD565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" t="5017" r="-6234" b="6452"/>
          <a:stretch/>
        </p:blipFill>
        <p:spPr bwMode="auto">
          <a:xfrm>
            <a:off x="153" y="9"/>
            <a:ext cx="4946543" cy="4165591"/>
          </a:xfrm>
          <a:custGeom>
            <a:avLst/>
            <a:gdLst/>
            <a:ahLst/>
            <a:cxnLst/>
            <a:rect l="l" t="t" r="r" b="b"/>
            <a:pathLst>
              <a:path w="4705281" h="3387852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072853" y="708413"/>
                  <a:pt x="4637299" y="1928213"/>
                  <a:pt x="4704093" y="3337395"/>
                </a:cubicBezTo>
                <a:lnTo>
                  <a:pt x="4705281" y="3387852"/>
                </a:lnTo>
                <a:lnTo>
                  <a:pt x="0" y="338785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873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46347-DA2F-4185-90FC-226DD9A1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4" y="3218603"/>
            <a:ext cx="6665976" cy="1921288"/>
          </a:xfrm>
        </p:spPr>
        <p:txBody>
          <a:bodyPr/>
          <a:lstStyle/>
          <a:p>
            <a:r>
              <a:rPr lang="en-US" dirty="0"/>
              <a:t>Setting in your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6FF4C-E058-4FC1-A47A-ABFCF8E3B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4295" y="5139891"/>
            <a:ext cx="6665975" cy="1116530"/>
          </a:xfrm>
        </p:spPr>
        <p:txBody>
          <a:bodyPr>
            <a:normAutofit/>
          </a:bodyPr>
          <a:lstStyle/>
          <a:p>
            <a:r>
              <a:rPr lang="en-US" sz="1400" dirty="0"/>
              <a:t>You can set the Eclipse environment for </a:t>
            </a:r>
            <a:r>
              <a:rPr lang="en-US" sz="1400" dirty="0" err="1"/>
              <a:t>OpenNLP</a:t>
            </a:r>
            <a:r>
              <a:rPr lang="en-US" sz="1400" dirty="0"/>
              <a:t> library, either by setting the </a:t>
            </a:r>
            <a:r>
              <a:rPr lang="en-US" sz="1400" b="1" dirty="0"/>
              <a:t>Build path </a:t>
            </a:r>
            <a:r>
              <a:rPr lang="en-US" sz="1400" dirty="0"/>
              <a:t>to the JAR files or by using </a:t>
            </a:r>
            <a:r>
              <a:rPr lang="en-US" sz="1400" b="1" dirty="0"/>
              <a:t>pom.xml</a:t>
            </a:r>
            <a:r>
              <a:rPr lang="en-US" sz="1400" dirty="0"/>
              <a:t>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68788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nfigure Build Path">
            <a:extLst>
              <a:ext uri="{FF2B5EF4-FFF2-40B4-BE49-F238E27FC236}">
                <a16:creationId xmlns:a16="http://schemas.microsoft.com/office/drawing/2014/main" id="{556F0073-B7C1-4BE1-A72D-81BFAC8724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" t="979" r="482" b="1422"/>
          <a:stretch/>
        </p:blipFill>
        <p:spPr bwMode="auto">
          <a:xfrm>
            <a:off x="0" y="67377"/>
            <a:ext cx="9779267" cy="671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159D606-D84D-4904-9B8C-002445E737D6}"/>
              </a:ext>
            </a:extLst>
          </p:cNvPr>
          <p:cNvGrpSpPr/>
          <p:nvPr/>
        </p:nvGrpSpPr>
        <p:grpSpPr>
          <a:xfrm>
            <a:off x="8845315" y="182481"/>
            <a:ext cx="3118085" cy="3703720"/>
            <a:chOff x="7046994" y="1897166"/>
            <a:chExt cx="3118085" cy="370372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853B0A7-EE26-42C7-93C5-5F6DD5B6D6BA}"/>
                </a:ext>
              </a:extLst>
            </p:cNvPr>
            <p:cNvGrpSpPr/>
            <p:nvPr/>
          </p:nvGrpSpPr>
          <p:grpSpPr>
            <a:xfrm>
              <a:off x="7046994" y="1897166"/>
              <a:ext cx="3118085" cy="3703720"/>
              <a:chOff x="647700" y="2136425"/>
              <a:chExt cx="3118085" cy="2251975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5909A6F-9FCD-4960-88EF-32D3D122A032}"/>
                  </a:ext>
                </a:extLst>
              </p:cNvPr>
              <p:cNvSpPr/>
              <p:nvPr/>
            </p:nvSpPr>
            <p:spPr>
              <a:xfrm>
                <a:off x="647700" y="2136425"/>
                <a:ext cx="3118085" cy="2251975"/>
              </a:xfrm>
              <a:custGeom>
                <a:avLst/>
                <a:gdLst>
                  <a:gd name="connsiteX0" fmla="*/ 0 w 3118085"/>
                  <a:gd name="connsiteY0" fmla="*/ 0 h 3703720"/>
                  <a:gd name="connsiteX1" fmla="*/ 561255 w 3118085"/>
                  <a:gd name="connsiteY1" fmla="*/ 0 h 3703720"/>
                  <a:gd name="connsiteX2" fmla="*/ 1122511 w 3118085"/>
                  <a:gd name="connsiteY2" fmla="*/ 0 h 3703720"/>
                  <a:gd name="connsiteX3" fmla="*/ 1777308 w 3118085"/>
                  <a:gd name="connsiteY3" fmla="*/ 0 h 3703720"/>
                  <a:gd name="connsiteX4" fmla="*/ 2432106 w 3118085"/>
                  <a:gd name="connsiteY4" fmla="*/ 0 h 3703720"/>
                  <a:gd name="connsiteX5" fmla="*/ 3118085 w 3118085"/>
                  <a:gd name="connsiteY5" fmla="*/ 0 h 3703720"/>
                  <a:gd name="connsiteX6" fmla="*/ 3118085 w 3118085"/>
                  <a:gd name="connsiteY6" fmla="*/ 654324 h 3703720"/>
                  <a:gd name="connsiteX7" fmla="*/ 3118085 w 3118085"/>
                  <a:gd name="connsiteY7" fmla="*/ 1271611 h 3703720"/>
                  <a:gd name="connsiteX8" fmla="*/ 3118085 w 3118085"/>
                  <a:gd name="connsiteY8" fmla="*/ 1851860 h 3703720"/>
                  <a:gd name="connsiteX9" fmla="*/ 3118085 w 3118085"/>
                  <a:gd name="connsiteY9" fmla="*/ 2432109 h 3703720"/>
                  <a:gd name="connsiteX10" fmla="*/ 3118085 w 3118085"/>
                  <a:gd name="connsiteY10" fmla="*/ 3123471 h 3703720"/>
                  <a:gd name="connsiteX11" fmla="*/ 3118085 w 3118085"/>
                  <a:gd name="connsiteY11" fmla="*/ 3703720 h 3703720"/>
                  <a:gd name="connsiteX12" fmla="*/ 2556830 w 3118085"/>
                  <a:gd name="connsiteY12" fmla="*/ 3703720 h 3703720"/>
                  <a:gd name="connsiteX13" fmla="*/ 1870851 w 3118085"/>
                  <a:gd name="connsiteY13" fmla="*/ 3703720 h 3703720"/>
                  <a:gd name="connsiteX14" fmla="*/ 1216053 w 3118085"/>
                  <a:gd name="connsiteY14" fmla="*/ 3703720 h 3703720"/>
                  <a:gd name="connsiteX15" fmla="*/ 623617 w 3118085"/>
                  <a:gd name="connsiteY15" fmla="*/ 3703720 h 3703720"/>
                  <a:gd name="connsiteX16" fmla="*/ 0 w 3118085"/>
                  <a:gd name="connsiteY16" fmla="*/ 3703720 h 3703720"/>
                  <a:gd name="connsiteX17" fmla="*/ 0 w 3118085"/>
                  <a:gd name="connsiteY17" fmla="*/ 3012359 h 3703720"/>
                  <a:gd name="connsiteX18" fmla="*/ 0 w 3118085"/>
                  <a:gd name="connsiteY18" fmla="*/ 2469147 h 3703720"/>
                  <a:gd name="connsiteX19" fmla="*/ 0 w 3118085"/>
                  <a:gd name="connsiteY19" fmla="*/ 1888897 h 3703720"/>
                  <a:gd name="connsiteX20" fmla="*/ 0 w 3118085"/>
                  <a:gd name="connsiteY20" fmla="*/ 1271611 h 3703720"/>
                  <a:gd name="connsiteX21" fmla="*/ 0 w 3118085"/>
                  <a:gd name="connsiteY21" fmla="*/ 580249 h 3703720"/>
                  <a:gd name="connsiteX22" fmla="*/ 0 w 3118085"/>
                  <a:gd name="connsiteY22" fmla="*/ 0 h 3703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118085" h="3703720" fill="none" extrusionOk="0">
                    <a:moveTo>
                      <a:pt x="0" y="0"/>
                    </a:moveTo>
                    <a:cubicBezTo>
                      <a:pt x="191217" y="-20981"/>
                      <a:pt x="300618" y="22141"/>
                      <a:pt x="561255" y="0"/>
                    </a:cubicBezTo>
                    <a:cubicBezTo>
                      <a:pt x="821892" y="-22141"/>
                      <a:pt x="1009835" y="-11985"/>
                      <a:pt x="1122511" y="0"/>
                    </a:cubicBezTo>
                    <a:cubicBezTo>
                      <a:pt x="1235187" y="11985"/>
                      <a:pt x="1642270" y="24440"/>
                      <a:pt x="1777308" y="0"/>
                    </a:cubicBezTo>
                    <a:cubicBezTo>
                      <a:pt x="1912346" y="-24440"/>
                      <a:pt x="2266365" y="25289"/>
                      <a:pt x="2432106" y="0"/>
                    </a:cubicBezTo>
                    <a:cubicBezTo>
                      <a:pt x="2597847" y="-25289"/>
                      <a:pt x="2900154" y="10254"/>
                      <a:pt x="3118085" y="0"/>
                    </a:cubicBezTo>
                    <a:cubicBezTo>
                      <a:pt x="3135569" y="234479"/>
                      <a:pt x="3121645" y="476849"/>
                      <a:pt x="3118085" y="654324"/>
                    </a:cubicBezTo>
                    <a:cubicBezTo>
                      <a:pt x="3114525" y="831799"/>
                      <a:pt x="3139291" y="1061763"/>
                      <a:pt x="3118085" y="1271611"/>
                    </a:cubicBezTo>
                    <a:cubicBezTo>
                      <a:pt x="3096879" y="1481459"/>
                      <a:pt x="3120607" y="1673927"/>
                      <a:pt x="3118085" y="1851860"/>
                    </a:cubicBezTo>
                    <a:cubicBezTo>
                      <a:pt x="3115563" y="2029793"/>
                      <a:pt x="3141839" y="2294975"/>
                      <a:pt x="3118085" y="2432109"/>
                    </a:cubicBezTo>
                    <a:cubicBezTo>
                      <a:pt x="3094331" y="2569243"/>
                      <a:pt x="3138107" y="2938073"/>
                      <a:pt x="3118085" y="3123471"/>
                    </a:cubicBezTo>
                    <a:cubicBezTo>
                      <a:pt x="3098063" y="3308869"/>
                      <a:pt x="3116058" y="3418638"/>
                      <a:pt x="3118085" y="3703720"/>
                    </a:cubicBezTo>
                    <a:cubicBezTo>
                      <a:pt x="2985733" y="3679065"/>
                      <a:pt x="2707151" y="3709585"/>
                      <a:pt x="2556830" y="3703720"/>
                    </a:cubicBezTo>
                    <a:cubicBezTo>
                      <a:pt x="2406509" y="3697855"/>
                      <a:pt x="2204302" y="3736195"/>
                      <a:pt x="1870851" y="3703720"/>
                    </a:cubicBezTo>
                    <a:cubicBezTo>
                      <a:pt x="1537400" y="3671245"/>
                      <a:pt x="1438352" y="3684882"/>
                      <a:pt x="1216053" y="3703720"/>
                    </a:cubicBezTo>
                    <a:cubicBezTo>
                      <a:pt x="993754" y="3722558"/>
                      <a:pt x="762641" y="3675448"/>
                      <a:pt x="623617" y="3703720"/>
                    </a:cubicBezTo>
                    <a:cubicBezTo>
                      <a:pt x="484593" y="3731992"/>
                      <a:pt x="157981" y="3724855"/>
                      <a:pt x="0" y="3703720"/>
                    </a:cubicBezTo>
                    <a:cubicBezTo>
                      <a:pt x="-1430" y="3428241"/>
                      <a:pt x="3257" y="3231459"/>
                      <a:pt x="0" y="3012359"/>
                    </a:cubicBezTo>
                    <a:cubicBezTo>
                      <a:pt x="-3257" y="2793259"/>
                      <a:pt x="-3784" y="2721316"/>
                      <a:pt x="0" y="2469147"/>
                    </a:cubicBezTo>
                    <a:cubicBezTo>
                      <a:pt x="3784" y="2216978"/>
                      <a:pt x="-24628" y="2062679"/>
                      <a:pt x="0" y="1888897"/>
                    </a:cubicBezTo>
                    <a:cubicBezTo>
                      <a:pt x="24628" y="1715115"/>
                      <a:pt x="28196" y="1478087"/>
                      <a:pt x="0" y="1271611"/>
                    </a:cubicBezTo>
                    <a:cubicBezTo>
                      <a:pt x="-28196" y="1065135"/>
                      <a:pt x="-11764" y="914041"/>
                      <a:pt x="0" y="580249"/>
                    </a:cubicBezTo>
                    <a:cubicBezTo>
                      <a:pt x="11764" y="246457"/>
                      <a:pt x="26188" y="134786"/>
                      <a:pt x="0" y="0"/>
                    </a:cubicBezTo>
                    <a:close/>
                  </a:path>
                  <a:path w="3118085" h="3703720" stroke="0" extrusionOk="0">
                    <a:moveTo>
                      <a:pt x="0" y="0"/>
                    </a:moveTo>
                    <a:cubicBezTo>
                      <a:pt x="245294" y="22553"/>
                      <a:pt x="416604" y="-4149"/>
                      <a:pt x="530074" y="0"/>
                    </a:cubicBezTo>
                    <a:cubicBezTo>
                      <a:pt x="643544" y="4149"/>
                      <a:pt x="958396" y="-13590"/>
                      <a:pt x="1184872" y="0"/>
                    </a:cubicBezTo>
                    <a:cubicBezTo>
                      <a:pt x="1411348" y="13590"/>
                      <a:pt x="1628468" y="26956"/>
                      <a:pt x="1746128" y="0"/>
                    </a:cubicBezTo>
                    <a:cubicBezTo>
                      <a:pt x="1863788" y="-26956"/>
                      <a:pt x="2148420" y="8730"/>
                      <a:pt x="2338564" y="0"/>
                    </a:cubicBezTo>
                    <a:cubicBezTo>
                      <a:pt x="2528708" y="-8730"/>
                      <a:pt x="2858805" y="-26985"/>
                      <a:pt x="3118085" y="0"/>
                    </a:cubicBezTo>
                    <a:cubicBezTo>
                      <a:pt x="3146097" y="232924"/>
                      <a:pt x="3094134" y="300822"/>
                      <a:pt x="3118085" y="580249"/>
                    </a:cubicBezTo>
                    <a:cubicBezTo>
                      <a:pt x="3142036" y="859676"/>
                      <a:pt x="3122162" y="944705"/>
                      <a:pt x="3118085" y="1086425"/>
                    </a:cubicBezTo>
                    <a:cubicBezTo>
                      <a:pt x="3114008" y="1228145"/>
                      <a:pt x="3140842" y="1431889"/>
                      <a:pt x="3118085" y="1703711"/>
                    </a:cubicBezTo>
                    <a:cubicBezTo>
                      <a:pt x="3095328" y="1975533"/>
                      <a:pt x="3137625" y="2131975"/>
                      <a:pt x="3118085" y="2283961"/>
                    </a:cubicBezTo>
                    <a:cubicBezTo>
                      <a:pt x="3098546" y="2435947"/>
                      <a:pt x="3143011" y="2611466"/>
                      <a:pt x="3118085" y="2827173"/>
                    </a:cubicBezTo>
                    <a:cubicBezTo>
                      <a:pt x="3093159" y="3042880"/>
                      <a:pt x="3107116" y="3490232"/>
                      <a:pt x="3118085" y="3703720"/>
                    </a:cubicBezTo>
                    <a:cubicBezTo>
                      <a:pt x="2800340" y="3715010"/>
                      <a:pt x="2743235" y="3674856"/>
                      <a:pt x="2463287" y="3703720"/>
                    </a:cubicBezTo>
                    <a:cubicBezTo>
                      <a:pt x="2183339" y="3732584"/>
                      <a:pt x="2047749" y="3678464"/>
                      <a:pt x="1933213" y="3703720"/>
                    </a:cubicBezTo>
                    <a:cubicBezTo>
                      <a:pt x="1818677" y="3728976"/>
                      <a:pt x="1507102" y="3682545"/>
                      <a:pt x="1309596" y="3703720"/>
                    </a:cubicBezTo>
                    <a:cubicBezTo>
                      <a:pt x="1112090" y="3724895"/>
                      <a:pt x="914636" y="3673217"/>
                      <a:pt x="685979" y="3703720"/>
                    </a:cubicBezTo>
                    <a:cubicBezTo>
                      <a:pt x="457322" y="3734223"/>
                      <a:pt x="219310" y="3694599"/>
                      <a:pt x="0" y="3703720"/>
                    </a:cubicBezTo>
                    <a:cubicBezTo>
                      <a:pt x="-28343" y="3432708"/>
                      <a:pt x="4241" y="3362874"/>
                      <a:pt x="0" y="3123471"/>
                    </a:cubicBezTo>
                    <a:cubicBezTo>
                      <a:pt x="-4241" y="2884068"/>
                      <a:pt x="-19804" y="2716897"/>
                      <a:pt x="0" y="2469147"/>
                    </a:cubicBezTo>
                    <a:cubicBezTo>
                      <a:pt x="19804" y="2221397"/>
                      <a:pt x="2057" y="2158980"/>
                      <a:pt x="0" y="1888897"/>
                    </a:cubicBezTo>
                    <a:cubicBezTo>
                      <a:pt x="-2057" y="1618814"/>
                      <a:pt x="22804" y="1513473"/>
                      <a:pt x="0" y="1234573"/>
                    </a:cubicBezTo>
                    <a:cubicBezTo>
                      <a:pt x="-22804" y="955673"/>
                      <a:pt x="20146" y="845974"/>
                      <a:pt x="0" y="543212"/>
                    </a:cubicBezTo>
                    <a:cubicBezTo>
                      <a:pt x="-20146" y="240450"/>
                      <a:pt x="4" y="220799"/>
                      <a:pt x="0" y="0"/>
                    </a:cubicBezTo>
                    <a:close/>
                  </a:path>
                </a:pathLst>
              </a:custGeom>
              <a:solidFill>
                <a:srgbClr val="E54837">
                  <a:alpha val="18824"/>
                </a:srgbClr>
              </a:solidFill>
              <a:ln>
                <a:extLst>
                  <a:ext uri="{C807C97D-BFC1-408E-A445-0C87EB9F89A2}">
                    <ask:lineSketchStyleProps xmlns:ask="http://schemas.microsoft.com/office/drawing/2018/sketchyshapes" sd="216146693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95253DB5-7645-4FC6-90D5-56D3BA38A0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08830" y="2136426"/>
                <a:ext cx="2356955" cy="1914563"/>
              </a:xfrm>
              <a:prstGeom prst="rect">
                <a:avLst/>
              </a:prstGeom>
            </p:spPr>
            <p:txBody>
              <a:bodyPr vert="horz" lIns="109728" tIns="109728" rIns="109728" bIns="9144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130000"/>
                  </a:lnSpc>
                  <a:spcBef>
                    <a:spcPct val="0"/>
                  </a:spcBef>
                  <a:buNone/>
                  <a:defRPr sz="3200" b="1" kern="1200" spc="1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000" b="1" i="0" dirty="0">
                    <a:solidFill>
                      <a:srgbClr val="000000"/>
                    </a:solidFill>
                    <a:effectLst/>
                    <a:latin typeface="+mj-lt"/>
                  </a:rPr>
                  <a:t>6. After creating a new project, right-click on it, select </a:t>
                </a:r>
                <a:r>
                  <a:rPr lang="en-US" sz="2000" b="1" i="0" dirty="0">
                    <a:solidFill>
                      <a:srgbClr val="000000"/>
                    </a:solidFill>
                    <a:effectLst/>
                    <a:latin typeface="Arial Black" panose="020B0A04020102020204" pitchFamily="34" charset="0"/>
                  </a:rPr>
                  <a:t>Build Path </a:t>
                </a:r>
                <a:r>
                  <a:rPr lang="en-US" sz="2000" b="1" i="0" dirty="0">
                    <a:solidFill>
                      <a:srgbClr val="000000"/>
                    </a:solidFill>
                    <a:effectLst/>
                    <a:latin typeface="+mj-lt"/>
                  </a:rPr>
                  <a:t>and click </a:t>
                </a:r>
                <a:r>
                  <a:rPr lang="en-US" sz="2000" b="1" i="0" dirty="0">
                    <a:solidFill>
                      <a:srgbClr val="000000"/>
                    </a:solidFill>
                    <a:effectLst/>
                    <a:latin typeface="Arial Black" panose="020B0A04020102020204" pitchFamily="34" charset="0"/>
                  </a:rPr>
                  <a:t>Configure Build Path</a:t>
                </a:r>
                <a:r>
                  <a:rPr lang="en-US" sz="2000" b="1" i="0" dirty="0">
                    <a:solidFill>
                      <a:srgbClr val="000000"/>
                    </a:solidFill>
                    <a:effectLst/>
                    <a:latin typeface="+mj-lt"/>
                  </a:rPr>
                  <a:t>.</a:t>
                </a:r>
                <a:endParaRPr lang="en-US" sz="2000" b="1" dirty="0">
                  <a:latin typeface="+mj-lt"/>
                </a:endParaRPr>
              </a:p>
            </p:txBody>
          </p:sp>
        </p:grpSp>
        <p:pic>
          <p:nvPicPr>
            <p:cNvPr id="5" name="Graphic 4" descr="Single gear">
              <a:extLst>
                <a:ext uri="{FF2B5EF4-FFF2-40B4-BE49-F238E27FC236}">
                  <a16:creationId xmlns:a16="http://schemas.microsoft.com/office/drawing/2014/main" id="{1A87F3A5-8C8D-4855-8A52-595C03B5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7084845" y="1937085"/>
              <a:ext cx="761129" cy="761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5941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Java Build Path">
            <a:extLst>
              <a:ext uri="{FF2B5EF4-FFF2-40B4-BE49-F238E27FC236}">
                <a16:creationId xmlns:a16="http://schemas.microsoft.com/office/drawing/2014/main" id="{84EB3605-FD0D-4CC7-8ECB-101230A788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" t="1588" r="413" b="1480"/>
          <a:stretch/>
        </p:blipFill>
        <p:spPr bwMode="auto">
          <a:xfrm>
            <a:off x="3436084" y="101600"/>
            <a:ext cx="8394700" cy="665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159D606-D84D-4904-9B8C-002445E737D6}"/>
              </a:ext>
            </a:extLst>
          </p:cNvPr>
          <p:cNvGrpSpPr/>
          <p:nvPr/>
        </p:nvGrpSpPr>
        <p:grpSpPr>
          <a:xfrm>
            <a:off x="209315" y="4087549"/>
            <a:ext cx="4807185" cy="1716350"/>
            <a:chOff x="7046994" y="1897167"/>
            <a:chExt cx="4807185" cy="155143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853B0A7-EE26-42C7-93C5-5F6DD5B6D6BA}"/>
                </a:ext>
              </a:extLst>
            </p:cNvPr>
            <p:cNvGrpSpPr/>
            <p:nvPr/>
          </p:nvGrpSpPr>
          <p:grpSpPr>
            <a:xfrm>
              <a:off x="7046994" y="1897167"/>
              <a:ext cx="4807185" cy="1551435"/>
              <a:chOff x="647700" y="2136425"/>
              <a:chExt cx="4807185" cy="94332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5909A6F-9FCD-4960-88EF-32D3D122A032}"/>
                  </a:ext>
                </a:extLst>
              </p:cNvPr>
              <p:cNvSpPr/>
              <p:nvPr/>
            </p:nvSpPr>
            <p:spPr>
              <a:xfrm>
                <a:off x="647700" y="2136425"/>
                <a:ext cx="4807185" cy="943320"/>
              </a:xfrm>
              <a:custGeom>
                <a:avLst/>
                <a:gdLst>
                  <a:gd name="connsiteX0" fmla="*/ 0 w 4807185"/>
                  <a:gd name="connsiteY0" fmla="*/ 0 h 1716350"/>
                  <a:gd name="connsiteX1" fmla="*/ 782884 w 4807185"/>
                  <a:gd name="connsiteY1" fmla="*/ 0 h 1716350"/>
                  <a:gd name="connsiteX2" fmla="*/ 1517697 w 4807185"/>
                  <a:gd name="connsiteY2" fmla="*/ 0 h 1716350"/>
                  <a:gd name="connsiteX3" fmla="*/ 2300581 w 4807185"/>
                  <a:gd name="connsiteY3" fmla="*/ 0 h 1716350"/>
                  <a:gd name="connsiteX4" fmla="*/ 2891178 w 4807185"/>
                  <a:gd name="connsiteY4" fmla="*/ 0 h 1716350"/>
                  <a:gd name="connsiteX5" fmla="*/ 3625991 w 4807185"/>
                  <a:gd name="connsiteY5" fmla="*/ 0 h 1716350"/>
                  <a:gd name="connsiteX6" fmla="*/ 4807185 w 4807185"/>
                  <a:gd name="connsiteY6" fmla="*/ 0 h 1716350"/>
                  <a:gd name="connsiteX7" fmla="*/ 4807185 w 4807185"/>
                  <a:gd name="connsiteY7" fmla="*/ 520626 h 1716350"/>
                  <a:gd name="connsiteX8" fmla="*/ 4807185 w 4807185"/>
                  <a:gd name="connsiteY8" fmla="*/ 1127070 h 1716350"/>
                  <a:gd name="connsiteX9" fmla="*/ 4807185 w 4807185"/>
                  <a:gd name="connsiteY9" fmla="*/ 1716350 h 1716350"/>
                  <a:gd name="connsiteX10" fmla="*/ 4168516 w 4807185"/>
                  <a:gd name="connsiteY10" fmla="*/ 1716350 h 1716350"/>
                  <a:gd name="connsiteX11" fmla="*/ 3529847 w 4807185"/>
                  <a:gd name="connsiteY11" fmla="*/ 1716350 h 1716350"/>
                  <a:gd name="connsiteX12" fmla="*/ 2843107 w 4807185"/>
                  <a:gd name="connsiteY12" fmla="*/ 1716350 h 1716350"/>
                  <a:gd name="connsiteX13" fmla="*/ 2204438 w 4807185"/>
                  <a:gd name="connsiteY13" fmla="*/ 1716350 h 1716350"/>
                  <a:gd name="connsiteX14" fmla="*/ 1565769 w 4807185"/>
                  <a:gd name="connsiteY14" fmla="*/ 1716350 h 1716350"/>
                  <a:gd name="connsiteX15" fmla="*/ 782884 w 4807185"/>
                  <a:gd name="connsiteY15" fmla="*/ 1716350 h 1716350"/>
                  <a:gd name="connsiteX16" fmla="*/ 0 w 4807185"/>
                  <a:gd name="connsiteY16" fmla="*/ 1716350 h 1716350"/>
                  <a:gd name="connsiteX17" fmla="*/ 0 w 4807185"/>
                  <a:gd name="connsiteY17" fmla="*/ 1161397 h 1716350"/>
                  <a:gd name="connsiteX18" fmla="*/ 0 w 4807185"/>
                  <a:gd name="connsiteY18" fmla="*/ 623607 h 1716350"/>
                  <a:gd name="connsiteX19" fmla="*/ 0 w 4807185"/>
                  <a:gd name="connsiteY19" fmla="*/ 0 h 171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807185" h="1716350" fill="none" extrusionOk="0">
                    <a:moveTo>
                      <a:pt x="0" y="0"/>
                    </a:moveTo>
                    <a:cubicBezTo>
                      <a:pt x="310263" y="-34958"/>
                      <a:pt x="530783" y="-37355"/>
                      <a:pt x="782884" y="0"/>
                    </a:cubicBezTo>
                    <a:cubicBezTo>
                      <a:pt x="1034985" y="37355"/>
                      <a:pt x="1354009" y="10175"/>
                      <a:pt x="1517697" y="0"/>
                    </a:cubicBezTo>
                    <a:cubicBezTo>
                      <a:pt x="1681385" y="-10175"/>
                      <a:pt x="1945981" y="8850"/>
                      <a:pt x="2300581" y="0"/>
                    </a:cubicBezTo>
                    <a:cubicBezTo>
                      <a:pt x="2655181" y="-8850"/>
                      <a:pt x="2744944" y="28730"/>
                      <a:pt x="2891178" y="0"/>
                    </a:cubicBezTo>
                    <a:cubicBezTo>
                      <a:pt x="3037412" y="-28730"/>
                      <a:pt x="3371816" y="-22665"/>
                      <a:pt x="3625991" y="0"/>
                    </a:cubicBezTo>
                    <a:cubicBezTo>
                      <a:pt x="3880166" y="22665"/>
                      <a:pt x="4322783" y="51792"/>
                      <a:pt x="4807185" y="0"/>
                    </a:cubicBezTo>
                    <a:cubicBezTo>
                      <a:pt x="4788879" y="204293"/>
                      <a:pt x="4830299" y="325403"/>
                      <a:pt x="4807185" y="520626"/>
                    </a:cubicBezTo>
                    <a:cubicBezTo>
                      <a:pt x="4784071" y="715849"/>
                      <a:pt x="4798871" y="871971"/>
                      <a:pt x="4807185" y="1127070"/>
                    </a:cubicBezTo>
                    <a:cubicBezTo>
                      <a:pt x="4815499" y="1382169"/>
                      <a:pt x="4780118" y="1447453"/>
                      <a:pt x="4807185" y="1716350"/>
                    </a:cubicBezTo>
                    <a:cubicBezTo>
                      <a:pt x="4587681" y="1700521"/>
                      <a:pt x="4353382" y="1699669"/>
                      <a:pt x="4168516" y="1716350"/>
                    </a:cubicBezTo>
                    <a:cubicBezTo>
                      <a:pt x="3983650" y="1733031"/>
                      <a:pt x="3802566" y="1704395"/>
                      <a:pt x="3529847" y="1716350"/>
                    </a:cubicBezTo>
                    <a:cubicBezTo>
                      <a:pt x="3257128" y="1728305"/>
                      <a:pt x="3062927" y="1684698"/>
                      <a:pt x="2843107" y="1716350"/>
                    </a:cubicBezTo>
                    <a:cubicBezTo>
                      <a:pt x="2623287" y="1748002"/>
                      <a:pt x="2429766" y="1685801"/>
                      <a:pt x="2204438" y="1716350"/>
                    </a:cubicBezTo>
                    <a:cubicBezTo>
                      <a:pt x="1979110" y="1746899"/>
                      <a:pt x="1760747" y="1687887"/>
                      <a:pt x="1565769" y="1716350"/>
                    </a:cubicBezTo>
                    <a:cubicBezTo>
                      <a:pt x="1370791" y="1744813"/>
                      <a:pt x="1019668" y="1691009"/>
                      <a:pt x="782884" y="1716350"/>
                    </a:cubicBezTo>
                    <a:cubicBezTo>
                      <a:pt x="546100" y="1741691"/>
                      <a:pt x="206810" y="1682427"/>
                      <a:pt x="0" y="1716350"/>
                    </a:cubicBezTo>
                    <a:cubicBezTo>
                      <a:pt x="7910" y="1471850"/>
                      <a:pt x="1005" y="1419081"/>
                      <a:pt x="0" y="1161397"/>
                    </a:cubicBezTo>
                    <a:cubicBezTo>
                      <a:pt x="-1005" y="903713"/>
                      <a:pt x="16029" y="758905"/>
                      <a:pt x="0" y="623607"/>
                    </a:cubicBezTo>
                    <a:cubicBezTo>
                      <a:pt x="-16029" y="488309"/>
                      <a:pt x="20100" y="273981"/>
                      <a:pt x="0" y="0"/>
                    </a:cubicBezTo>
                    <a:close/>
                  </a:path>
                  <a:path w="4807185" h="1716350" stroke="0" extrusionOk="0">
                    <a:moveTo>
                      <a:pt x="0" y="0"/>
                    </a:moveTo>
                    <a:cubicBezTo>
                      <a:pt x="112678" y="8776"/>
                      <a:pt x="391947" y="2955"/>
                      <a:pt x="542525" y="0"/>
                    </a:cubicBezTo>
                    <a:cubicBezTo>
                      <a:pt x="693103" y="-2955"/>
                      <a:pt x="1110571" y="-19593"/>
                      <a:pt x="1277338" y="0"/>
                    </a:cubicBezTo>
                    <a:cubicBezTo>
                      <a:pt x="1444105" y="19593"/>
                      <a:pt x="1682860" y="-21689"/>
                      <a:pt x="1867935" y="0"/>
                    </a:cubicBezTo>
                    <a:cubicBezTo>
                      <a:pt x="2053010" y="21689"/>
                      <a:pt x="2190905" y="-11529"/>
                      <a:pt x="2506604" y="0"/>
                    </a:cubicBezTo>
                    <a:cubicBezTo>
                      <a:pt x="2822303" y="11529"/>
                      <a:pt x="2881663" y="-24164"/>
                      <a:pt x="3049129" y="0"/>
                    </a:cubicBezTo>
                    <a:cubicBezTo>
                      <a:pt x="3216596" y="24164"/>
                      <a:pt x="3524889" y="8941"/>
                      <a:pt x="3687798" y="0"/>
                    </a:cubicBezTo>
                    <a:cubicBezTo>
                      <a:pt x="3850707" y="-8941"/>
                      <a:pt x="4390697" y="3194"/>
                      <a:pt x="4807185" y="0"/>
                    </a:cubicBezTo>
                    <a:cubicBezTo>
                      <a:pt x="4821215" y="134778"/>
                      <a:pt x="4811770" y="327074"/>
                      <a:pt x="4807185" y="537790"/>
                    </a:cubicBezTo>
                    <a:cubicBezTo>
                      <a:pt x="4802601" y="748506"/>
                      <a:pt x="4796696" y="882787"/>
                      <a:pt x="4807185" y="1092743"/>
                    </a:cubicBezTo>
                    <a:cubicBezTo>
                      <a:pt x="4817674" y="1302699"/>
                      <a:pt x="4803999" y="1499279"/>
                      <a:pt x="4807185" y="1716350"/>
                    </a:cubicBezTo>
                    <a:cubicBezTo>
                      <a:pt x="4579537" y="1743342"/>
                      <a:pt x="4394868" y="1712309"/>
                      <a:pt x="4264660" y="1716350"/>
                    </a:cubicBezTo>
                    <a:cubicBezTo>
                      <a:pt x="4134453" y="1720391"/>
                      <a:pt x="3861275" y="1699829"/>
                      <a:pt x="3674063" y="1716350"/>
                    </a:cubicBezTo>
                    <a:cubicBezTo>
                      <a:pt x="3486851" y="1732871"/>
                      <a:pt x="3320773" y="1715727"/>
                      <a:pt x="3131538" y="1716350"/>
                    </a:cubicBezTo>
                    <a:cubicBezTo>
                      <a:pt x="2942304" y="1716973"/>
                      <a:pt x="2764285" y="1723112"/>
                      <a:pt x="2444797" y="1716350"/>
                    </a:cubicBezTo>
                    <a:cubicBezTo>
                      <a:pt x="2125309" y="1709588"/>
                      <a:pt x="1914254" y="1744342"/>
                      <a:pt x="1758056" y="1716350"/>
                    </a:cubicBezTo>
                    <a:cubicBezTo>
                      <a:pt x="1601858" y="1688358"/>
                      <a:pt x="1349749" y="1718480"/>
                      <a:pt x="1215531" y="1716350"/>
                    </a:cubicBezTo>
                    <a:cubicBezTo>
                      <a:pt x="1081313" y="1714220"/>
                      <a:pt x="500066" y="1764186"/>
                      <a:pt x="0" y="1716350"/>
                    </a:cubicBezTo>
                    <a:cubicBezTo>
                      <a:pt x="13043" y="1505814"/>
                      <a:pt x="-1763" y="1297162"/>
                      <a:pt x="0" y="1144233"/>
                    </a:cubicBezTo>
                    <a:cubicBezTo>
                      <a:pt x="1763" y="991304"/>
                      <a:pt x="-21206" y="865596"/>
                      <a:pt x="0" y="589280"/>
                    </a:cubicBezTo>
                    <a:cubicBezTo>
                      <a:pt x="21206" y="312964"/>
                      <a:pt x="-23364" y="267515"/>
                      <a:pt x="0" y="0"/>
                    </a:cubicBezTo>
                    <a:close/>
                  </a:path>
                </a:pathLst>
              </a:custGeom>
              <a:solidFill>
                <a:srgbClr val="E54837">
                  <a:alpha val="18824"/>
                </a:srgbClr>
              </a:solidFill>
              <a:ln>
                <a:extLst>
                  <a:ext uri="{C807C97D-BFC1-408E-A445-0C87EB9F89A2}">
                    <ask:lineSketchStyleProps xmlns:ask="http://schemas.microsoft.com/office/drawing/2018/sketchyshapes" sd="216146693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95253DB5-7645-4FC6-90D5-56D3BA38A0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08830" y="2136426"/>
                <a:ext cx="4046055" cy="943319"/>
              </a:xfrm>
              <a:prstGeom prst="rect">
                <a:avLst/>
              </a:prstGeom>
            </p:spPr>
            <p:txBody>
              <a:bodyPr vert="horz" lIns="109728" tIns="109728" rIns="109728" bIns="9144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130000"/>
                  </a:lnSpc>
                  <a:spcBef>
                    <a:spcPct val="0"/>
                  </a:spcBef>
                  <a:buNone/>
                  <a:defRPr sz="3200" b="1" kern="1200" spc="1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000" dirty="0">
                    <a:solidFill>
                      <a:srgbClr val="000000"/>
                    </a:solidFill>
                  </a:rPr>
                  <a:t>7</a:t>
                </a:r>
                <a:r>
                  <a:rPr lang="en-US" sz="2000" b="1" i="0" dirty="0">
                    <a:solidFill>
                      <a:srgbClr val="000000"/>
                    </a:solidFill>
                    <a:effectLst/>
                    <a:latin typeface="+mj-lt"/>
                  </a:rPr>
                  <a:t>. Next, you will get the Java Build Path wizard. Here, click the </a:t>
                </a:r>
                <a:r>
                  <a:rPr lang="en-US" sz="2000" b="1" i="0" dirty="0">
                    <a:solidFill>
                      <a:srgbClr val="000000"/>
                    </a:solidFill>
                    <a:effectLst/>
                    <a:latin typeface="Arial Black" panose="020B0A04020102020204" pitchFamily="34" charset="0"/>
                  </a:rPr>
                  <a:t>Add External JARs.</a:t>
                </a:r>
                <a:endParaRPr lang="en-US" sz="2000" b="1" dirty="0">
                  <a:latin typeface="+mj-lt"/>
                </a:endParaRPr>
              </a:p>
            </p:txBody>
          </p:sp>
        </p:grpSp>
        <p:pic>
          <p:nvPicPr>
            <p:cNvPr id="5" name="Graphic 4" descr="Badge Follow">
              <a:extLst>
                <a:ext uri="{FF2B5EF4-FFF2-40B4-BE49-F238E27FC236}">
                  <a16:creationId xmlns:a16="http://schemas.microsoft.com/office/drawing/2014/main" id="{1A87F3A5-8C8D-4855-8A52-595C03B5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7122695" y="2007865"/>
              <a:ext cx="685429" cy="6195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553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Opennlp Tools">
            <a:extLst>
              <a:ext uri="{FF2B5EF4-FFF2-40B4-BE49-F238E27FC236}">
                <a16:creationId xmlns:a16="http://schemas.microsoft.com/office/drawing/2014/main" id="{70D7C365-8563-45FF-B7CC-477CA7ABB4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" t="1481" r="3020" b="2242"/>
          <a:stretch/>
        </p:blipFill>
        <p:spPr bwMode="auto">
          <a:xfrm>
            <a:off x="206742" y="1536169"/>
            <a:ext cx="10025916" cy="516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159D606-D84D-4904-9B8C-002445E737D6}"/>
              </a:ext>
            </a:extLst>
          </p:cNvPr>
          <p:cNvGrpSpPr/>
          <p:nvPr/>
        </p:nvGrpSpPr>
        <p:grpSpPr>
          <a:xfrm>
            <a:off x="2143258" y="152400"/>
            <a:ext cx="9426442" cy="1752547"/>
            <a:chOff x="7046994" y="1897167"/>
            <a:chExt cx="9426442" cy="158415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853B0A7-EE26-42C7-93C5-5F6DD5B6D6BA}"/>
                </a:ext>
              </a:extLst>
            </p:cNvPr>
            <p:cNvGrpSpPr/>
            <p:nvPr/>
          </p:nvGrpSpPr>
          <p:grpSpPr>
            <a:xfrm>
              <a:off x="7046994" y="1897167"/>
              <a:ext cx="9426442" cy="1584154"/>
              <a:chOff x="647700" y="2136425"/>
              <a:chExt cx="9426442" cy="96321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5909A6F-9FCD-4960-88EF-32D3D122A032}"/>
                  </a:ext>
                </a:extLst>
              </p:cNvPr>
              <p:cNvSpPr/>
              <p:nvPr/>
            </p:nvSpPr>
            <p:spPr>
              <a:xfrm>
                <a:off x="647700" y="2136425"/>
                <a:ext cx="9219700" cy="963214"/>
              </a:xfrm>
              <a:custGeom>
                <a:avLst/>
                <a:gdLst>
                  <a:gd name="connsiteX0" fmla="*/ 0 w 9219700"/>
                  <a:gd name="connsiteY0" fmla="*/ 0 h 1752547"/>
                  <a:gd name="connsiteX1" fmla="*/ 842944 w 9219700"/>
                  <a:gd name="connsiteY1" fmla="*/ 0 h 1752547"/>
                  <a:gd name="connsiteX2" fmla="*/ 1501494 w 9219700"/>
                  <a:gd name="connsiteY2" fmla="*/ 0 h 1752547"/>
                  <a:gd name="connsiteX3" fmla="*/ 2344438 w 9219700"/>
                  <a:gd name="connsiteY3" fmla="*/ 0 h 1752547"/>
                  <a:gd name="connsiteX4" fmla="*/ 2818594 w 9219700"/>
                  <a:gd name="connsiteY4" fmla="*/ 0 h 1752547"/>
                  <a:gd name="connsiteX5" fmla="*/ 3384947 w 9219700"/>
                  <a:gd name="connsiteY5" fmla="*/ 0 h 1752547"/>
                  <a:gd name="connsiteX6" fmla="*/ 3859103 w 9219700"/>
                  <a:gd name="connsiteY6" fmla="*/ 0 h 1752547"/>
                  <a:gd name="connsiteX7" fmla="*/ 4425456 w 9219700"/>
                  <a:gd name="connsiteY7" fmla="*/ 0 h 1752547"/>
                  <a:gd name="connsiteX8" fmla="*/ 5084006 w 9219700"/>
                  <a:gd name="connsiteY8" fmla="*/ 0 h 1752547"/>
                  <a:gd name="connsiteX9" fmla="*/ 5926950 w 9219700"/>
                  <a:gd name="connsiteY9" fmla="*/ 0 h 1752547"/>
                  <a:gd name="connsiteX10" fmla="*/ 6677697 w 9219700"/>
                  <a:gd name="connsiteY10" fmla="*/ 0 h 1752547"/>
                  <a:gd name="connsiteX11" fmla="*/ 7336247 w 9219700"/>
                  <a:gd name="connsiteY11" fmla="*/ 0 h 1752547"/>
                  <a:gd name="connsiteX12" fmla="*/ 7718206 w 9219700"/>
                  <a:gd name="connsiteY12" fmla="*/ 0 h 1752547"/>
                  <a:gd name="connsiteX13" fmla="*/ 8192362 w 9219700"/>
                  <a:gd name="connsiteY13" fmla="*/ 0 h 1752547"/>
                  <a:gd name="connsiteX14" fmla="*/ 9219700 w 9219700"/>
                  <a:gd name="connsiteY14" fmla="*/ 0 h 1752547"/>
                  <a:gd name="connsiteX15" fmla="*/ 9219700 w 9219700"/>
                  <a:gd name="connsiteY15" fmla="*/ 531606 h 1752547"/>
                  <a:gd name="connsiteX16" fmla="*/ 9219700 w 9219700"/>
                  <a:gd name="connsiteY16" fmla="*/ 1150839 h 1752547"/>
                  <a:gd name="connsiteX17" fmla="*/ 9219700 w 9219700"/>
                  <a:gd name="connsiteY17" fmla="*/ 1752547 h 1752547"/>
                  <a:gd name="connsiteX18" fmla="*/ 8745544 w 9219700"/>
                  <a:gd name="connsiteY18" fmla="*/ 1752547 h 1752547"/>
                  <a:gd name="connsiteX19" fmla="*/ 7902600 w 9219700"/>
                  <a:gd name="connsiteY19" fmla="*/ 1752547 h 1752547"/>
                  <a:gd name="connsiteX20" fmla="*/ 7059656 w 9219700"/>
                  <a:gd name="connsiteY20" fmla="*/ 1752547 h 1752547"/>
                  <a:gd name="connsiteX21" fmla="*/ 6585500 w 9219700"/>
                  <a:gd name="connsiteY21" fmla="*/ 1752547 h 1752547"/>
                  <a:gd name="connsiteX22" fmla="*/ 6203541 w 9219700"/>
                  <a:gd name="connsiteY22" fmla="*/ 1752547 h 1752547"/>
                  <a:gd name="connsiteX23" fmla="*/ 5452794 w 9219700"/>
                  <a:gd name="connsiteY23" fmla="*/ 1752547 h 1752547"/>
                  <a:gd name="connsiteX24" fmla="*/ 4702047 w 9219700"/>
                  <a:gd name="connsiteY24" fmla="*/ 1752547 h 1752547"/>
                  <a:gd name="connsiteX25" fmla="*/ 3951300 w 9219700"/>
                  <a:gd name="connsiteY25" fmla="*/ 1752547 h 1752547"/>
                  <a:gd name="connsiteX26" fmla="*/ 3384947 w 9219700"/>
                  <a:gd name="connsiteY26" fmla="*/ 1752547 h 1752547"/>
                  <a:gd name="connsiteX27" fmla="*/ 2542003 w 9219700"/>
                  <a:gd name="connsiteY27" fmla="*/ 1752547 h 1752547"/>
                  <a:gd name="connsiteX28" fmla="*/ 1883453 w 9219700"/>
                  <a:gd name="connsiteY28" fmla="*/ 1752547 h 1752547"/>
                  <a:gd name="connsiteX29" fmla="*/ 1501494 w 9219700"/>
                  <a:gd name="connsiteY29" fmla="*/ 1752547 h 1752547"/>
                  <a:gd name="connsiteX30" fmla="*/ 658550 w 9219700"/>
                  <a:gd name="connsiteY30" fmla="*/ 1752547 h 1752547"/>
                  <a:gd name="connsiteX31" fmla="*/ 0 w 9219700"/>
                  <a:gd name="connsiteY31" fmla="*/ 1752547 h 1752547"/>
                  <a:gd name="connsiteX32" fmla="*/ 0 w 9219700"/>
                  <a:gd name="connsiteY32" fmla="*/ 1185890 h 1752547"/>
                  <a:gd name="connsiteX33" fmla="*/ 0 w 9219700"/>
                  <a:gd name="connsiteY33" fmla="*/ 619233 h 1752547"/>
                  <a:gd name="connsiteX34" fmla="*/ 0 w 9219700"/>
                  <a:gd name="connsiteY34" fmla="*/ 0 h 1752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219700" h="1752547" fill="none" extrusionOk="0">
                    <a:moveTo>
                      <a:pt x="0" y="0"/>
                    </a:moveTo>
                    <a:cubicBezTo>
                      <a:pt x="282571" y="-36461"/>
                      <a:pt x="584094" y="24900"/>
                      <a:pt x="842944" y="0"/>
                    </a:cubicBezTo>
                    <a:cubicBezTo>
                      <a:pt x="1101794" y="-24900"/>
                      <a:pt x="1366487" y="802"/>
                      <a:pt x="1501494" y="0"/>
                    </a:cubicBezTo>
                    <a:cubicBezTo>
                      <a:pt x="1636501" y="-802"/>
                      <a:pt x="2094083" y="-15396"/>
                      <a:pt x="2344438" y="0"/>
                    </a:cubicBezTo>
                    <a:cubicBezTo>
                      <a:pt x="2594793" y="15396"/>
                      <a:pt x="2656174" y="19174"/>
                      <a:pt x="2818594" y="0"/>
                    </a:cubicBezTo>
                    <a:cubicBezTo>
                      <a:pt x="2981014" y="-19174"/>
                      <a:pt x="3137874" y="5938"/>
                      <a:pt x="3384947" y="0"/>
                    </a:cubicBezTo>
                    <a:cubicBezTo>
                      <a:pt x="3632020" y="-5938"/>
                      <a:pt x="3726615" y="3635"/>
                      <a:pt x="3859103" y="0"/>
                    </a:cubicBezTo>
                    <a:cubicBezTo>
                      <a:pt x="3991591" y="-3635"/>
                      <a:pt x="4285939" y="-2969"/>
                      <a:pt x="4425456" y="0"/>
                    </a:cubicBezTo>
                    <a:cubicBezTo>
                      <a:pt x="4564973" y="2969"/>
                      <a:pt x="4757102" y="18005"/>
                      <a:pt x="5084006" y="0"/>
                    </a:cubicBezTo>
                    <a:cubicBezTo>
                      <a:pt x="5410910" y="-18005"/>
                      <a:pt x="5596909" y="-32125"/>
                      <a:pt x="5926950" y="0"/>
                    </a:cubicBezTo>
                    <a:cubicBezTo>
                      <a:pt x="6256991" y="32125"/>
                      <a:pt x="6526651" y="-18435"/>
                      <a:pt x="6677697" y="0"/>
                    </a:cubicBezTo>
                    <a:cubicBezTo>
                      <a:pt x="6828743" y="18435"/>
                      <a:pt x="7051658" y="-21773"/>
                      <a:pt x="7336247" y="0"/>
                    </a:cubicBezTo>
                    <a:cubicBezTo>
                      <a:pt x="7620836" y="21773"/>
                      <a:pt x="7566017" y="239"/>
                      <a:pt x="7718206" y="0"/>
                    </a:cubicBezTo>
                    <a:cubicBezTo>
                      <a:pt x="7870395" y="-239"/>
                      <a:pt x="8068999" y="-23121"/>
                      <a:pt x="8192362" y="0"/>
                    </a:cubicBezTo>
                    <a:cubicBezTo>
                      <a:pt x="8315725" y="23121"/>
                      <a:pt x="8843800" y="20276"/>
                      <a:pt x="9219700" y="0"/>
                    </a:cubicBezTo>
                    <a:cubicBezTo>
                      <a:pt x="9218951" y="116084"/>
                      <a:pt x="9240367" y="286543"/>
                      <a:pt x="9219700" y="531606"/>
                    </a:cubicBezTo>
                    <a:cubicBezTo>
                      <a:pt x="9199033" y="776669"/>
                      <a:pt x="9233507" y="852661"/>
                      <a:pt x="9219700" y="1150839"/>
                    </a:cubicBezTo>
                    <a:cubicBezTo>
                      <a:pt x="9205893" y="1449017"/>
                      <a:pt x="9221344" y="1553868"/>
                      <a:pt x="9219700" y="1752547"/>
                    </a:cubicBezTo>
                    <a:cubicBezTo>
                      <a:pt x="9102995" y="1768141"/>
                      <a:pt x="8886455" y="1775911"/>
                      <a:pt x="8745544" y="1752547"/>
                    </a:cubicBezTo>
                    <a:cubicBezTo>
                      <a:pt x="8604633" y="1729183"/>
                      <a:pt x="8141915" y="1771304"/>
                      <a:pt x="7902600" y="1752547"/>
                    </a:cubicBezTo>
                    <a:cubicBezTo>
                      <a:pt x="7663285" y="1733790"/>
                      <a:pt x="7373901" y="1748364"/>
                      <a:pt x="7059656" y="1752547"/>
                    </a:cubicBezTo>
                    <a:cubicBezTo>
                      <a:pt x="6745411" y="1756730"/>
                      <a:pt x="6776979" y="1767394"/>
                      <a:pt x="6585500" y="1752547"/>
                    </a:cubicBezTo>
                    <a:cubicBezTo>
                      <a:pt x="6394021" y="1737700"/>
                      <a:pt x="6372405" y="1758910"/>
                      <a:pt x="6203541" y="1752547"/>
                    </a:cubicBezTo>
                    <a:cubicBezTo>
                      <a:pt x="6034677" y="1746184"/>
                      <a:pt x="5690433" y="1736400"/>
                      <a:pt x="5452794" y="1752547"/>
                    </a:cubicBezTo>
                    <a:cubicBezTo>
                      <a:pt x="5215155" y="1768694"/>
                      <a:pt x="5001468" y="1758248"/>
                      <a:pt x="4702047" y="1752547"/>
                    </a:cubicBezTo>
                    <a:cubicBezTo>
                      <a:pt x="4402626" y="1746846"/>
                      <a:pt x="4280350" y="1772666"/>
                      <a:pt x="3951300" y="1752547"/>
                    </a:cubicBezTo>
                    <a:cubicBezTo>
                      <a:pt x="3622250" y="1732428"/>
                      <a:pt x="3549182" y="1727380"/>
                      <a:pt x="3384947" y="1752547"/>
                    </a:cubicBezTo>
                    <a:cubicBezTo>
                      <a:pt x="3220712" y="1777714"/>
                      <a:pt x="2715493" y="1718877"/>
                      <a:pt x="2542003" y="1752547"/>
                    </a:cubicBezTo>
                    <a:cubicBezTo>
                      <a:pt x="2368513" y="1786217"/>
                      <a:pt x="2089908" y="1760326"/>
                      <a:pt x="1883453" y="1752547"/>
                    </a:cubicBezTo>
                    <a:cubicBezTo>
                      <a:pt x="1676998" y="1744769"/>
                      <a:pt x="1631990" y="1749321"/>
                      <a:pt x="1501494" y="1752547"/>
                    </a:cubicBezTo>
                    <a:cubicBezTo>
                      <a:pt x="1370998" y="1755773"/>
                      <a:pt x="850369" y="1776064"/>
                      <a:pt x="658550" y="1752547"/>
                    </a:cubicBezTo>
                    <a:cubicBezTo>
                      <a:pt x="466731" y="1729030"/>
                      <a:pt x="320757" y="1744025"/>
                      <a:pt x="0" y="1752547"/>
                    </a:cubicBezTo>
                    <a:cubicBezTo>
                      <a:pt x="-9329" y="1563921"/>
                      <a:pt x="-20217" y="1447786"/>
                      <a:pt x="0" y="1185890"/>
                    </a:cubicBezTo>
                    <a:cubicBezTo>
                      <a:pt x="20217" y="923994"/>
                      <a:pt x="-11227" y="787933"/>
                      <a:pt x="0" y="619233"/>
                    </a:cubicBezTo>
                    <a:cubicBezTo>
                      <a:pt x="11227" y="450533"/>
                      <a:pt x="-10709" y="185990"/>
                      <a:pt x="0" y="0"/>
                    </a:cubicBezTo>
                    <a:close/>
                  </a:path>
                  <a:path w="9219700" h="1752547" stroke="0" extrusionOk="0">
                    <a:moveTo>
                      <a:pt x="0" y="0"/>
                    </a:moveTo>
                    <a:cubicBezTo>
                      <a:pt x="189465" y="12135"/>
                      <a:pt x="243788" y="6814"/>
                      <a:pt x="381959" y="0"/>
                    </a:cubicBezTo>
                    <a:cubicBezTo>
                      <a:pt x="520130" y="-6814"/>
                      <a:pt x="864913" y="36217"/>
                      <a:pt x="1132706" y="0"/>
                    </a:cubicBezTo>
                    <a:cubicBezTo>
                      <a:pt x="1400499" y="-36217"/>
                      <a:pt x="1389278" y="-8193"/>
                      <a:pt x="1606862" y="0"/>
                    </a:cubicBezTo>
                    <a:cubicBezTo>
                      <a:pt x="1824446" y="8193"/>
                      <a:pt x="2027895" y="-18309"/>
                      <a:pt x="2173215" y="0"/>
                    </a:cubicBezTo>
                    <a:cubicBezTo>
                      <a:pt x="2318535" y="18309"/>
                      <a:pt x="2459173" y="1458"/>
                      <a:pt x="2555174" y="0"/>
                    </a:cubicBezTo>
                    <a:cubicBezTo>
                      <a:pt x="2651175" y="-1458"/>
                      <a:pt x="2871210" y="11643"/>
                      <a:pt x="3121527" y="0"/>
                    </a:cubicBezTo>
                    <a:cubicBezTo>
                      <a:pt x="3371844" y="-11643"/>
                      <a:pt x="3620672" y="-24280"/>
                      <a:pt x="3964471" y="0"/>
                    </a:cubicBezTo>
                    <a:cubicBezTo>
                      <a:pt x="4308270" y="24280"/>
                      <a:pt x="4254754" y="15740"/>
                      <a:pt x="4438627" y="0"/>
                    </a:cubicBezTo>
                    <a:cubicBezTo>
                      <a:pt x="4622500" y="-15740"/>
                      <a:pt x="5001662" y="-18457"/>
                      <a:pt x="5281571" y="0"/>
                    </a:cubicBezTo>
                    <a:cubicBezTo>
                      <a:pt x="5561480" y="18457"/>
                      <a:pt x="5619083" y="21755"/>
                      <a:pt x="5755727" y="0"/>
                    </a:cubicBezTo>
                    <a:cubicBezTo>
                      <a:pt x="5892371" y="-21755"/>
                      <a:pt x="6043754" y="3891"/>
                      <a:pt x="6229883" y="0"/>
                    </a:cubicBezTo>
                    <a:cubicBezTo>
                      <a:pt x="6416012" y="-3891"/>
                      <a:pt x="6535137" y="-3250"/>
                      <a:pt x="6611842" y="0"/>
                    </a:cubicBezTo>
                    <a:cubicBezTo>
                      <a:pt x="6688547" y="3250"/>
                      <a:pt x="7108152" y="-16939"/>
                      <a:pt x="7270392" y="0"/>
                    </a:cubicBezTo>
                    <a:cubicBezTo>
                      <a:pt x="7432632" y="16939"/>
                      <a:pt x="7708287" y="-8251"/>
                      <a:pt x="7928942" y="0"/>
                    </a:cubicBezTo>
                    <a:cubicBezTo>
                      <a:pt x="8149597" y="8251"/>
                      <a:pt x="8200791" y="-9377"/>
                      <a:pt x="8310901" y="0"/>
                    </a:cubicBezTo>
                    <a:cubicBezTo>
                      <a:pt x="8421011" y="9377"/>
                      <a:pt x="9010045" y="23470"/>
                      <a:pt x="9219700" y="0"/>
                    </a:cubicBezTo>
                    <a:cubicBezTo>
                      <a:pt x="9229995" y="207125"/>
                      <a:pt x="9210112" y="408770"/>
                      <a:pt x="9219700" y="584182"/>
                    </a:cubicBezTo>
                    <a:cubicBezTo>
                      <a:pt x="9229288" y="759594"/>
                      <a:pt x="9205558" y="895267"/>
                      <a:pt x="9219700" y="1185890"/>
                    </a:cubicBezTo>
                    <a:cubicBezTo>
                      <a:pt x="9233842" y="1476513"/>
                      <a:pt x="9207894" y="1517868"/>
                      <a:pt x="9219700" y="1752547"/>
                    </a:cubicBezTo>
                    <a:cubicBezTo>
                      <a:pt x="8881336" y="1759351"/>
                      <a:pt x="8739800" y="1785976"/>
                      <a:pt x="8468953" y="1752547"/>
                    </a:cubicBezTo>
                    <a:cubicBezTo>
                      <a:pt x="8198106" y="1719118"/>
                      <a:pt x="8051824" y="1780012"/>
                      <a:pt x="7810403" y="1752547"/>
                    </a:cubicBezTo>
                    <a:cubicBezTo>
                      <a:pt x="7568982" y="1725083"/>
                      <a:pt x="7259394" y="1752429"/>
                      <a:pt x="7059656" y="1752547"/>
                    </a:cubicBezTo>
                    <a:cubicBezTo>
                      <a:pt x="6859918" y="1752665"/>
                      <a:pt x="6654962" y="1716281"/>
                      <a:pt x="6308909" y="1752547"/>
                    </a:cubicBezTo>
                    <a:cubicBezTo>
                      <a:pt x="5962856" y="1788813"/>
                      <a:pt x="5863908" y="1741165"/>
                      <a:pt x="5742556" y="1752547"/>
                    </a:cubicBezTo>
                    <a:cubicBezTo>
                      <a:pt x="5621204" y="1763929"/>
                      <a:pt x="5335905" y="1727082"/>
                      <a:pt x="5176203" y="1752547"/>
                    </a:cubicBezTo>
                    <a:cubicBezTo>
                      <a:pt x="5016501" y="1778012"/>
                      <a:pt x="4901478" y="1769480"/>
                      <a:pt x="4702047" y="1752547"/>
                    </a:cubicBezTo>
                    <a:cubicBezTo>
                      <a:pt x="4502616" y="1735614"/>
                      <a:pt x="4261818" y="1739610"/>
                      <a:pt x="4043497" y="1752547"/>
                    </a:cubicBezTo>
                    <a:cubicBezTo>
                      <a:pt x="3825176" y="1765485"/>
                      <a:pt x="3708492" y="1731344"/>
                      <a:pt x="3477144" y="1752547"/>
                    </a:cubicBezTo>
                    <a:cubicBezTo>
                      <a:pt x="3245796" y="1773750"/>
                      <a:pt x="2895563" y="1762704"/>
                      <a:pt x="2726397" y="1752547"/>
                    </a:cubicBezTo>
                    <a:cubicBezTo>
                      <a:pt x="2557231" y="1742390"/>
                      <a:pt x="2296978" y="1741441"/>
                      <a:pt x="1883453" y="1752547"/>
                    </a:cubicBezTo>
                    <a:cubicBezTo>
                      <a:pt x="1469928" y="1763653"/>
                      <a:pt x="1451691" y="1777667"/>
                      <a:pt x="1224903" y="1752547"/>
                    </a:cubicBezTo>
                    <a:cubicBezTo>
                      <a:pt x="998115" y="1727428"/>
                      <a:pt x="879014" y="1744580"/>
                      <a:pt x="658550" y="1752547"/>
                    </a:cubicBezTo>
                    <a:cubicBezTo>
                      <a:pt x="438086" y="1760514"/>
                      <a:pt x="314252" y="1761028"/>
                      <a:pt x="0" y="1752547"/>
                    </a:cubicBezTo>
                    <a:cubicBezTo>
                      <a:pt x="25925" y="1530896"/>
                      <a:pt x="-24025" y="1426820"/>
                      <a:pt x="0" y="1133314"/>
                    </a:cubicBezTo>
                    <a:cubicBezTo>
                      <a:pt x="24025" y="839808"/>
                      <a:pt x="7816" y="741543"/>
                      <a:pt x="0" y="566657"/>
                    </a:cubicBezTo>
                    <a:cubicBezTo>
                      <a:pt x="-7816" y="391771"/>
                      <a:pt x="7445" y="192046"/>
                      <a:pt x="0" y="0"/>
                    </a:cubicBezTo>
                    <a:close/>
                  </a:path>
                </a:pathLst>
              </a:custGeom>
              <a:solidFill>
                <a:srgbClr val="E54837">
                  <a:alpha val="18824"/>
                </a:srgbClr>
              </a:solidFill>
              <a:ln>
                <a:extLst>
                  <a:ext uri="{C807C97D-BFC1-408E-A445-0C87EB9F89A2}">
                    <ask:lineSketchStyleProps xmlns:ask="http://schemas.microsoft.com/office/drawing/2018/sketchyshapes" sd="216146693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95253DB5-7645-4FC6-90D5-56D3BA38A0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08829" y="2136427"/>
                <a:ext cx="8665313" cy="907401"/>
              </a:xfrm>
              <a:prstGeom prst="rect">
                <a:avLst/>
              </a:prstGeom>
            </p:spPr>
            <p:txBody>
              <a:bodyPr vert="horz" lIns="109728" tIns="109728" rIns="109728" bIns="9144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130000"/>
                  </a:lnSpc>
                  <a:spcBef>
                    <a:spcPct val="0"/>
                  </a:spcBef>
                  <a:buNone/>
                  <a:defRPr sz="3200" b="1" kern="1200" spc="1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000" b="1" i="0" dirty="0">
                    <a:solidFill>
                      <a:srgbClr val="000000"/>
                    </a:solidFill>
                    <a:effectLst/>
                    <a:latin typeface="+mj-lt"/>
                  </a:rPr>
                  <a:t>8. Next, you will get the Java Build Path wizard. Here, click the </a:t>
                </a:r>
                <a:r>
                  <a:rPr lang="en-US" sz="2000" b="1" i="0" dirty="0">
                    <a:solidFill>
                      <a:srgbClr val="000000"/>
                    </a:solidFill>
                    <a:effectLst/>
                    <a:latin typeface="Arial Black" panose="020B0A04020102020204" pitchFamily="34" charset="0"/>
                  </a:rPr>
                  <a:t>Add External JARs </a:t>
                </a:r>
                <a:r>
                  <a:rPr lang="en-US" sz="2000" b="1" i="0" dirty="0">
                    <a:solidFill>
                      <a:srgbClr val="000000"/>
                    </a:solidFill>
                    <a:effectLst/>
                    <a:latin typeface="+mj-lt"/>
                  </a:rPr>
                  <a:t>button.</a:t>
                </a:r>
              </a:p>
              <a:p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On clicking the </a:t>
                </a:r>
                <a:r>
                  <a:rPr lang="en-US" sz="2000" b="1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Open</a:t>
                </a:r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 button in the above screen, the selected files will be added to your library.</a:t>
                </a:r>
              </a:p>
            </p:txBody>
          </p:sp>
        </p:grpSp>
        <p:pic>
          <p:nvPicPr>
            <p:cNvPr id="5" name="Graphic 4" descr="Cursor">
              <a:extLst>
                <a:ext uri="{FF2B5EF4-FFF2-40B4-BE49-F238E27FC236}">
                  <a16:creationId xmlns:a16="http://schemas.microsoft.com/office/drawing/2014/main" id="{1A87F3A5-8C8D-4855-8A52-595C03B5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7122695" y="2007865"/>
              <a:ext cx="685429" cy="6195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4524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dd External JARs">
            <a:extLst>
              <a:ext uri="{FF2B5EF4-FFF2-40B4-BE49-F238E27FC236}">
                <a16:creationId xmlns:a16="http://schemas.microsoft.com/office/drawing/2014/main" id="{AE640D59-6B45-4A74-A715-69C5CA187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" y="228600"/>
            <a:ext cx="12163647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54500C-F516-4011-B507-1915851A702D}"/>
              </a:ext>
            </a:extLst>
          </p:cNvPr>
          <p:cNvSpPr txBox="1"/>
          <p:nvPr/>
        </p:nvSpPr>
        <p:spPr>
          <a:xfrm>
            <a:off x="2425700" y="4262735"/>
            <a:ext cx="5067300" cy="646331"/>
          </a:xfrm>
          <a:custGeom>
            <a:avLst/>
            <a:gdLst>
              <a:gd name="connsiteX0" fmla="*/ 0 w 5067300"/>
              <a:gd name="connsiteY0" fmla="*/ 0 h 646331"/>
              <a:gd name="connsiteX1" fmla="*/ 532067 w 5067300"/>
              <a:gd name="connsiteY1" fmla="*/ 0 h 646331"/>
              <a:gd name="connsiteX2" fmla="*/ 1013460 w 5067300"/>
              <a:gd name="connsiteY2" fmla="*/ 0 h 646331"/>
              <a:gd name="connsiteX3" fmla="*/ 1494854 w 5067300"/>
              <a:gd name="connsiteY3" fmla="*/ 0 h 646331"/>
              <a:gd name="connsiteX4" fmla="*/ 2128266 w 5067300"/>
              <a:gd name="connsiteY4" fmla="*/ 0 h 646331"/>
              <a:gd name="connsiteX5" fmla="*/ 2711006 w 5067300"/>
              <a:gd name="connsiteY5" fmla="*/ 0 h 646331"/>
              <a:gd name="connsiteX6" fmla="*/ 3293745 w 5067300"/>
              <a:gd name="connsiteY6" fmla="*/ 0 h 646331"/>
              <a:gd name="connsiteX7" fmla="*/ 3927158 w 5067300"/>
              <a:gd name="connsiteY7" fmla="*/ 0 h 646331"/>
              <a:gd name="connsiteX8" fmla="*/ 5067300 w 5067300"/>
              <a:gd name="connsiteY8" fmla="*/ 0 h 646331"/>
              <a:gd name="connsiteX9" fmla="*/ 5067300 w 5067300"/>
              <a:gd name="connsiteY9" fmla="*/ 646331 h 646331"/>
              <a:gd name="connsiteX10" fmla="*/ 4433888 w 5067300"/>
              <a:gd name="connsiteY10" fmla="*/ 646331 h 646331"/>
              <a:gd name="connsiteX11" fmla="*/ 3851148 w 5067300"/>
              <a:gd name="connsiteY11" fmla="*/ 646331 h 646331"/>
              <a:gd name="connsiteX12" fmla="*/ 3116390 w 5067300"/>
              <a:gd name="connsiteY12" fmla="*/ 646331 h 646331"/>
              <a:gd name="connsiteX13" fmla="*/ 2381631 w 5067300"/>
              <a:gd name="connsiteY13" fmla="*/ 646331 h 646331"/>
              <a:gd name="connsiteX14" fmla="*/ 1849565 w 5067300"/>
              <a:gd name="connsiteY14" fmla="*/ 646331 h 646331"/>
              <a:gd name="connsiteX15" fmla="*/ 1266825 w 5067300"/>
              <a:gd name="connsiteY15" fmla="*/ 646331 h 646331"/>
              <a:gd name="connsiteX16" fmla="*/ 684086 w 5067300"/>
              <a:gd name="connsiteY16" fmla="*/ 646331 h 646331"/>
              <a:gd name="connsiteX17" fmla="*/ 0 w 5067300"/>
              <a:gd name="connsiteY17" fmla="*/ 646331 h 646331"/>
              <a:gd name="connsiteX18" fmla="*/ 0 w 5067300"/>
              <a:gd name="connsiteY18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67300" h="646331" fill="none" extrusionOk="0">
                <a:moveTo>
                  <a:pt x="0" y="0"/>
                </a:moveTo>
                <a:cubicBezTo>
                  <a:pt x="219488" y="21651"/>
                  <a:pt x="275333" y="19042"/>
                  <a:pt x="532067" y="0"/>
                </a:cubicBezTo>
                <a:cubicBezTo>
                  <a:pt x="788801" y="-19042"/>
                  <a:pt x="863528" y="15454"/>
                  <a:pt x="1013460" y="0"/>
                </a:cubicBezTo>
                <a:cubicBezTo>
                  <a:pt x="1163392" y="-15454"/>
                  <a:pt x="1388734" y="15963"/>
                  <a:pt x="1494854" y="0"/>
                </a:cubicBezTo>
                <a:cubicBezTo>
                  <a:pt x="1600974" y="-15963"/>
                  <a:pt x="1914483" y="2987"/>
                  <a:pt x="2128266" y="0"/>
                </a:cubicBezTo>
                <a:cubicBezTo>
                  <a:pt x="2342049" y="-2987"/>
                  <a:pt x="2488593" y="19017"/>
                  <a:pt x="2711006" y="0"/>
                </a:cubicBezTo>
                <a:cubicBezTo>
                  <a:pt x="2933419" y="-19017"/>
                  <a:pt x="3050587" y="-18665"/>
                  <a:pt x="3293745" y="0"/>
                </a:cubicBezTo>
                <a:cubicBezTo>
                  <a:pt x="3536903" y="18665"/>
                  <a:pt x="3670157" y="-1575"/>
                  <a:pt x="3927158" y="0"/>
                </a:cubicBezTo>
                <a:cubicBezTo>
                  <a:pt x="4184159" y="1575"/>
                  <a:pt x="4627299" y="-56492"/>
                  <a:pt x="5067300" y="0"/>
                </a:cubicBezTo>
                <a:cubicBezTo>
                  <a:pt x="5056016" y="177313"/>
                  <a:pt x="5099356" y="330735"/>
                  <a:pt x="5067300" y="646331"/>
                </a:cubicBezTo>
                <a:cubicBezTo>
                  <a:pt x="4905579" y="661887"/>
                  <a:pt x="4706133" y="665942"/>
                  <a:pt x="4433888" y="646331"/>
                </a:cubicBezTo>
                <a:cubicBezTo>
                  <a:pt x="4161643" y="626720"/>
                  <a:pt x="4062087" y="675358"/>
                  <a:pt x="3851148" y="646331"/>
                </a:cubicBezTo>
                <a:cubicBezTo>
                  <a:pt x="3640209" y="617304"/>
                  <a:pt x="3308224" y="638116"/>
                  <a:pt x="3116390" y="646331"/>
                </a:cubicBezTo>
                <a:cubicBezTo>
                  <a:pt x="2924556" y="654546"/>
                  <a:pt x="2591371" y="647562"/>
                  <a:pt x="2381631" y="646331"/>
                </a:cubicBezTo>
                <a:cubicBezTo>
                  <a:pt x="2171891" y="645100"/>
                  <a:pt x="2072522" y="635023"/>
                  <a:pt x="1849565" y="646331"/>
                </a:cubicBezTo>
                <a:cubicBezTo>
                  <a:pt x="1626608" y="657639"/>
                  <a:pt x="1491303" y="632351"/>
                  <a:pt x="1266825" y="646331"/>
                </a:cubicBezTo>
                <a:cubicBezTo>
                  <a:pt x="1042347" y="660311"/>
                  <a:pt x="888899" y="623849"/>
                  <a:pt x="684086" y="646331"/>
                </a:cubicBezTo>
                <a:cubicBezTo>
                  <a:pt x="479273" y="668813"/>
                  <a:pt x="307512" y="647320"/>
                  <a:pt x="0" y="646331"/>
                </a:cubicBezTo>
                <a:cubicBezTo>
                  <a:pt x="7567" y="340433"/>
                  <a:pt x="-25905" y="227251"/>
                  <a:pt x="0" y="0"/>
                </a:cubicBezTo>
                <a:close/>
              </a:path>
              <a:path w="5067300" h="646331" stroke="0" extrusionOk="0">
                <a:moveTo>
                  <a:pt x="0" y="0"/>
                </a:moveTo>
                <a:cubicBezTo>
                  <a:pt x="193356" y="32724"/>
                  <a:pt x="576907" y="20200"/>
                  <a:pt x="734759" y="0"/>
                </a:cubicBezTo>
                <a:cubicBezTo>
                  <a:pt x="892611" y="-20200"/>
                  <a:pt x="1146162" y="10906"/>
                  <a:pt x="1266825" y="0"/>
                </a:cubicBezTo>
                <a:cubicBezTo>
                  <a:pt x="1387488" y="-10906"/>
                  <a:pt x="1626240" y="17398"/>
                  <a:pt x="1798892" y="0"/>
                </a:cubicBezTo>
                <a:cubicBezTo>
                  <a:pt x="1971544" y="-17398"/>
                  <a:pt x="2292354" y="370"/>
                  <a:pt x="2482977" y="0"/>
                </a:cubicBezTo>
                <a:cubicBezTo>
                  <a:pt x="2673601" y="-370"/>
                  <a:pt x="2901190" y="19405"/>
                  <a:pt x="3015044" y="0"/>
                </a:cubicBezTo>
                <a:cubicBezTo>
                  <a:pt x="3128898" y="-19405"/>
                  <a:pt x="3348522" y="-1185"/>
                  <a:pt x="3597783" y="0"/>
                </a:cubicBezTo>
                <a:cubicBezTo>
                  <a:pt x="3847044" y="1185"/>
                  <a:pt x="3926324" y="28923"/>
                  <a:pt x="4231196" y="0"/>
                </a:cubicBezTo>
                <a:cubicBezTo>
                  <a:pt x="4536068" y="-28923"/>
                  <a:pt x="4837767" y="33861"/>
                  <a:pt x="5067300" y="0"/>
                </a:cubicBezTo>
                <a:cubicBezTo>
                  <a:pt x="5066910" y="192916"/>
                  <a:pt x="5039705" y="367393"/>
                  <a:pt x="5067300" y="646331"/>
                </a:cubicBezTo>
                <a:cubicBezTo>
                  <a:pt x="4892469" y="668997"/>
                  <a:pt x="4686187" y="623422"/>
                  <a:pt x="4535234" y="646331"/>
                </a:cubicBezTo>
                <a:cubicBezTo>
                  <a:pt x="4384281" y="669240"/>
                  <a:pt x="4164342" y="634492"/>
                  <a:pt x="3901821" y="646331"/>
                </a:cubicBezTo>
                <a:cubicBezTo>
                  <a:pt x="3639300" y="658170"/>
                  <a:pt x="3656824" y="667152"/>
                  <a:pt x="3420428" y="646331"/>
                </a:cubicBezTo>
                <a:cubicBezTo>
                  <a:pt x="3184032" y="625510"/>
                  <a:pt x="2867253" y="661024"/>
                  <a:pt x="2685669" y="646331"/>
                </a:cubicBezTo>
                <a:cubicBezTo>
                  <a:pt x="2504085" y="631638"/>
                  <a:pt x="2226460" y="629803"/>
                  <a:pt x="2102930" y="646331"/>
                </a:cubicBezTo>
                <a:cubicBezTo>
                  <a:pt x="1979400" y="662859"/>
                  <a:pt x="1713310" y="656987"/>
                  <a:pt x="1418844" y="646331"/>
                </a:cubicBezTo>
                <a:cubicBezTo>
                  <a:pt x="1124378" y="635675"/>
                  <a:pt x="903720" y="658089"/>
                  <a:pt x="734759" y="646331"/>
                </a:cubicBezTo>
                <a:cubicBezTo>
                  <a:pt x="565798" y="634573"/>
                  <a:pt x="225752" y="654619"/>
                  <a:pt x="0" y="646331"/>
                </a:cubicBezTo>
                <a:cubicBezTo>
                  <a:pt x="-15933" y="506512"/>
                  <a:pt x="23119" y="168947"/>
                  <a:pt x="0" y="0"/>
                </a:cubicBezTo>
                <a:close/>
              </a:path>
            </a:pathLst>
          </a:custGeom>
          <a:solidFill>
            <a:srgbClr val="E54837">
              <a:alpha val="18824"/>
            </a:srgbClr>
          </a:solidFill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29050855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 clicking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OK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you will successfully add the required JAR files to the current project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4172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ample Workspace">
            <a:extLst>
              <a:ext uri="{FF2B5EF4-FFF2-40B4-BE49-F238E27FC236}">
                <a16:creationId xmlns:a16="http://schemas.microsoft.com/office/drawing/2014/main" id="{1C269A83-6371-4E51-9905-A30E1771B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9268"/>
            <a:ext cx="10680700" cy="675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54500C-F516-4011-B507-1915851A702D}"/>
              </a:ext>
            </a:extLst>
          </p:cNvPr>
          <p:cNvSpPr txBox="1"/>
          <p:nvPr/>
        </p:nvSpPr>
        <p:spPr>
          <a:xfrm>
            <a:off x="6934200" y="3932534"/>
            <a:ext cx="3187700" cy="1200329"/>
          </a:xfrm>
          <a:custGeom>
            <a:avLst/>
            <a:gdLst>
              <a:gd name="connsiteX0" fmla="*/ 0 w 3187700"/>
              <a:gd name="connsiteY0" fmla="*/ 0 h 1200329"/>
              <a:gd name="connsiteX1" fmla="*/ 541909 w 3187700"/>
              <a:gd name="connsiteY1" fmla="*/ 0 h 1200329"/>
              <a:gd name="connsiteX2" fmla="*/ 1243203 w 3187700"/>
              <a:gd name="connsiteY2" fmla="*/ 0 h 1200329"/>
              <a:gd name="connsiteX3" fmla="*/ 1912620 w 3187700"/>
              <a:gd name="connsiteY3" fmla="*/ 0 h 1200329"/>
              <a:gd name="connsiteX4" fmla="*/ 2550160 w 3187700"/>
              <a:gd name="connsiteY4" fmla="*/ 0 h 1200329"/>
              <a:gd name="connsiteX5" fmla="*/ 3187700 w 3187700"/>
              <a:gd name="connsiteY5" fmla="*/ 0 h 1200329"/>
              <a:gd name="connsiteX6" fmla="*/ 3187700 w 3187700"/>
              <a:gd name="connsiteY6" fmla="*/ 564155 h 1200329"/>
              <a:gd name="connsiteX7" fmla="*/ 3187700 w 3187700"/>
              <a:gd name="connsiteY7" fmla="*/ 1200329 h 1200329"/>
              <a:gd name="connsiteX8" fmla="*/ 2645791 w 3187700"/>
              <a:gd name="connsiteY8" fmla="*/ 1200329 h 1200329"/>
              <a:gd name="connsiteX9" fmla="*/ 2072005 w 3187700"/>
              <a:gd name="connsiteY9" fmla="*/ 1200329 h 1200329"/>
              <a:gd name="connsiteX10" fmla="*/ 1530096 w 3187700"/>
              <a:gd name="connsiteY10" fmla="*/ 1200329 h 1200329"/>
              <a:gd name="connsiteX11" fmla="*/ 860679 w 3187700"/>
              <a:gd name="connsiteY11" fmla="*/ 1200329 h 1200329"/>
              <a:gd name="connsiteX12" fmla="*/ 0 w 3187700"/>
              <a:gd name="connsiteY12" fmla="*/ 1200329 h 1200329"/>
              <a:gd name="connsiteX13" fmla="*/ 0 w 3187700"/>
              <a:gd name="connsiteY13" fmla="*/ 588161 h 1200329"/>
              <a:gd name="connsiteX14" fmla="*/ 0 w 3187700"/>
              <a:gd name="connsiteY14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87700" h="1200329" fill="none" extrusionOk="0">
                <a:moveTo>
                  <a:pt x="0" y="0"/>
                </a:moveTo>
                <a:cubicBezTo>
                  <a:pt x="175823" y="4951"/>
                  <a:pt x="416568" y="-4544"/>
                  <a:pt x="541909" y="0"/>
                </a:cubicBezTo>
                <a:cubicBezTo>
                  <a:pt x="667250" y="4544"/>
                  <a:pt x="1071363" y="-16668"/>
                  <a:pt x="1243203" y="0"/>
                </a:cubicBezTo>
                <a:cubicBezTo>
                  <a:pt x="1415043" y="16668"/>
                  <a:pt x="1643420" y="16711"/>
                  <a:pt x="1912620" y="0"/>
                </a:cubicBezTo>
                <a:cubicBezTo>
                  <a:pt x="2181820" y="-16711"/>
                  <a:pt x="2411644" y="-11861"/>
                  <a:pt x="2550160" y="0"/>
                </a:cubicBezTo>
                <a:cubicBezTo>
                  <a:pt x="2688676" y="11861"/>
                  <a:pt x="2869786" y="23052"/>
                  <a:pt x="3187700" y="0"/>
                </a:cubicBezTo>
                <a:cubicBezTo>
                  <a:pt x="3181116" y="280802"/>
                  <a:pt x="3169403" y="373551"/>
                  <a:pt x="3187700" y="564155"/>
                </a:cubicBezTo>
                <a:cubicBezTo>
                  <a:pt x="3205997" y="754760"/>
                  <a:pt x="3169994" y="1022004"/>
                  <a:pt x="3187700" y="1200329"/>
                </a:cubicBezTo>
                <a:cubicBezTo>
                  <a:pt x="2938092" y="1191311"/>
                  <a:pt x="2828234" y="1223063"/>
                  <a:pt x="2645791" y="1200329"/>
                </a:cubicBezTo>
                <a:cubicBezTo>
                  <a:pt x="2463348" y="1177595"/>
                  <a:pt x="2265980" y="1182545"/>
                  <a:pt x="2072005" y="1200329"/>
                </a:cubicBezTo>
                <a:cubicBezTo>
                  <a:pt x="1878030" y="1218113"/>
                  <a:pt x="1694655" y="1196574"/>
                  <a:pt x="1530096" y="1200329"/>
                </a:cubicBezTo>
                <a:cubicBezTo>
                  <a:pt x="1365537" y="1204084"/>
                  <a:pt x="1002302" y="1187493"/>
                  <a:pt x="860679" y="1200329"/>
                </a:cubicBezTo>
                <a:cubicBezTo>
                  <a:pt x="719056" y="1213165"/>
                  <a:pt x="424195" y="1214060"/>
                  <a:pt x="0" y="1200329"/>
                </a:cubicBezTo>
                <a:cubicBezTo>
                  <a:pt x="3150" y="1023343"/>
                  <a:pt x="13094" y="742848"/>
                  <a:pt x="0" y="588161"/>
                </a:cubicBezTo>
                <a:cubicBezTo>
                  <a:pt x="-13094" y="433474"/>
                  <a:pt x="-27371" y="145419"/>
                  <a:pt x="0" y="0"/>
                </a:cubicBezTo>
                <a:close/>
              </a:path>
              <a:path w="3187700" h="1200329" stroke="0" extrusionOk="0">
                <a:moveTo>
                  <a:pt x="0" y="0"/>
                </a:moveTo>
                <a:cubicBezTo>
                  <a:pt x="254715" y="1631"/>
                  <a:pt x="401459" y="29636"/>
                  <a:pt x="701294" y="0"/>
                </a:cubicBezTo>
                <a:cubicBezTo>
                  <a:pt x="1001129" y="-29636"/>
                  <a:pt x="1114885" y="-5231"/>
                  <a:pt x="1275080" y="0"/>
                </a:cubicBezTo>
                <a:cubicBezTo>
                  <a:pt x="1435275" y="5231"/>
                  <a:pt x="1592344" y="-9576"/>
                  <a:pt x="1848866" y="0"/>
                </a:cubicBezTo>
                <a:cubicBezTo>
                  <a:pt x="2105388" y="9576"/>
                  <a:pt x="2185889" y="-32665"/>
                  <a:pt x="2518283" y="0"/>
                </a:cubicBezTo>
                <a:cubicBezTo>
                  <a:pt x="2850677" y="32665"/>
                  <a:pt x="2890084" y="-8197"/>
                  <a:pt x="3187700" y="0"/>
                </a:cubicBezTo>
                <a:cubicBezTo>
                  <a:pt x="3205407" y="268878"/>
                  <a:pt x="3186326" y="469952"/>
                  <a:pt x="3187700" y="588161"/>
                </a:cubicBezTo>
                <a:cubicBezTo>
                  <a:pt x="3189074" y="706370"/>
                  <a:pt x="3213440" y="1064031"/>
                  <a:pt x="3187700" y="1200329"/>
                </a:cubicBezTo>
                <a:cubicBezTo>
                  <a:pt x="2918314" y="1203727"/>
                  <a:pt x="2908305" y="1223377"/>
                  <a:pt x="2645791" y="1200329"/>
                </a:cubicBezTo>
                <a:cubicBezTo>
                  <a:pt x="2383277" y="1177281"/>
                  <a:pt x="2319245" y="1227912"/>
                  <a:pt x="2008251" y="1200329"/>
                </a:cubicBezTo>
                <a:cubicBezTo>
                  <a:pt x="1697257" y="1172746"/>
                  <a:pt x="1658073" y="1190712"/>
                  <a:pt x="1434465" y="1200329"/>
                </a:cubicBezTo>
                <a:cubicBezTo>
                  <a:pt x="1210857" y="1209946"/>
                  <a:pt x="1026571" y="1171214"/>
                  <a:pt x="796925" y="1200329"/>
                </a:cubicBezTo>
                <a:cubicBezTo>
                  <a:pt x="567279" y="1229444"/>
                  <a:pt x="195757" y="1204586"/>
                  <a:pt x="0" y="1200329"/>
                </a:cubicBezTo>
                <a:cubicBezTo>
                  <a:pt x="2618" y="992730"/>
                  <a:pt x="3115" y="846350"/>
                  <a:pt x="0" y="576158"/>
                </a:cubicBezTo>
                <a:cubicBezTo>
                  <a:pt x="-3115" y="305966"/>
                  <a:pt x="-26510" y="147195"/>
                  <a:pt x="0" y="0"/>
                </a:cubicBezTo>
                <a:close/>
              </a:path>
            </a:pathLst>
          </a:custGeom>
          <a:solidFill>
            <a:srgbClr val="E54837">
              <a:alpha val="18824"/>
            </a:srgbClr>
          </a:solidFill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29050855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you can verify these added libraries by expanding the Referenced Libraries, as shown here.</a:t>
            </a:r>
          </a:p>
        </p:txBody>
      </p:sp>
    </p:spTree>
    <p:extLst>
      <p:ext uri="{BB962C8B-B14F-4D97-AF65-F5344CB8AC3E}">
        <p14:creationId xmlns:p14="http://schemas.microsoft.com/office/powerpoint/2010/main" val="1272310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46347-DA2F-4185-90FC-226DD9A1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4" y="3218603"/>
            <a:ext cx="6665976" cy="968386"/>
          </a:xfrm>
        </p:spPr>
        <p:txBody>
          <a:bodyPr/>
          <a:lstStyle/>
          <a:p>
            <a:r>
              <a:rPr lang="en-US" dirty="0"/>
              <a:t>How to install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6FF4C-E058-4FC1-A47A-ABFCF8E3B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4295" y="4186989"/>
            <a:ext cx="6665975" cy="2069432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Apache </a:t>
            </a:r>
            <a:r>
              <a:rPr lang="en-US" sz="1400" dirty="0" err="1"/>
              <a:t>OpenNLP</a:t>
            </a:r>
            <a:r>
              <a:rPr lang="en-US" sz="1400" dirty="0"/>
              <a:t> is an open source Java library which is used process Natural Language text. </a:t>
            </a:r>
            <a:r>
              <a:rPr lang="en-US" sz="1400" dirty="0" err="1"/>
              <a:t>OpenNLP</a:t>
            </a:r>
            <a:r>
              <a:rPr lang="en-US" sz="1400" dirty="0"/>
              <a:t> provides services such as tokenization, sentence segmentation, part-of-speech tagging, named entity extraction, chunking, parsing, and co-reference resolution, etc. In this tutorial, we will understand how to use the </a:t>
            </a:r>
            <a:r>
              <a:rPr lang="en-US" sz="1400" dirty="0" err="1"/>
              <a:t>OpenNLP</a:t>
            </a:r>
            <a:r>
              <a:rPr lang="en-US" sz="1400" dirty="0"/>
              <a:t> library to build an efficient text processing service.</a:t>
            </a:r>
          </a:p>
        </p:txBody>
      </p:sp>
    </p:spTree>
    <p:extLst>
      <p:ext uri="{BB962C8B-B14F-4D97-AF65-F5344CB8AC3E}">
        <p14:creationId xmlns:p14="http://schemas.microsoft.com/office/powerpoint/2010/main" val="3343005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B8DA1D-6608-4E71-8F8B-800E9DFB0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A6602E-50C7-4764-8C86-6625F1D00DDD}"/>
              </a:ext>
            </a:extLst>
          </p:cNvPr>
          <p:cNvSpPr/>
          <p:nvPr/>
        </p:nvSpPr>
        <p:spPr>
          <a:xfrm>
            <a:off x="331071" y="855352"/>
            <a:ext cx="3009029" cy="1444542"/>
          </a:xfrm>
          <a:custGeom>
            <a:avLst/>
            <a:gdLst>
              <a:gd name="connsiteX0" fmla="*/ 0 w 3009029"/>
              <a:gd name="connsiteY0" fmla="*/ 0 h 1444542"/>
              <a:gd name="connsiteX1" fmla="*/ 511535 w 3009029"/>
              <a:gd name="connsiteY1" fmla="*/ 0 h 1444542"/>
              <a:gd name="connsiteX2" fmla="*/ 1143431 w 3009029"/>
              <a:gd name="connsiteY2" fmla="*/ 0 h 1444542"/>
              <a:gd name="connsiteX3" fmla="*/ 1654966 w 3009029"/>
              <a:gd name="connsiteY3" fmla="*/ 0 h 1444542"/>
              <a:gd name="connsiteX4" fmla="*/ 2166501 w 3009029"/>
              <a:gd name="connsiteY4" fmla="*/ 0 h 1444542"/>
              <a:gd name="connsiteX5" fmla="*/ 3009029 w 3009029"/>
              <a:gd name="connsiteY5" fmla="*/ 0 h 1444542"/>
              <a:gd name="connsiteX6" fmla="*/ 3009029 w 3009029"/>
              <a:gd name="connsiteY6" fmla="*/ 495959 h 1444542"/>
              <a:gd name="connsiteX7" fmla="*/ 3009029 w 3009029"/>
              <a:gd name="connsiteY7" fmla="*/ 963028 h 1444542"/>
              <a:gd name="connsiteX8" fmla="*/ 3009029 w 3009029"/>
              <a:gd name="connsiteY8" fmla="*/ 1444542 h 1444542"/>
              <a:gd name="connsiteX9" fmla="*/ 2407223 w 3009029"/>
              <a:gd name="connsiteY9" fmla="*/ 1444542 h 1444542"/>
              <a:gd name="connsiteX10" fmla="*/ 1745237 w 3009029"/>
              <a:gd name="connsiteY10" fmla="*/ 1444542 h 1444542"/>
              <a:gd name="connsiteX11" fmla="*/ 1203612 w 3009029"/>
              <a:gd name="connsiteY11" fmla="*/ 1444542 h 1444542"/>
              <a:gd name="connsiteX12" fmla="*/ 541625 w 3009029"/>
              <a:gd name="connsiteY12" fmla="*/ 1444542 h 1444542"/>
              <a:gd name="connsiteX13" fmla="*/ 0 w 3009029"/>
              <a:gd name="connsiteY13" fmla="*/ 1444542 h 1444542"/>
              <a:gd name="connsiteX14" fmla="*/ 0 w 3009029"/>
              <a:gd name="connsiteY14" fmla="*/ 1006364 h 1444542"/>
              <a:gd name="connsiteX15" fmla="*/ 0 w 3009029"/>
              <a:gd name="connsiteY15" fmla="*/ 553741 h 1444542"/>
              <a:gd name="connsiteX16" fmla="*/ 0 w 3009029"/>
              <a:gd name="connsiteY16" fmla="*/ 0 h 1444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9029" h="1444542" fill="none" extrusionOk="0">
                <a:moveTo>
                  <a:pt x="0" y="0"/>
                </a:moveTo>
                <a:cubicBezTo>
                  <a:pt x="253770" y="-11070"/>
                  <a:pt x="304742" y="-11661"/>
                  <a:pt x="511535" y="0"/>
                </a:cubicBezTo>
                <a:cubicBezTo>
                  <a:pt x="718328" y="11661"/>
                  <a:pt x="1010291" y="-25567"/>
                  <a:pt x="1143431" y="0"/>
                </a:cubicBezTo>
                <a:cubicBezTo>
                  <a:pt x="1276571" y="25567"/>
                  <a:pt x="1538136" y="-14617"/>
                  <a:pt x="1654966" y="0"/>
                </a:cubicBezTo>
                <a:cubicBezTo>
                  <a:pt x="1771797" y="14617"/>
                  <a:pt x="1936606" y="-3402"/>
                  <a:pt x="2166501" y="0"/>
                </a:cubicBezTo>
                <a:cubicBezTo>
                  <a:pt x="2396396" y="3402"/>
                  <a:pt x="2826020" y="-10903"/>
                  <a:pt x="3009029" y="0"/>
                </a:cubicBezTo>
                <a:cubicBezTo>
                  <a:pt x="3025486" y="214935"/>
                  <a:pt x="2985711" y="342911"/>
                  <a:pt x="3009029" y="495959"/>
                </a:cubicBezTo>
                <a:cubicBezTo>
                  <a:pt x="3032347" y="649007"/>
                  <a:pt x="3007009" y="751146"/>
                  <a:pt x="3009029" y="963028"/>
                </a:cubicBezTo>
                <a:cubicBezTo>
                  <a:pt x="3011049" y="1174910"/>
                  <a:pt x="3000191" y="1233253"/>
                  <a:pt x="3009029" y="1444542"/>
                </a:cubicBezTo>
                <a:cubicBezTo>
                  <a:pt x="2830998" y="1445758"/>
                  <a:pt x="2617760" y="1424168"/>
                  <a:pt x="2407223" y="1444542"/>
                </a:cubicBezTo>
                <a:cubicBezTo>
                  <a:pt x="2196686" y="1464916"/>
                  <a:pt x="1970520" y="1452163"/>
                  <a:pt x="1745237" y="1444542"/>
                </a:cubicBezTo>
                <a:cubicBezTo>
                  <a:pt x="1519954" y="1436921"/>
                  <a:pt x="1353453" y="1457863"/>
                  <a:pt x="1203612" y="1444542"/>
                </a:cubicBezTo>
                <a:cubicBezTo>
                  <a:pt x="1053771" y="1431221"/>
                  <a:pt x="743197" y="1475123"/>
                  <a:pt x="541625" y="1444542"/>
                </a:cubicBezTo>
                <a:cubicBezTo>
                  <a:pt x="340053" y="1413961"/>
                  <a:pt x="218764" y="1434038"/>
                  <a:pt x="0" y="1444542"/>
                </a:cubicBezTo>
                <a:cubicBezTo>
                  <a:pt x="-285" y="1317447"/>
                  <a:pt x="-4635" y="1208329"/>
                  <a:pt x="0" y="1006364"/>
                </a:cubicBezTo>
                <a:cubicBezTo>
                  <a:pt x="4635" y="804399"/>
                  <a:pt x="15544" y="771689"/>
                  <a:pt x="0" y="553741"/>
                </a:cubicBezTo>
                <a:cubicBezTo>
                  <a:pt x="-15544" y="335793"/>
                  <a:pt x="7227" y="146201"/>
                  <a:pt x="0" y="0"/>
                </a:cubicBezTo>
                <a:close/>
              </a:path>
              <a:path w="3009029" h="1444542" stroke="0" extrusionOk="0">
                <a:moveTo>
                  <a:pt x="0" y="0"/>
                </a:moveTo>
                <a:cubicBezTo>
                  <a:pt x="184202" y="-22473"/>
                  <a:pt x="376654" y="-12218"/>
                  <a:pt x="511535" y="0"/>
                </a:cubicBezTo>
                <a:cubicBezTo>
                  <a:pt x="646417" y="12218"/>
                  <a:pt x="918452" y="-29642"/>
                  <a:pt x="1143431" y="0"/>
                </a:cubicBezTo>
                <a:cubicBezTo>
                  <a:pt x="1368410" y="29642"/>
                  <a:pt x="1519180" y="-699"/>
                  <a:pt x="1685056" y="0"/>
                </a:cubicBezTo>
                <a:cubicBezTo>
                  <a:pt x="1850933" y="699"/>
                  <a:pt x="2031682" y="-1021"/>
                  <a:pt x="2256772" y="0"/>
                </a:cubicBezTo>
                <a:cubicBezTo>
                  <a:pt x="2481862" y="1021"/>
                  <a:pt x="2829658" y="-32008"/>
                  <a:pt x="3009029" y="0"/>
                </a:cubicBezTo>
                <a:cubicBezTo>
                  <a:pt x="3005697" y="192672"/>
                  <a:pt x="3013598" y="356163"/>
                  <a:pt x="3009029" y="467069"/>
                </a:cubicBezTo>
                <a:cubicBezTo>
                  <a:pt x="3004460" y="577975"/>
                  <a:pt x="3019882" y="817050"/>
                  <a:pt x="3009029" y="905246"/>
                </a:cubicBezTo>
                <a:cubicBezTo>
                  <a:pt x="2998176" y="993442"/>
                  <a:pt x="3035447" y="1301976"/>
                  <a:pt x="3009029" y="1444542"/>
                </a:cubicBezTo>
                <a:cubicBezTo>
                  <a:pt x="2748935" y="1439459"/>
                  <a:pt x="2603720" y="1418568"/>
                  <a:pt x="2437313" y="1444542"/>
                </a:cubicBezTo>
                <a:cubicBezTo>
                  <a:pt x="2270906" y="1470516"/>
                  <a:pt x="2160071" y="1426843"/>
                  <a:pt x="1895688" y="1444542"/>
                </a:cubicBezTo>
                <a:cubicBezTo>
                  <a:pt x="1631305" y="1462241"/>
                  <a:pt x="1456079" y="1458834"/>
                  <a:pt x="1323973" y="1444542"/>
                </a:cubicBezTo>
                <a:cubicBezTo>
                  <a:pt x="1191868" y="1430250"/>
                  <a:pt x="980088" y="1443893"/>
                  <a:pt x="782348" y="1444542"/>
                </a:cubicBezTo>
                <a:cubicBezTo>
                  <a:pt x="584609" y="1445191"/>
                  <a:pt x="304101" y="1412136"/>
                  <a:pt x="0" y="1444542"/>
                </a:cubicBezTo>
                <a:cubicBezTo>
                  <a:pt x="628" y="1229722"/>
                  <a:pt x="-3129" y="1135063"/>
                  <a:pt x="0" y="963028"/>
                </a:cubicBezTo>
                <a:cubicBezTo>
                  <a:pt x="3129" y="790993"/>
                  <a:pt x="-19795" y="681121"/>
                  <a:pt x="0" y="481514"/>
                </a:cubicBezTo>
                <a:cubicBezTo>
                  <a:pt x="19795" y="281907"/>
                  <a:pt x="18122" y="202160"/>
                  <a:pt x="0" y="0"/>
                </a:cubicBezTo>
                <a:close/>
              </a:path>
            </a:pathLst>
          </a:custGeom>
          <a:solidFill>
            <a:srgbClr val="E54837">
              <a:alpha val="18824"/>
            </a:srgbClr>
          </a:solidFill>
          <a:ln>
            <a:extLst>
              <a:ext uri="{C807C97D-BFC1-408E-A445-0C87EB9F89A2}">
                <ask:lineSketchStyleProps xmlns:ask="http://schemas.microsoft.com/office/drawing/2018/sketchyshapes" sd="216146693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Download">
            <a:extLst>
              <a:ext uri="{FF2B5EF4-FFF2-40B4-BE49-F238E27FC236}">
                <a16:creationId xmlns:a16="http://schemas.microsoft.com/office/drawing/2014/main" id="{BB988259-949F-41F3-AB69-08D59D34C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071" y="956952"/>
            <a:ext cx="761129" cy="76112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ABD5558-F63E-4151-B5F8-B4F45268C265}"/>
              </a:ext>
            </a:extLst>
          </p:cNvPr>
          <p:cNvSpPr txBox="1">
            <a:spLocks/>
          </p:cNvSpPr>
          <p:nvPr/>
        </p:nvSpPr>
        <p:spPr>
          <a:xfrm>
            <a:off x="1092200" y="855352"/>
            <a:ext cx="2247900" cy="1444542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Download it from </a:t>
            </a:r>
            <a:r>
              <a:rPr lang="en-US" sz="1200" dirty="0">
                <a:hlinkClick r:id="rId5"/>
              </a:rPr>
              <a:t>https://opennlp.apache.org/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ECF7911B-AE7D-4520-BF75-134A5D6C5133}"/>
              </a:ext>
            </a:extLst>
          </p:cNvPr>
          <p:cNvSpPr/>
          <p:nvPr/>
        </p:nvSpPr>
        <p:spPr>
          <a:xfrm>
            <a:off x="7569200" y="433070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42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5A1A88-55FC-4AF3-9502-233C4BE35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93CC43-191D-4E37-AFD8-48CD4FC9084E}"/>
              </a:ext>
            </a:extLst>
          </p:cNvPr>
          <p:cNvSpPr txBox="1"/>
          <p:nvPr/>
        </p:nvSpPr>
        <p:spPr>
          <a:xfrm>
            <a:off x="5016500" y="948035"/>
            <a:ext cx="6096000" cy="923330"/>
          </a:xfrm>
          <a:custGeom>
            <a:avLst/>
            <a:gdLst>
              <a:gd name="connsiteX0" fmla="*/ 0 w 6096000"/>
              <a:gd name="connsiteY0" fmla="*/ 0 h 923330"/>
              <a:gd name="connsiteX1" fmla="*/ 799253 w 6096000"/>
              <a:gd name="connsiteY1" fmla="*/ 0 h 923330"/>
              <a:gd name="connsiteX2" fmla="*/ 1415627 w 6096000"/>
              <a:gd name="connsiteY2" fmla="*/ 0 h 923330"/>
              <a:gd name="connsiteX3" fmla="*/ 2032000 w 6096000"/>
              <a:gd name="connsiteY3" fmla="*/ 0 h 923330"/>
              <a:gd name="connsiteX4" fmla="*/ 2709333 w 6096000"/>
              <a:gd name="connsiteY4" fmla="*/ 0 h 923330"/>
              <a:gd name="connsiteX5" fmla="*/ 3386667 w 6096000"/>
              <a:gd name="connsiteY5" fmla="*/ 0 h 923330"/>
              <a:gd name="connsiteX6" fmla="*/ 3942080 w 6096000"/>
              <a:gd name="connsiteY6" fmla="*/ 0 h 923330"/>
              <a:gd name="connsiteX7" fmla="*/ 4619413 w 6096000"/>
              <a:gd name="connsiteY7" fmla="*/ 0 h 923330"/>
              <a:gd name="connsiteX8" fmla="*/ 5174827 w 6096000"/>
              <a:gd name="connsiteY8" fmla="*/ 0 h 923330"/>
              <a:gd name="connsiteX9" fmla="*/ 6096000 w 6096000"/>
              <a:gd name="connsiteY9" fmla="*/ 0 h 923330"/>
              <a:gd name="connsiteX10" fmla="*/ 6096000 w 6096000"/>
              <a:gd name="connsiteY10" fmla="*/ 452432 h 923330"/>
              <a:gd name="connsiteX11" fmla="*/ 6096000 w 6096000"/>
              <a:gd name="connsiteY11" fmla="*/ 923330 h 923330"/>
              <a:gd name="connsiteX12" fmla="*/ 5357707 w 6096000"/>
              <a:gd name="connsiteY12" fmla="*/ 923330 h 923330"/>
              <a:gd name="connsiteX13" fmla="*/ 4741333 w 6096000"/>
              <a:gd name="connsiteY13" fmla="*/ 923330 h 923330"/>
              <a:gd name="connsiteX14" fmla="*/ 4185920 w 6096000"/>
              <a:gd name="connsiteY14" fmla="*/ 923330 h 923330"/>
              <a:gd name="connsiteX15" fmla="*/ 3386667 w 6096000"/>
              <a:gd name="connsiteY15" fmla="*/ 923330 h 923330"/>
              <a:gd name="connsiteX16" fmla="*/ 2831253 w 6096000"/>
              <a:gd name="connsiteY16" fmla="*/ 923330 h 923330"/>
              <a:gd name="connsiteX17" fmla="*/ 2092960 w 6096000"/>
              <a:gd name="connsiteY17" fmla="*/ 923330 h 923330"/>
              <a:gd name="connsiteX18" fmla="*/ 1293707 w 6096000"/>
              <a:gd name="connsiteY18" fmla="*/ 923330 h 923330"/>
              <a:gd name="connsiteX19" fmla="*/ 738293 w 6096000"/>
              <a:gd name="connsiteY19" fmla="*/ 923330 h 923330"/>
              <a:gd name="connsiteX20" fmla="*/ 0 w 6096000"/>
              <a:gd name="connsiteY20" fmla="*/ 923330 h 923330"/>
              <a:gd name="connsiteX21" fmla="*/ 0 w 6096000"/>
              <a:gd name="connsiteY21" fmla="*/ 470898 h 923330"/>
              <a:gd name="connsiteX22" fmla="*/ 0 w 6096000"/>
              <a:gd name="connsiteY22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096000" h="923330" fill="none" extrusionOk="0">
                <a:moveTo>
                  <a:pt x="0" y="0"/>
                </a:moveTo>
                <a:cubicBezTo>
                  <a:pt x="267141" y="-34942"/>
                  <a:pt x="563909" y="34213"/>
                  <a:pt x="799253" y="0"/>
                </a:cubicBezTo>
                <a:cubicBezTo>
                  <a:pt x="1034597" y="-34213"/>
                  <a:pt x="1163683" y="-21496"/>
                  <a:pt x="1415627" y="0"/>
                </a:cubicBezTo>
                <a:cubicBezTo>
                  <a:pt x="1667571" y="21496"/>
                  <a:pt x="1857615" y="-23842"/>
                  <a:pt x="2032000" y="0"/>
                </a:cubicBezTo>
                <a:cubicBezTo>
                  <a:pt x="2206385" y="23842"/>
                  <a:pt x="2376284" y="-9938"/>
                  <a:pt x="2709333" y="0"/>
                </a:cubicBezTo>
                <a:cubicBezTo>
                  <a:pt x="3042382" y="9938"/>
                  <a:pt x="3155572" y="-27599"/>
                  <a:pt x="3386667" y="0"/>
                </a:cubicBezTo>
                <a:cubicBezTo>
                  <a:pt x="3617762" y="27599"/>
                  <a:pt x="3789057" y="-20372"/>
                  <a:pt x="3942080" y="0"/>
                </a:cubicBezTo>
                <a:cubicBezTo>
                  <a:pt x="4095103" y="20372"/>
                  <a:pt x="4393203" y="-21810"/>
                  <a:pt x="4619413" y="0"/>
                </a:cubicBezTo>
                <a:cubicBezTo>
                  <a:pt x="4845623" y="21810"/>
                  <a:pt x="5042322" y="-22630"/>
                  <a:pt x="5174827" y="0"/>
                </a:cubicBezTo>
                <a:cubicBezTo>
                  <a:pt x="5307332" y="22630"/>
                  <a:pt x="5718312" y="-21920"/>
                  <a:pt x="6096000" y="0"/>
                </a:cubicBezTo>
                <a:cubicBezTo>
                  <a:pt x="6105824" y="174931"/>
                  <a:pt x="6112146" y="356461"/>
                  <a:pt x="6096000" y="452432"/>
                </a:cubicBezTo>
                <a:cubicBezTo>
                  <a:pt x="6079854" y="548403"/>
                  <a:pt x="6108928" y="695746"/>
                  <a:pt x="6096000" y="923330"/>
                </a:cubicBezTo>
                <a:cubicBezTo>
                  <a:pt x="5790697" y="955851"/>
                  <a:pt x="5517870" y="920002"/>
                  <a:pt x="5357707" y="923330"/>
                </a:cubicBezTo>
                <a:cubicBezTo>
                  <a:pt x="5197544" y="926658"/>
                  <a:pt x="4905403" y="921763"/>
                  <a:pt x="4741333" y="923330"/>
                </a:cubicBezTo>
                <a:cubicBezTo>
                  <a:pt x="4577263" y="924897"/>
                  <a:pt x="4401148" y="947258"/>
                  <a:pt x="4185920" y="923330"/>
                </a:cubicBezTo>
                <a:cubicBezTo>
                  <a:pt x="3970692" y="899402"/>
                  <a:pt x="3779608" y="923692"/>
                  <a:pt x="3386667" y="923330"/>
                </a:cubicBezTo>
                <a:cubicBezTo>
                  <a:pt x="2993726" y="922968"/>
                  <a:pt x="3041011" y="904568"/>
                  <a:pt x="2831253" y="923330"/>
                </a:cubicBezTo>
                <a:cubicBezTo>
                  <a:pt x="2621495" y="942092"/>
                  <a:pt x="2362910" y="898573"/>
                  <a:pt x="2092960" y="923330"/>
                </a:cubicBezTo>
                <a:cubicBezTo>
                  <a:pt x="1823010" y="948087"/>
                  <a:pt x="1650245" y="953222"/>
                  <a:pt x="1293707" y="923330"/>
                </a:cubicBezTo>
                <a:cubicBezTo>
                  <a:pt x="937169" y="893438"/>
                  <a:pt x="868248" y="919897"/>
                  <a:pt x="738293" y="923330"/>
                </a:cubicBezTo>
                <a:cubicBezTo>
                  <a:pt x="608338" y="926763"/>
                  <a:pt x="224874" y="923658"/>
                  <a:pt x="0" y="923330"/>
                </a:cubicBezTo>
                <a:cubicBezTo>
                  <a:pt x="-11090" y="776241"/>
                  <a:pt x="-5081" y="646044"/>
                  <a:pt x="0" y="470898"/>
                </a:cubicBezTo>
                <a:cubicBezTo>
                  <a:pt x="5081" y="295752"/>
                  <a:pt x="7526" y="208003"/>
                  <a:pt x="0" y="0"/>
                </a:cubicBezTo>
                <a:close/>
              </a:path>
              <a:path w="6096000" h="923330" stroke="0" extrusionOk="0">
                <a:moveTo>
                  <a:pt x="0" y="0"/>
                </a:moveTo>
                <a:cubicBezTo>
                  <a:pt x="323030" y="15259"/>
                  <a:pt x="628069" y="-11395"/>
                  <a:pt x="799253" y="0"/>
                </a:cubicBezTo>
                <a:cubicBezTo>
                  <a:pt x="970437" y="11395"/>
                  <a:pt x="1188940" y="15215"/>
                  <a:pt x="1354667" y="0"/>
                </a:cubicBezTo>
                <a:cubicBezTo>
                  <a:pt x="1520394" y="-15215"/>
                  <a:pt x="1735158" y="5417"/>
                  <a:pt x="1910080" y="0"/>
                </a:cubicBezTo>
                <a:cubicBezTo>
                  <a:pt x="2085002" y="-5417"/>
                  <a:pt x="2459726" y="-28981"/>
                  <a:pt x="2648373" y="0"/>
                </a:cubicBezTo>
                <a:cubicBezTo>
                  <a:pt x="2837020" y="28981"/>
                  <a:pt x="2989707" y="-22868"/>
                  <a:pt x="3203787" y="0"/>
                </a:cubicBezTo>
                <a:cubicBezTo>
                  <a:pt x="3417867" y="22868"/>
                  <a:pt x="3533453" y="-25639"/>
                  <a:pt x="3820160" y="0"/>
                </a:cubicBezTo>
                <a:cubicBezTo>
                  <a:pt x="4106867" y="25639"/>
                  <a:pt x="4240236" y="24727"/>
                  <a:pt x="4497493" y="0"/>
                </a:cubicBezTo>
                <a:cubicBezTo>
                  <a:pt x="4754750" y="-24727"/>
                  <a:pt x="4809286" y="15142"/>
                  <a:pt x="5113867" y="0"/>
                </a:cubicBezTo>
                <a:cubicBezTo>
                  <a:pt x="5418448" y="-15142"/>
                  <a:pt x="5616698" y="27479"/>
                  <a:pt x="6096000" y="0"/>
                </a:cubicBezTo>
                <a:cubicBezTo>
                  <a:pt x="6079316" y="224812"/>
                  <a:pt x="6096881" y="283726"/>
                  <a:pt x="6096000" y="461665"/>
                </a:cubicBezTo>
                <a:cubicBezTo>
                  <a:pt x="6095119" y="639605"/>
                  <a:pt x="6106544" y="735470"/>
                  <a:pt x="6096000" y="923330"/>
                </a:cubicBezTo>
                <a:cubicBezTo>
                  <a:pt x="5779900" y="936155"/>
                  <a:pt x="5616820" y="901636"/>
                  <a:pt x="5296747" y="923330"/>
                </a:cubicBezTo>
                <a:cubicBezTo>
                  <a:pt x="4976674" y="945024"/>
                  <a:pt x="4756303" y="942822"/>
                  <a:pt x="4497493" y="923330"/>
                </a:cubicBezTo>
                <a:cubicBezTo>
                  <a:pt x="4238683" y="903838"/>
                  <a:pt x="4090252" y="895910"/>
                  <a:pt x="3881120" y="923330"/>
                </a:cubicBezTo>
                <a:cubicBezTo>
                  <a:pt x="3671988" y="950750"/>
                  <a:pt x="3411718" y="905853"/>
                  <a:pt x="3142827" y="923330"/>
                </a:cubicBezTo>
                <a:cubicBezTo>
                  <a:pt x="2873936" y="940807"/>
                  <a:pt x="2674768" y="890877"/>
                  <a:pt x="2404533" y="923330"/>
                </a:cubicBezTo>
                <a:cubicBezTo>
                  <a:pt x="2134298" y="955783"/>
                  <a:pt x="1775508" y="927770"/>
                  <a:pt x="1605280" y="923330"/>
                </a:cubicBezTo>
                <a:cubicBezTo>
                  <a:pt x="1435052" y="918890"/>
                  <a:pt x="1323496" y="922315"/>
                  <a:pt x="1110827" y="923330"/>
                </a:cubicBezTo>
                <a:cubicBezTo>
                  <a:pt x="898158" y="924345"/>
                  <a:pt x="256205" y="898952"/>
                  <a:pt x="0" y="923330"/>
                </a:cubicBezTo>
                <a:cubicBezTo>
                  <a:pt x="-6379" y="758301"/>
                  <a:pt x="20932" y="581506"/>
                  <a:pt x="0" y="452432"/>
                </a:cubicBezTo>
                <a:cubicBezTo>
                  <a:pt x="-20932" y="323358"/>
                  <a:pt x="1618" y="100897"/>
                  <a:pt x="0" y="0"/>
                </a:cubicBezTo>
                <a:close/>
              </a:path>
            </a:pathLst>
          </a:custGeom>
          <a:solidFill>
            <a:srgbClr val="E54837">
              <a:alpha val="18824"/>
            </a:srgbClr>
          </a:solidFill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29050855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+mj-lt"/>
              </a:rPr>
              <a:t>Download the source and binary files, 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apache-opennlp-1.9.3-bin.zip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and 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apache-opennlp1.9.3-src.zip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(for Windows).</a:t>
            </a:r>
            <a:endParaRPr lang="en-US" dirty="0">
              <a:latin typeface="+mj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1CEF535-7B9F-4187-8C69-465153674DD1}"/>
              </a:ext>
            </a:extLst>
          </p:cNvPr>
          <p:cNvSpPr/>
          <p:nvPr/>
        </p:nvSpPr>
        <p:spPr>
          <a:xfrm>
            <a:off x="1963555" y="2396691"/>
            <a:ext cx="2868327" cy="58954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80E710-9E57-4F91-94B0-E747F09D1BE8}"/>
              </a:ext>
            </a:extLst>
          </p:cNvPr>
          <p:cNvSpPr/>
          <p:nvPr/>
        </p:nvSpPr>
        <p:spPr>
          <a:xfrm>
            <a:off x="1963555" y="2966987"/>
            <a:ext cx="2868327" cy="58954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82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46347-DA2F-4185-90FC-226DD9A1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4" y="3218603"/>
            <a:ext cx="6665976" cy="1921288"/>
          </a:xfrm>
        </p:spPr>
        <p:txBody>
          <a:bodyPr/>
          <a:lstStyle/>
          <a:p>
            <a:r>
              <a:rPr lang="en-US" dirty="0"/>
              <a:t>Setting the </a:t>
            </a:r>
            <a:r>
              <a:rPr lang="en-US" dirty="0" err="1"/>
              <a:t>Classpath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6FF4C-E058-4FC1-A47A-ABFCF8E3B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4295" y="5139891"/>
            <a:ext cx="6665975" cy="1116530"/>
          </a:xfrm>
        </p:spPr>
        <p:txBody>
          <a:bodyPr>
            <a:normAutofit/>
          </a:bodyPr>
          <a:lstStyle/>
          <a:p>
            <a:r>
              <a:rPr lang="en-US" sz="1400" dirty="0"/>
              <a:t>After downloading the </a:t>
            </a:r>
            <a:r>
              <a:rPr lang="en-US" sz="1400" dirty="0" err="1"/>
              <a:t>OpenNLP</a:t>
            </a:r>
            <a:r>
              <a:rPr lang="en-US" sz="1400" dirty="0"/>
              <a:t> library, you need to set its path to the </a:t>
            </a:r>
            <a:r>
              <a:rPr lang="en-US" sz="1400" b="1" dirty="0"/>
              <a:t>bin</a:t>
            </a:r>
            <a:r>
              <a:rPr lang="en-US" sz="1400" dirty="0"/>
              <a:t> directory. Assume that you have downloaded the </a:t>
            </a:r>
            <a:r>
              <a:rPr lang="en-US" sz="1400" dirty="0" err="1"/>
              <a:t>OpenNLP</a:t>
            </a:r>
            <a:r>
              <a:rPr lang="en-US" sz="1400" dirty="0"/>
              <a:t> library to the E drive of your system.</a:t>
            </a:r>
          </a:p>
        </p:txBody>
      </p:sp>
    </p:spTree>
    <p:extLst>
      <p:ext uri="{BB962C8B-B14F-4D97-AF65-F5344CB8AC3E}">
        <p14:creationId xmlns:p14="http://schemas.microsoft.com/office/powerpoint/2010/main" val="1786394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4A67671-4A17-42D7-8693-A26AA4B51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042" y="0"/>
            <a:ext cx="8026401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AE34BD7-A08B-4D83-B874-C52282CFC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863" y="612580"/>
            <a:ext cx="3886400" cy="4496031"/>
          </a:xfrm>
          <a:prstGeom prst="rect">
            <a:avLst/>
          </a:prstGeom>
        </p:spPr>
      </p:pic>
      <p:pic>
        <p:nvPicPr>
          <p:cNvPr id="23" name="Graphic 22" descr="Badge 1">
            <a:extLst>
              <a:ext uri="{FF2B5EF4-FFF2-40B4-BE49-F238E27FC236}">
                <a16:creationId xmlns:a16="http://schemas.microsoft.com/office/drawing/2014/main" id="{A8800E6C-9838-4292-AAD8-84E15CBC0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2248" y="1014003"/>
            <a:ext cx="914400" cy="914400"/>
          </a:xfrm>
          <a:prstGeom prst="rect">
            <a:avLst/>
          </a:prstGeom>
        </p:spPr>
      </p:pic>
      <p:pic>
        <p:nvPicPr>
          <p:cNvPr id="25" name="Graphic 24" descr="Badge">
            <a:extLst>
              <a:ext uri="{FF2B5EF4-FFF2-40B4-BE49-F238E27FC236}">
                <a16:creationId xmlns:a16="http://schemas.microsoft.com/office/drawing/2014/main" id="{88883913-BDF3-42FA-9AA6-CCBBEE8E24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1731" y="3876717"/>
            <a:ext cx="914400" cy="91440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56571F-0EDA-456A-B97A-F391486F0990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>
            <a:off x="4666648" y="1471203"/>
            <a:ext cx="5025083" cy="28627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93E810-9874-4B34-B9A1-31E27C3D33F7}"/>
              </a:ext>
            </a:extLst>
          </p:cNvPr>
          <p:cNvGrpSpPr/>
          <p:nvPr/>
        </p:nvGrpSpPr>
        <p:grpSpPr>
          <a:xfrm>
            <a:off x="3495758" y="4252674"/>
            <a:ext cx="3825849" cy="1478243"/>
            <a:chOff x="7454959" y="2717609"/>
            <a:chExt cx="3825849" cy="14782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5909A6F-9FCD-4960-88EF-32D3D122A032}"/>
                </a:ext>
              </a:extLst>
            </p:cNvPr>
            <p:cNvSpPr/>
            <p:nvPr/>
          </p:nvSpPr>
          <p:spPr>
            <a:xfrm>
              <a:off x="7454959" y="2717609"/>
              <a:ext cx="3825849" cy="1478243"/>
            </a:xfrm>
            <a:custGeom>
              <a:avLst/>
              <a:gdLst>
                <a:gd name="connsiteX0" fmla="*/ 0 w 3825849"/>
                <a:gd name="connsiteY0" fmla="*/ 0 h 1478243"/>
                <a:gd name="connsiteX1" fmla="*/ 599383 w 3825849"/>
                <a:gd name="connsiteY1" fmla="*/ 0 h 1478243"/>
                <a:gd name="connsiteX2" fmla="*/ 1122249 w 3825849"/>
                <a:gd name="connsiteY2" fmla="*/ 0 h 1478243"/>
                <a:gd name="connsiteX3" fmla="*/ 1759891 w 3825849"/>
                <a:gd name="connsiteY3" fmla="*/ 0 h 1478243"/>
                <a:gd name="connsiteX4" fmla="*/ 2435791 w 3825849"/>
                <a:gd name="connsiteY4" fmla="*/ 0 h 1478243"/>
                <a:gd name="connsiteX5" fmla="*/ 3149949 w 3825849"/>
                <a:gd name="connsiteY5" fmla="*/ 0 h 1478243"/>
                <a:gd name="connsiteX6" fmla="*/ 3825849 w 3825849"/>
                <a:gd name="connsiteY6" fmla="*/ 0 h 1478243"/>
                <a:gd name="connsiteX7" fmla="*/ 3825849 w 3825849"/>
                <a:gd name="connsiteY7" fmla="*/ 507530 h 1478243"/>
                <a:gd name="connsiteX8" fmla="*/ 3825849 w 3825849"/>
                <a:gd name="connsiteY8" fmla="*/ 985495 h 1478243"/>
                <a:gd name="connsiteX9" fmla="*/ 3825849 w 3825849"/>
                <a:gd name="connsiteY9" fmla="*/ 1478243 h 1478243"/>
                <a:gd name="connsiteX10" fmla="*/ 3111691 w 3825849"/>
                <a:gd name="connsiteY10" fmla="*/ 1478243 h 1478243"/>
                <a:gd name="connsiteX11" fmla="*/ 2550566 w 3825849"/>
                <a:gd name="connsiteY11" fmla="*/ 1478243 h 1478243"/>
                <a:gd name="connsiteX12" fmla="*/ 2027700 w 3825849"/>
                <a:gd name="connsiteY12" fmla="*/ 1478243 h 1478243"/>
                <a:gd name="connsiteX13" fmla="*/ 1428317 w 3825849"/>
                <a:gd name="connsiteY13" fmla="*/ 1478243 h 1478243"/>
                <a:gd name="connsiteX14" fmla="*/ 790675 w 3825849"/>
                <a:gd name="connsiteY14" fmla="*/ 1478243 h 1478243"/>
                <a:gd name="connsiteX15" fmla="*/ 0 w 3825849"/>
                <a:gd name="connsiteY15" fmla="*/ 1478243 h 1478243"/>
                <a:gd name="connsiteX16" fmla="*/ 0 w 3825849"/>
                <a:gd name="connsiteY16" fmla="*/ 1000278 h 1478243"/>
                <a:gd name="connsiteX17" fmla="*/ 0 w 3825849"/>
                <a:gd name="connsiteY17" fmla="*/ 507530 h 1478243"/>
                <a:gd name="connsiteX18" fmla="*/ 0 w 3825849"/>
                <a:gd name="connsiteY18" fmla="*/ 0 h 147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25849" h="1478243" fill="none" extrusionOk="0">
                  <a:moveTo>
                    <a:pt x="0" y="0"/>
                  </a:moveTo>
                  <a:cubicBezTo>
                    <a:pt x="221087" y="7309"/>
                    <a:pt x="470391" y="-15757"/>
                    <a:pt x="599383" y="0"/>
                  </a:cubicBezTo>
                  <a:cubicBezTo>
                    <a:pt x="728375" y="15757"/>
                    <a:pt x="879362" y="11669"/>
                    <a:pt x="1122249" y="0"/>
                  </a:cubicBezTo>
                  <a:cubicBezTo>
                    <a:pt x="1365136" y="-11669"/>
                    <a:pt x="1573885" y="-6040"/>
                    <a:pt x="1759891" y="0"/>
                  </a:cubicBezTo>
                  <a:cubicBezTo>
                    <a:pt x="1945897" y="6040"/>
                    <a:pt x="2285366" y="-13429"/>
                    <a:pt x="2435791" y="0"/>
                  </a:cubicBezTo>
                  <a:cubicBezTo>
                    <a:pt x="2586216" y="13429"/>
                    <a:pt x="2871530" y="-13579"/>
                    <a:pt x="3149949" y="0"/>
                  </a:cubicBezTo>
                  <a:cubicBezTo>
                    <a:pt x="3428368" y="13579"/>
                    <a:pt x="3581155" y="-2918"/>
                    <a:pt x="3825849" y="0"/>
                  </a:cubicBezTo>
                  <a:cubicBezTo>
                    <a:pt x="3807745" y="113888"/>
                    <a:pt x="3833690" y="271049"/>
                    <a:pt x="3825849" y="507530"/>
                  </a:cubicBezTo>
                  <a:cubicBezTo>
                    <a:pt x="3818009" y="744011"/>
                    <a:pt x="3826765" y="769125"/>
                    <a:pt x="3825849" y="985495"/>
                  </a:cubicBezTo>
                  <a:cubicBezTo>
                    <a:pt x="3824933" y="1201865"/>
                    <a:pt x="3817183" y="1361830"/>
                    <a:pt x="3825849" y="1478243"/>
                  </a:cubicBezTo>
                  <a:cubicBezTo>
                    <a:pt x="3477641" y="1451238"/>
                    <a:pt x="3389161" y="1497528"/>
                    <a:pt x="3111691" y="1478243"/>
                  </a:cubicBezTo>
                  <a:cubicBezTo>
                    <a:pt x="2834221" y="1458958"/>
                    <a:pt x="2746722" y="1490852"/>
                    <a:pt x="2550566" y="1478243"/>
                  </a:cubicBezTo>
                  <a:cubicBezTo>
                    <a:pt x="2354410" y="1465634"/>
                    <a:pt x="2165634" y="1478020"/>
                    <a:pt x="2027700" y="1478243"/>
                  </a:cubicBezTo>
                  <a:cubicBezTo>
                    <a:pt x="1889766" y="1478466"/>
                    <a:pt x="1696278" y="1457713"/>
                    <a:pt x="1428317" y="1478243"/>
                  </a:cubicBezTo>
                  <a:cubicBezTo>
                    <a:pt x="1160356" y="1498773"/>
                    <a:pt x="1054161" y="1457727"/>
                    <a:pt x="790675" y="1478243"/>
                  </a:cubicBezTo>
                  <a:cubicBezTo>
                    <a:pt x="527189" y="1498759"/>
                    <a:pt x="242699" y="1464198"/>
                    <a:pt x="0" y="1478243"/>
                  </a:cubicBezTo>
                  <a:cubicBezTo>
                    <a:pt x="13283" y="1277250"/>
                    <a:pt x="5739" y="1128549"/>
                    <a:pt x="0" y="1000278"/>
                  </a:cubicBezTo>
                  <a:cubicBezTo>
                    <a:pt x="-5739" y="872008"/>
                    <a:pt x="-11839" y="675237"/>
                    <a:pt x="0" y="507530"/>
                  </a:cubicBezTo>
                  <a:cubicBezTo>
                    <a:pt x="11839" y="339823"/>
                    <a:pt x="17070" y="159519"/>
                    <a:pt x="0" y="0"/>
                  </a:cubicBezTo>
                  <a:close/>
                </a:path>
                <a:path w="3825849" h="1478243" stroke="0" extrusionOk="0">
                  <a:moveTo>
                    <a:pt x="0" y="0"/>
                  </a:moveTo>
                  <a:cubicBezTo>
                    <a:pt x="253798" y="-2198"/>
                    <a:pt x="402334" y="-21211"/>
                    <a:pt x="522866" y="0"/>
                  </a:cubicBezTo>
                  <a:cubicBezTo>
                    <a:pt x="643398" y="21211"/>
                    <a:pt x="949840" y="-23865"/>
                    <a:pt x="1198766" y="0"/>
                  </a:cubicBezTo>
                  <a:cubicBezTo>
                    <a:pt x="1447692" y="23865"/>
                    <a:pt x="1535104" y="7976"/>
                    <a:pt x="1759891" y="0"/>
                  </a:cubicBezTo>
                  <a:cubicBezTo>
                    <a:pt x="1984678" y="-7976"/>
                    <a:pt x="2142506" y="-833"/>
                    <a:pt x="2359274" y="0"/>
                  </a:cubicBezTo>
                  <a:cubicBezTo>
                    <a:pt x="2576042" y="833"/>
                    <a:pt x="2625941" y="-17221"/>
                    <a:pt x="2882140" y="0"/>
                  </a:cubicBezTo>
                  <a:cubicBezTo>
                    <a:pt x="3138339" y="17221"/>
                    <a:pt x="3465446" y="-44497"/>
                    <a:pt x="3825849" y="0"/>
                  </a:cubicBezTo>
                  <a:cubicBezTo>
                    <a:pt x="3840258" y="160620"/>
                    <a:pt x="3813418" y="308924"/>
                    <a:pt x="3825849" y="522313"/>
                  </a:cubicBezTo>
                  <a:cubicBezTo>
                    <a:pt x="3838280" y="735702"/>
                    <a:pt x="3825234" y="838118"/>
                    <a:pt x="3825849" y="1015060"/>
                  </a:cubicBezTo>
                  <a:cubicBezTo>
                    <a:pt x="3826464" y="1192002"/>
                    <a:pt x="3818010" y="1279684"/>
                    <a:pt x="3825849" y="1478243"/>
                  </a:cubicBezTo>
                  <a:cubicBezTo>
                    <a:pt x="3685824" y="1481762"/>
                    <a:pt x="3382579" y="1464094"/>
                    <a:pt x="3264724" y="1478243"/>
                  </a:cubicBezTo>
                  <a:cubicBezTo>
                    <a:pt x="3146870" y="1492392"/>
                    <a:pt x="2884781" y="1456167"/>
                    <a:pt x="2665341" y="1478243"/>
                  </a:cubicBezTo>
                  <a:cubicBezTo>
                    <a:pt x="2445901" y="1500319"/>
                    <a:pt x="2315509" y="1463710"/>
                    <a:pt x="2104217" y="1478243"/>
                  </a:cubicBezTo>
                  <a:cubicBezTo>
                    <a:pt x="1892925" y="1492776"/>
                    <a:pt x="1699921" y="1462718"/>
                    <a:pt x="1581351" y="1478243"/>
                  </a:cubicBezTo>
                  <a:cubicBezTo>
                    <a:pt x="1462781" y="1493768"/>
                    <a:pt x="1134797" y="1481638"/>
                    <a:pt x="943709" y="1478243"/>
                  </a:cubicBezTo>
                  <a:cubicBezTo>
                    <a:pt x="752621" y="1474848"/>
                    <a:pt x="222920" y="1497479"/>
                    <a:pt x="0" y="1478243"/>
                  </a:cubicBezTo>
                  <a:cubicBezTo>
                    <a:pt x="16246" y="1372552"/>
                    <a:pt x="21076" y="1207648"/>
                    <a:pt x="0" y="1029843"/>
                  </a:cubicBezTo>
                  <a:cubicBezTo>
                    <a:pt x="-21076" y="852038"/>
                    <a:pt x="4873" y="705116"/>
                    <a:pt x="0" y="581442"/>
                  </a:cubicBezTo>
                  <a:cubicBezTo>
                    <a:pt x="-4873" y="457768"/>
                    <a:pt x="12701" y="140992"/>
                    <a:pt x="0" y="0"/>
                  </a:cubicBezTo>
                  <a:close/>
                </a:path>
              </a:pathLst>
            </a:custGeom>
            <a:solidFill>
              <a:srgbClr val="E54837">
                <a:alpha val="18824"/>
              </a:srgbClr>
            </a:solidFill>
            <a:ln>
              <a:extLst>
                <a:ext uri="{C807C97D-BFC1-408E-A445-0C87EB9F89A2}">
                  <ask:lineSketchStyleProps xmlns:ask="http://schemas.microsoft.com/office/drawing/2018/sketchyshapes" sd="21614669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95253DB5-7645-4FC6-90D5-56D3BA38A01B}"/>
                </a:ext>
              </a:extLst>
            </p:cNvPr>
            <p:cNvSpPr txBox="1">
              <a:spLocks/>
            </p:cNvSpPr>
            <p:nvPr/>
          </p:nvSpPr>
          <p:spPr>
            <a:xfrm>
              <a:off x="8216089" y="2717610"/>
              <a:ext cx="2971333" cy="1478242"/>
            </a:xfrm>
            <a:prstGeom prst="rect">
              <a:avLst/>
            </a:prstGeom>
          </p:spPr>
          <p:txBody>
            <a:bodyPr vert="horz" lIns="109728" tIns="109728" rIns="109728" bIns="91440" rtlCol="0" anchor="t">
              <a:noAutofit/>
            </a:bodyPr>
            <a:lstStyle>
              <a:lvl1pPr algn="l" defTabSz="914400" rtl="0" eaLnBrk="1" latinLnBrk="0" hangingPunct="1">
                <a:lnSpc>
                  <a:spcPct val="130000"/>
                </a:lnSpc>
                <a:spcBef>
                  <a:spcPct val="0"/>
                </a:spcBef>
                <a:buNone/>
                <a:defRPr sz="3200" b="1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i="0" dirty="0">
                  <a:solidFill>
                    <a:srgbClr val="000000"/>
                  </a:solidFill>
                  <a:effectLst/>
                  <a:latin typeface="+mj-lt"/>
                </a:rPr>
                <a:t>2. Open environment variables settings</a:t>
              </a:r>
              <a:endParaRPr lang="en-US" sz="2000" b="1" dirty="0">
                <a:latin typeface="+mj-lt"/>
              </a:endParaRPr>
            </a:p>
          </p:txBody>
        </p:sp>
        <p:pic>
          <p:nvPicPr>
            <p:cNvPr id="5" name="Graphic 4" descr="Gears">
              <a:extLst>
                <a:ext uri="{FF2B5EF4-FFF2-40B4-BE49-F238E27FC236}">
                  <a16:creationId xmlns:a16="http://schemas.microsoft.com/office/drawing/2014/main" id="{1A87F3A5-8C8D-4855-8A52-595C03B5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7454960" y="2795378"/>
              <a:ext cx="761129" cy="761129"/>
            </a:xfrm>
            <a:prstGeom prst="rect">
              <a:avLst/>
            </a:prstGeom>
          </p:spPr>
        </p:pic>
      </p:grpSp>
      <p:pic>
        <p:nvPicPr>
          <p:cNvPr id="33" name="Graphic 32" descr="Cursor">
            <a:extLst>
              <a:ext uri="{FF2B5EF4-FFF2-40B4-BE49-F238E27FC236}">
                <a16:creationId xmlns:a16="http://schemas.microsoft.com/office/drawing/2014/main" id="{2CA63208-E2DE-44B0-9AC2-0110E4C7C1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67916" y="1589915"/>
            <a:ext cx="254930" cy="254930"/>
          </a:xfrm>
          <a:prstGeom prst="rect">
            <a:avLst/>
          </a:prstGeom>
        </p:spPr>
      </p:pic>
      <p:pic>
        <p:nvPicPr>
          <p:cNvPr id="34" name="Graphic 33" descr="Cursor">
            <a:extLst>
              <a:ext uri="{FF2B5EF4-FFF2-40B4-BE49-F238E27FC236}">
                <a16:creationId xmlns:a16="http://schemas.microsoft.com/office/drawing/2014/main" id="{568783AA-963A-4D3A-9B89-09AAD3D511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735473" y="4333917"/>
            <a:ext cx="254930" cy="25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43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993E810-9874-4B34-B9A1-31E27C3D33F7}"/>
              </a:ext>
            </a:extLst>
          </p:cNvPr>
          <p:cNvGrpSpPr/>
          <p:nvPr/>
        </p:nvGrpSpPr>
        <p:grpSpPr>
          <a:xfrm>
            <a:off x="647700" y="2136425"/>
            <a:ext cx="3825849" cy="2585149"/>
            <a:chOff x="7454959" y="2717609"/>
            <a:chExt cx="3825849" cy="258514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5909A6F-9FCD-4960-88EF-32D3D122A032}"/>
                </a:ext>
              </a:extLst>
            </p:cNvPr>
            <p:cNvSpPr/>
            <p:nvPr/>
          </p:nvSpPr>
          <p:spPr>
            <a:xfrm>
              <a:off x="7454959" y="2717609"/>
              <a:ext cx="3825849" cy="2585149"/>
            </a:xfrm>
            <a:custGeom>
              <a:avLst/>
              <a:gdLst>
                <a:gd name="connsiteX0" fmla="*/ 0 w 3825849"/>
                <a:gd name="connsiteY0" fmla="*/ 0 h 2585149"/>
                <a:gd name="connsiteX1" fmla="*/ 714158 w 3825849"/>
                <a:gd name="connsiteY1" fmla="*/ 0 h 2585149"/>
                <a:gd name="connsiteX2" fmla="*/ 1390058 w 3825849"/>
                <a:gd name="connsiteY2" fmla="*/ 0 h 2585149"/>
                <a:gd name="connsiteX3" fmla="*/ 2104217 w 3825849"/>
                <a:gd name="connsiteY3" fmla="*/ 0 h 2585149"/>
                <a:gd name="connsiteX4" fmla="*/ 2665341 w 3825849"/>
                <a:gd name="connsiteY4" fmla="*/ 0 h 2585149"/>
                <a:gd name="connsiteX5" fmla="*/ 3825849 w 3825849"/>
                <a:gd name="connsiteY5" fmla="*/ 0 h 2585149"/>
                <a:gd name="connsiteX6" fmla="*/ 3825849 w 3825849"/>
                <a:gd name="connsiteY6" fmla="*/ 672139 h 2585149"/>
                <a:gd name="connsiteX7" fmla="*/ 3825849 w 3825849"/>
                <a:gd name="connsiteY7" fmla="*/ 1344277 h 2585149"/>
                <a:gd name="connsiteX8" fmla="*/ 3825849 w 3825849"/>
                <a:gd name="connsiteY8" fmla="*/ 2585149 h 2585149"/>
                <a:gd name="connsiteX9" fmla="*/ 3188208 w 3825849"/>
                <a:gd name="connsiteY9" fmla="*/ 2585149 h 2585149"/>
                <a:gd name="connsiteX10" fmla="*/ 2665341 w 3825849"/>
                <a:gd name="connsiteY10" fmla="*/ 2585149 h 2585149"/>
                <a:gd name="connsiteX11" fmla="*/ 2065958 w 3825849"/>
                <a:gd name="connsiteY11" fmla="*/ 2585149 h 2585149"/>
                <a:gd name="connsiteX12" fmla="*/ 1428317 w 3825849"/>
                <a:gd name="connsiteY12" fmla="*/ 2585149 h 2585149"/>
                <a:gd name="connsiteX13" fmla="*/ 828934 w 3825849"/>
                <a:gd name="connsiteY13" fmla="*/ 2585149 h 2585149"/>
                <a:gd name="connsiteX14" fmla="*/ 0 w 3825849"/>
                <a:gd name="connsiteY14" fmla="*/ 2585149 h 2585149"/>
                <a:gd name="connsiteX15" fmla="*/ 0 w 3825849"/>
                <a:gd name="connsiteY15" fmla="*/ 1887159 h 2585149"/>
                <a:gd name="connsiteX16" fmla="*/ 0 w 3825849"/>
                <a:gd name="connsiteY16" fmla="*/ 1240872 h 2585149"/>
                <a:gd name="connsiteX17" fmla="*/ 0 w 3825849"/>
                <a:gd name="connsiteY17" fmla="*/ 0 h 2585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25849" h="2585149" fill="none" extrusionOk="0">
                  <a:moveTo>
                    <a:pt x="0" y="0"/>
                  </a:moveTo>
                  <a:cubicBezTo>
                    <a:pt x="235070" y="-6256"/>
                    <a:pt x="567279" y="14890"/>
                    <a:pt x="714158" y="0"/>
                  </a:cubicBezTo>
                  <a:cubicBezTo>
                    <a:pt x="861037" y="-14890"/>
                    <a:pt x="1239633" y="-13429"/>
                    <a:pt x="1390058" y="0"/>
                  </a:cubicBezTo>
                  <a:cubicBezTo>
                    <a:pt x="1540483" y="13429"/>
                    <a:pt x="1820603" y="-15248"/>
                    <a:pt x="2104217" y="0"/>
                  </a:cubicBezTo>
                  <a:cubicBezTo>
                    <a:pt x="2387831" y="15248"/>
                    <a:pt x="2420396" y="27354"/>
                    <a:pt x="2665341" y="0"/>
                  </a:cubicBezTo>
                  <a:cubicBezTo>
                    <a:pt x="2910286" y="-27354"/>
                    <a:pt x="3349228" y="-20411"/>
                    <a:pt x="3825849" y="0"/>
                  </a:cubicBezTo>
                  <a:cubicBezTo>
                    <a:pt x="3815244" y="165325"/>
                    <a:pt x="3854545" y="523201"/>
                    <a:pt x="3825849" y="672139"/>
                  </a:cubicBezTo>
                  <a:cubicBezTo>
                    <a:pt x="3797153" y="821077"/>
                    <a:pt x="3802613" y="1134413"/>
                    <a:pt x="3825849" y="1344277"/>
                  </a:cubicBezTo>
                  <a:cubicBezTo>
                    <a:pt x="3849085" y="1554141"/>
                    <a:pt x="3779822" y="2096739"/>
                    <a:pt x="3825849" y="2585149"/>
                  </a:cubicBezTo>
                  <a:cubicBezTo>
                    <a:pt x="3511739" y="2606356"/>
                    <a:pt x="3464047" y="2592446"/>
                    <a:pt x="3188208" y="2585149"/>
                  </a:cubicBezTo>
                  <a:cubicBezTo>
                    <a:pt x="2912369" y="2577852"/>
                    <a:pt x="2809912" y="2588258"/>
                    <a:pt x="2665341" y="2585149"/>
                  </a:cubicBezTo>
                  <a:cubicBezTo>
                    <a:pt x="2520770" y="2582040"/>
                    <a:pt x="2333919" y="2564619"/>
                    <a:pt x="2065958" y="2585149"/>
                  </a:cubicBezTo>
                  <a:cubicBezTo>
                    <a:pt x="1797997" y="2605679"/>
                    <a:pt x="1691027" y="2562870"/>
                    <a:pt x="1428317" y="2585149"/>
                  </a:cubicBezTo>
                  <a:cubicBezTo>
                    <a:pt x="1165607" y="2607428"/>
                    <a:pt x="1056586" y="2582286"/>
                    <a:pt x="828934" y="2585149"/>
                  </a:cubicBezTo>
                  <a:cubicBezTo>
                    <a:pt x="601282" y="2588012"/>
                    <a:pt x="368303" y="2544245"/>
                    <a:pt x="0" y="2585149"/>
                  </a:cubicBezTo>
                  <a:cubicBezTo>
                    <a:pt x="26473" y="2346336"/>
                    <a:pt x="22300" y="2176380"/>
                    <a:pt x="0" y="1887159"/>
                  </a:cubicBezTo>
                  <a:cubicBezTo>
                    <a:pt x="-22300" y="1597938"/>
                    <a:pt x="-11328" y="1439900"/>
                    <a:pt x="0" y="1240872"/>
                  </a:cubicBezTo>
                  <a:cubicBezTo>
                    <a:pt x="11328" y="1041844"/>
                    <a:pt x="-44969" y="273693"/>
                    <a:pt x="0" y="0"/>
                  </a:cubicBezTo>
                  <a:close/>
                </a:path>
                <a:path w="3825849" h="2585149" stroke="0" extrusionOk="0">
                  <a:moveTo>
                    <a:pt x="0" y="0"/>
                  </a:moveTo>
                  <a:cubicBezTo>
                    <a:pt x="253798" y="-2198"/>
                    <a:pt x="402334" y="-21211"/>
                    <a:pt x="522866" y="0"/>
                  </a:cubicBezTo>
                  <a:cubicBezTo>
                    <a:pt x="643398" y="21211"/>
                    <a:pt x="949840" y="-23865"/>
                    <a:pt x="1198766" y="0"/>
                  </a:cubicBezTo>
                  <a:cubicBezTo>
                    <a:pt x="1447692" y="23865"/>
                    <a:pt x="1535104" y="7976"/>
                    <a:pt x="1759891" y="0"/>
                  </a:cubicBezTo>
                  <a:cubicBezTo>
                    <a:pt x="1984678" y="-7976"/>
                    <a:pt x="2142506" y="-833"/>
                    <a:pt x="2359274" y="0"/>
                  </a:cubicBezTo>
                  <a:cubicBezTo>
                    <a:pt x="2576042" y="833"/>
                    <a:pt x="2625941" y="-17221"/>
                    <a:pt x="2882140" y="0"/>
                  </a:cubicBezTo>
                  <a:cubicBezTo>
                    <a:pt x="3138339" y="17221"/>
                    <a:pt x="3465446" y="-44497"/>
                    <a:pt x="3825849" y="0"/>
                  </a:cubicBezTo>
                  <a:cubicBezTo>
                    <a:pt x="3812089" y="328600"/>
                    <a:pt x="3815909" y="429774"/>
                    <a:pt x="3825849" y="697990"/>
                  </a:cubicBezTo>
                  <a:cubicBezTo>
                    <a:pt x="3835790" y="966206"/>
                    <a:pt x="3822535" y="1050659"/>
                    <a:pt x="3825849" y="1344277"/>
                  </a:cubicBezTo>
                  <a:cubicBezTo>
                    <a:pt x="3829163" y="1637895"/>
                    <a:pt x="3846914" y="1693691"/>
                    <a:pt x="3825849" y="1964713"/>
                  </a:cubicBezTo>
                  <a:cubicBezTo>
                    <a:pt x="3804784" y="2235735"/>
                    <a:pt x="3841101" y="2365403"/>
                    <a:pt x="3825849" y="2585149"/>
                  </a:cubicBezTo>
                  <a:cubicBezTo>
                    <a:pt x="3592901" y="2571114"/>
                    <a:pt x="3472080" y="2565511"/>
                    <a:pt x="3302983" y="2585149"/>
                  </a:cubicBezTo>
                  <a:cubicBezTo>
                    <a:pt x="3133886" y="2604787"/>
                    <a:pt x="2956318" y="2572962"/>
                    <a:pt x="2741858" y="2585149"/>
                  </a:cubicBezTo>
                  <a:cubicBezTo>
                    <a:pt x="2527399" y="2597336"/>
                    <a:pt x="2337562" y="2569624"/>
                    <a:pt x="2218992" y="2585149"/>
                  </a:cubicBezTo>
                  <a:cubicBezTo>
                    <a:pt x="2100422" y="2600674"/>
                    <a:pt x="1769851" y="2582561"/>
                    <a:pt x="1581351" y="2585149"/>
                  </a:cubicBezTo>
                  <a:cubicBezTo>
                    <a:pt x="1392851" y="2587737"/>
                    <a:pt x="1235115" y="2581919"/>
                    <a:pt x="943709" y="2585149"/>
                  </a:cubicBezTo>
                  <a:cubicBezTo>
                    <a:pt x="652303" y="2588379"/>
                    <a:pt x="289944" y="2608828"/>
                    <a:pt x="0" y="2585149"/>
                  </a:cubicBezTo>
                  <a:cubicBezTo>
                    <a:pt x="-19499" y="2291337"/>
                    <a:pt x="11477" y="2188256"/>
                    <a:pt x="0" y="1964713"/>
                  </a:cubicBezTo>
                  <a:cubicBezTo>
                    <a:pt x="-11477" y="1741170"/>
                    <a:pt x="7295" y="1449680"/>
                    <a:pt x="0" y="1292575"/>
                  </a:cubicBezTo>
                  <a:cubicBezTo>
                    <a:pt x="-7295" y="1135470"/>
                    <a:pt x="1159" y="821121"/>
                    <a:pt x="0" y="672139"/>
                  </a:cubicBezTo>
                  <a:cubicBezTo>
                    <a:pt x="-1159" y="523157"/>
                    <a:pt x="29438" y="180765"/>
                    <a:pt x="0" y="0"/>
                  </a:cubicBezTo>
                  <a:close/>
                </a:path>
              </a:pathLst>
            </a:custGeom>
            <a:solidFill>
              <a:srgbClr val="E54837">
                <a:alpha val="18824"/>
              </a:srgbClr>
            </a:solidFill>
            <a:ln>
              <a:extLst>
                <a:ext uri="{C807C97D-BFC1-408E-A445-0C87EB9F89A2}">
                  <ask:lineSketchStyleProps xmlns:ask="http://schemas.microsoft.com/office/drawing/2018/sketchyshapes" sd="21614669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95253DB5-7645-4FC6-90D5-56D3BA38A01B}"/>
                </a:ext>
              </a:extLst>
            </p:cNvPr>
            <p:cNvSpPr txBox="1">
              <a:spLocks/>
            </p:cNvSpPr>
            <p:nvPr/>
          </p:nvSpPr>
          <p:spPr>
            <a:xfrm>
              <a:off x="8216089" y="2717610"/>
              <a:ext cx="2971333" cy="1478242"/>
            </a:xfrm>
            <a:prstGeom prst="rect">
              <a:avLst/>
            </a:prstGeom>
          </p:spPr>
          <p:txBody>
            <a:bodyPr vert="horz" lIns="109728" tIns="109728" rIns="109728" bIns="91440" rtlCol="0" anchor="t">
              <a:noAutofit/>
            </a:bodyPr>
            <a:lstStyle>
              <a:lvl1pPr algn="l" defTabSz="914400" rtl="0" eaLnBrk="1" latinLnBrk="0" hangingPunct="1">
                <a:lnSpc>
                  <a:spcPct val="130000"/>
                </a:lnSpc>
                <a:spcBef>
                  <a:spcPct val="0"/>
                </a:spcBef>
                <a:buNone/>
                <a:defRPr sz="3200" b="1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rgbClr val="000000"/>
                  </a:solidFill>
                </a:rPr>
                <a:t>3</a:t>
              </a:r>
              <a:r>
                <a:rPr lang="en-US" sz="2000" b="1" i="0" dirty="0">
                  <a:solidFill>
                    <a:srgbClr val="000000"/>
                  </a:solidFill>
                  <a:effectLst/>
                  <a:latin typeface="+mj-lt"/>
                </a:rPr>
                <a:t>. Select the </a:t>
              </a:r>
              <a:r>
                <a:rPr lang="en-US" sz="2000" i="0" dirty="0">
                  <a:solidFill>
                    <a:srgbClr val="000000"/>
                  </a:solidFill>
                  <a:effectLst/>
                  <a:latin typeface="Arial Black" panose="020B0A04020102020204" pitchFamily="34" charset="0"/>
                </a:rPr>
                <a:t>path</a:t>
              </a:r>
              <a:r>
                <a:rPr lang="en-US" sz="2000" b="1" i="0" dirty="0">
                  <a:solidFill>
                    <a:srgbClr val="000000"/>
                  </a:solidFill>
                  <a:effectLst/>
                  <a:latin typeface="+mj-lt"/>
                </a:rPr>
                <a:t> variable and click the </a:t>
              </a:r>
              <a:r>
                <a:rPr lang="en-US" sz="2000" b="1" i="0" dirty="0">
                  <a:solidFill>
                    <a:srgbClr val="000000"/>
                  </a:solidFill>
                  <a:effectLst/>
                  <a:latin typeface="Arial Black" panose="020B0A04020102020204" pitchFamily="34" charset="0"/>
                </a:rPr>
                <a:t>Edit</a:t>
              </a:r>
              <a:r>
                <a:rPr lang="en-US" sz="2000" b="1" i="0" dirty="0">
                  <a:solidFill>
                    <a:srgbClr val="000000"/>
                  </a:solidFill>
                  <a:effectLst/>
                  <a:latin typeface="+mj-lt"/>
                </a:rPr>
                <a:t> button, as shown in the following screenshot.</a:t>
              </a:r>
              <a:endParaRPr lang="en-US" sz="2000" b="1" dirty="0">
                <a:latin typeface="+mj-lt"/>
              </a:endParaRPr>
            </a:p>
          </p:txBody>
        </p:sp>
        <p:pic>
          <p:nvPicPr>
            <p:cNvPr id="5" name="Graphic 4" descr="Cursor">
              <a:extLst>
                <a:ext uri="{FF2B5EF4-FFF2-40B4-BE49-F238E27FC236}">
                  <a16:creationId xmlns:a16="http://schemas.microsoft.com/office/drawing/2014/main" id="{1A87F3A5-8C8D-4855-8A52-595C03B5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454960" y="2795378"/>
              <a:ext cx="761129" cy="761129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5B21D40-1BBD-4344-AB12-477B72148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394" y="0"/>
            <a:ext cx="6249906" cy="6861387"/>
          </a:xfrm>
          <a:prstGeom prst="rect">
            <a:avLst/>
          </a:prstGeom>
        </p:spPr>
      </p:pic>
      <p:pic>
        <p:nvPicPr>
          <p:cNvPr id="3" name="Graphic 2" descr="Cursor">
            <a:extLst>
              <a:ext uri="{FF2B5EF4-FFF2-40B4-BE49-F238E27FC236}">
                <a16:creationId xmlns:a16="http://schemas.microsoft.com/office/drawing/2014/main" id="{70218002-68F6-49BC-AB33-5D92AB8A6D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38616" y="5780915"/>
            <a:ext cx="254930" cy="2549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4B7D0A4-95B3-4C11-A13D-7667E4B79F5B}"/>
              </a:ext>
            </a:extLst>
          </p:cNvPr>
          <p:cNvSpPr/>
          <p:nvPr/>
        </p:nvSpPr>
        <p:spPr>
          <a:xfrm>
            <a:off x="5568950" y="5029200"/>
            <a:ext cx="5556250" cy="1651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64341A-5C04-447E-B71D-61ECB7843AE7}"/>
              </a:ext>
            </a:extLst>
          </p:cNvPr>
          <p:cNvSpPr/>
          <p:nvPr/>
        </p:nvSpPr>
        <p:spPr>
          <a:xfrm>
            <a:off x="9455150" y="5780193"/>
            <a:ext cx="876300" cy="2549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90DC6C-F85C-43C0-96D7-E569AACB060F}"/>
              </a:ext>
            </a:extLst>
          </p:cNvPr>
          <p:cNvSpPr/>
          <p:nvPr/>
        </p:nvSpPr>
        <p:spPr>
          <a:xfrm>
            <a:off x="9455150" y="5775454"/>
            <a:ext cx="876300" cy="252389"/>
          </a:xfrm>
          <a:prstGeom prst="rect">
            <a:avLst/>
          </a:prstGeom>
          <a:solidFill>
            <a:srgbClr val="7EB9EA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41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993E810-9874-4B34-B9A1-31E27C3D33F7}"/>
              </a:ext>
            </a:extLst>
          </p:cNvPr>
          <p:cNvGrpSpPr/>
          <p:nvPr/>
        </p:nvGrpSpPr>
        <p:grpSpPr>
          <a:xfrm>
            <a:off x="2016292" y="281077"/>
            <a:ext cx="8159416" cy="761129"/>
            <a:chOff x="7454959" y="2688463"/>
            <a:chExt cx="8159416" cy="76112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5909A6F-9FCD-4960-88EF-32D3D122A032}"/>
                </a:ext>
              </a:extLst>
            </p:cNvPr>
            <p:cNvSpPr/>
            <p:nvPr/>
          </p:nvSpPr>
          <p:spPr>
            <a:xfrm>
              <a:off x="7454959" y="2717610"/>
              <a:ext cx="8159416" cy="702836"/>
            </a:xfrm>
            <a:custGeom>
              <a:avLst/>
              <a:gdLst>
                <a:gd name="connsiteX0" fmla="*/ 0 w 8159416"/>
                <a:gd name="connsiteY0" fmla="*/ 0 h 702836"/>
                <a:gd name="connsiteX1" fmla="*/ 516763 w 8159416"/>
                <a:gd name="connsiteY1" fmla="*/ 0 h 702836"/>
                <a:gd name="connsiteX2" fmla="*/ 1359903 w 8159416"/>
                <a:gd name="connsiteY2" fmla="*/ 0 h 702836"/>
                <a:gd name="connsiteX3" fmla="*/ 1876666 w 8159416"/>
                <a:gd name="connsiteY3" fmla="*/ 0 h 702836"/>
                <a:gd name="connsiteX4" fmla="*/ 2393429 w 8159416"/>
                <a:gd name="connsiteY4" fmla="*/ 0 h 702836"/>
                <a:gd name="connsiteX5" fmla="*/ 2828598 w 8159416"/>
                <a:gd name="connsiteY5" fmla="*/ 0 h 702836"/>
                <a:gd name="connsiteX6" fmla="*/ 3426955 w 8159416"/>
                <a:gd name="connsiteY6" fmla="*/ 0 h 702836"/>
                <a:gd name="connsiteX7" fmla="*/ 4106906 w 8159416"/>
                <a:gd name="connsiteY7" fmla="*/ 0 h 702836"/>
                <a:gd name="connsiteX8" fmla="*/ 4786857 w 8159416"/>
                <a:gd name="connsiteY8" fmla="*/ 0 h 702836"/>
                <a:gd name="connsiteX9" fmla="*/ 5629997 w 8159416"/>
                <a:gd name="connsiteY9" fmla="*/ 0 h 702836"/>
                <a:gd name="connsiteX10" fmla="*/ 6146760 w 8159416"/>
                <a:gd name="connsiteY10" fmla="*/ 0 h 702836"/>
                <a:gd name="connsiteX11" fmla="*/ 6745117 w 8159416"/>
                <a:gd name="connsiteY11" fmla="*/ 0 h 702836"/>
                <a:gd name="connsiteX12" fmla="*/ 7261880 w 8159416"/>
                <a:gd name="connsiteY12" fmla="*/ 0 h 702836"/>
                <a:gd name="connsiteX13" fmla="*/ 8159416 w 8159416"/>
                <a:gd name="connsiteY13" fmla="*/ 0 h 702836"/>
                <a:gd name="connsiteX14" fmla="*/ 8159416 w 8159416"/>
                <a:gd name="connsiteY14" fmla="*/ 351418 h 702836"/>
                <a:gd name="connsiteX15" fmla="*/ 8159416 w 8159416"/>
                <a:gd name="connsiteY15" fmla="*/ 702836 h 702836"/>
                <a:gd name="connsiteX16" fmla="*/ 7316276 w 8159416"/>
                <a:gd name="connsiteY16" fmla="*/ 702836 h 702836"/>
                <a:gd name="connsiteX17" fmla="*/ 6636325 w 8159416"/>
                <a:gd name="connsiteY17" fmla="*/ 702836 h 702836"/>
                <a:gd name="connsiteX18" fmla="*/ 6201156 w 8159416"/>
                <a:gd name="connsiteY18" fmla="*/ 702836 h 702836"/>
                <a:gd name="connsiteX19" fmla="*/ 5765987 w 8159416"/>
                <a:gd name="connsiteY19" fmla="*/ 702836 h 702836"/>
                <a:gd name="connsiteX20" fmla="*/ 5004442 w 8159416"/>
                <a:gd name="connsiteY20" fmla="*/ 702836 h 702836"/>
                <a:gd name="connsiteX21" fmla="*/ 4324490 w 8159416"/>
                <a:gd name="connsiteY21" fmla="*/ 702836 h 702836"/>
                <a:gd name="connsiteX22" fmla="*/ 3726133 w 8159416"/>
                <a:gd name="connsiteY22" fmla="*/ 702836 h 702836"/>
                <a:gd name="connsiteX23" fmla="*/ 3209370 w 8159416"/>
                <a:gd name="connsiteY23" fmla="*/ 702836 h 702836"/>
                <a:gd name="connsiteX24" fmla="*/ 2529419 w 8159416"/>
                <a:gd name="connsiteY24" fmla="*/ 702836 h 702836"/>
                <a:gd name="connsiteX25" fmla="*/ 1686279 w 8159416"/>
                <a:gd name="connsiteY25" fmla="*/ 702836 h 702836"/>
                <a:gd name="connsiteX26" fmla="*/ 843140 w 8159416"/>
                <a:gd name="connsiteY26" fmla="*/ 702836 h 702836"/>
                <a:gd name="connsiteX27" fmla="*/ 0 w 8159416"/>
                <a:gd name="connsiteY27" fmla="*/ 702836 h 702836"/>
                <a:gd name="connsiteX28" fmla="*/ 0 w 8159416"/>
                <a:gd name="connsiteY28" fmla="*/ 372503 h 702836"/>
                <a:gd name="connsiteX29" fmla="*/ 0 w 8159416"/>
                <a:gd name="connsiteY29" fmla="*/ 0 h 702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8159416" h="702836" fill="none" extrusionOk="0">
                  <a:moveTo>
                    <a:pt x="0" y="0"/>
                  </a:moveTo>
                  <a:cubicBezTo>
                    <a:pt x="245209" y="6451"/>
                    <a:pt x="294190" y="3549"/>
                    <a:pt x="516763" y="0"/>
                  </a:cubicBezTo>
                  <a:cubicBezTo>
                    <a:pt x="739336" y="-3549"/>
                    <a:pt x="958298" y="4740"/>
                    <a:pt x="1359903" y="0"/>
                  </a:cubicBezTo>
                  <a:cubicBezTo>
                    <a:pt x="1761508" y="-4740"/>
                    <a:pt x="1644486" y="12085"/>
                    <a:pt x="1876666" y="0"/>
                  </a:cubicBezTo>
                  <a:cubicBezTo>
                    <a:pt x="2108846" y="-12085"/>
                    <a:pt x="2243165" y="10425"/>
                    <a:pt x="2393429" y="0"/>
                  </a:cubicBezTo>
                  <a:cubicBezTo>
                    <a:pt x="2543693" y="-10425"/>
                    <a:pt x="2657678" y="-1949"/>
                    <a:pt x="2828598" y="0"/>
                  </a:cubicBezTo>
                  <a:cubicBezTo>
                    <a:pt x="2999518" y="1949"/>
                    <a:pt x="3265774" y="-24887"/>
                    <a:pt x="3426955" y="0"/>
                  </a:cubicBezTo>
                  <a:cubicBezTo>
                    <a:pt x="3588136" y="24887"/>
                    <a:pt x="3783558" y="-33236"/>
                    <a:pt x="4106906" y="0"/>
                  </a:cubicBezTo>
                  <a:cubicBezTo>
                    <a:pt x="4430254" y="33236"/>
                    <a:pt x="4580963" y="-29860"/>
                    <a:pt x="4786857" y="0"/>
                  </a:cubicBezTo>
                  <a:cubicBezTo>
                    <a:pt x="4992751" y="29860"/>
                    <a:pt x="5414927" y="-13363"/>
                    <a:pt x="5629997" y="0"/>
                  </a:cubicBezTo>
                  <a:cubicBezTo>
                    <a:pt x="5845067" y="13363"/>
                    <a:pt x="6042260" y="24262"/>
                    <a:pt x="6146760" y="0"/>
                  </a:cubicBezTo>
                  <a:cubicBezTo>
                    <a:pt x="6251260" y="-24262"/>
                    <a:pt x="6584713" y="-21452"/>
                    <a:pt x="6745117" y="0"/>
                  </a:cubicBezTo>
                  <a:cubicBezTo>
                    <a:pt x="6905521" y="21452"/>
                    <a:pt x="7133758" y="-3798"/>
                    <a:pt x="7261880" y="0"/>
                  </a:cubicBezTo>
                  <a:cubicBezTo>
                    <a:pt x="7390002" y="3798"/>
                    <a:pt x="7843528" y="-21993"/>
                    <a:pt x="8159416" y="0"/>
                  </a:cubicBezTo>
                  <a:cubicBezTo>
                    <a:pt x="8164670" y="174054"/>
                    <a:pt x="8173607" y="190836"/>
                    <a:pt x="8159416" y="351418"/>
                  </a:cubicBezTo>
                  <a:cubicBezTo>
                    <a:pt x="8145225" y="512000"/>
                    <a:pt x="8169604" y="622889"/>
                    <a:pt x="8159416" y="702836"/>
                  </a:cubicBezTo>
                  <a:cubicBezTo>
                    <a:pt x="7765628" y="679893"/>
                    <a:pt x="7631432" y="676903"/>
                    <a:pt x="7316276" y="702836"/>
                  </a:cubicBezTo>
                  <a:cubicBezTo>
                    <a:pt x="7001120" y="728769"/>
                    <a:pt x="6957273" y="714611"/>
                    <a:pt x="6636325" y="702836"/>
                  </a:cubicBezTo>
                  <a:cubicBezTo>
                    <a:pt x="6315377" y="691061"/>
                    <a:pt x="6347400" y="690090"/>
                    <a:pt x="6201156" y="702836"/>
                  </a:cubicBezTo>
                  <a:cubicBezTo>
                    <a:pt x="6054912" y="715582"/>
                    <a:pt x="5950595" y="691412"/>
                    <a:pt x="5765987" y="702836"/>
                  </a:cubicBezTo>
                  <a:cubicBezTo>
                    <a:pt x="5581379" y="714260"/>
                    <a:pt x="5234263" y="735757"/>
                    <a:pt x="5004442" y="702836"/>
                  </a:cubicBezTo>
                  <a:cubicBezTo>
                    <a:pt x="4774621" y="669915"/>
                    <a:pt x="4544736" y="716106"/>
                    <a:pt x="4324490" y="702836"/>
                  </a:cubicBezTo>
                  <a:cubicBezTo>
                    <a:pt x="4104244" y="689566"/>
                    <a:pt x="3854172" y="707218"/>
                    <a:pt x="3726133" y="702836"/>
                  </a:cubicBezTo>
                  <a:cubicBezTo>
                    <a:pt x="3598094" y="698454"/>
                    <a:pt x="3316491" y="716813"/>
                    <a:pt x="3209370" y="702836"/>
                  </a:cubicBezTo>
                  <a:cubicBezTo>
                    <a:pt x="3102249" y="688859"/>
                    <a:pt x="2739055" y="716224"/>
                    <a:pt x="2529419" y="702836"/>
                  </a:cubicBezTo>
                  <a:cubicBezTo>
                    <a:pt x="2319783" y="689448"/>
                    <a:pt x="1999383" y="663314"/>
                    <a:pt x="1686279" y="702836"/>
                  </a:cubicBezTo>
                  <a:cubicBezTo>
                    <a:pt x="1373175" y="742358"/>
                    <a:pt x="1230210" y="681890"/>
                    <a:pt x="843140" y="702836"/>
                  </a:cubicBezTo>
                  <a:cubicBezTo>
                    <a:pt x="456070" y="723782"/>
                    <a:pt x="384125" y="702981"/>
                    <a:pt x="0" y="702836"/>
                  </a:cubicBezTo>
                  <a:cubicBezTo>
                    <a:pt x="-14726" y="631721"/>
                    <a:pt x="-1106" y="438906"/>
                    <a:pt x="0" y="372503"/>
                  </a:cubicBezTo>
                  <a:cubicBezTo>
                    <a:pt x="1106" y="306100"/>
                    <a:pt x="-5680" y="158313"/>
                    <a:pt x="0" y="0"/>
                  </a:cubicBezTo>
                  <a:close/>
                </a:path>
                <a:path w="8159416" h="702836" stroke="0" extrusionOk="0">
                  <a:moveTo>
                    <a:pt x="0" y="0"/>
                  </a:moveTo>
                  <a:cubicBezTo>
                    <a:pt x="166469" y="729"/>
                    <a:pt x="233467" y="11021"/>
                    <a:pt x="435169" y="0"/>
                  </a:cubicBezTo>
                  <a:cubicBezTo>
                    <a:pt x="636871" y="-11021"/>
                    <a:pt x="947646" y="-22237"/>
                    <a:pt x="1196714" y="0"/>
                  </a:cubicBezTo>
                  <a:cubicBezTo>
                    <a:pt x="1445782" y="22237"/>
                    <a:pt x="1455198" y="-23514"/>
                    <a:pt x="1713477" y="0"/>
                  </a:cubicBezTo>
                  <a:cubicBezTo>
                    <a:pt x="1971756" y="23514"/>
                    <a:pt x="2083633" y="8691"/>
                    <a:pt x="2311835" y="0"/>
                  </a:cubicBezTo>
                  <a:cubicBezTo>
                    <a:pt x="2540037" y="-8691"/>
                    <a:pt x="2544192" y="-13987"/>
                    <a:pt x="2747003" y="0"/>
                  </a:cubicBezTo>
                  <a:cubicBezTo>
                    <a:pt x="2949814" y="13987"/>
                    <a:pt x="3048333" y="17185"/>
                    <a:pt x="3345361" y="0"/>
                  </a:cubicBezTo>
                  <a:cubicBezTo>
                    <a:pt x="3642389" y="-17185"/>
                    <a:pt x="3805280" y="-30025"/>
                    <a:pt x="4188500" y="0"/>
                  </a:cubicBezTo>
                  <a:cubicBezTo>
                    <a:pt x="4571720" y="30025"/>
                    <a:pt x="4515865" y="-3672"/>
                    <a:pt x="4705263" y="0"/>
                  </a:cubicBezTo>
                  <a:cubicBezTo>
                    <a:pt x="4894661" y="3672"/>
                    <a:pt x="5297738" y="15905"/>
                    <a:pt x="5548403" y="0"/>
                  </a:cubicBezTo>
                  <a:cubicBezTo>
                    <a:pt x="5799068" y="-15905"/>
                    <a:pt x="5826786" y="-20370"/>
                    <a:pt x="6065166" y="0"/>
                  </a:cubicBezTo>
                  <a:cubicBezTo>
                    <a:pt x="6303546" y="20370"/>
                    <a:pt x="6422996" y="294"/>
                    <a:pt x="6581929" y="0"/>
                  </a:cubicBezTo>
                  <a:cubicBezTo>
                    <a:pt x="6740862" y="-294"/>
                    <a:pt x="6925714" y="-18580"/>
                    <a:pt x="7017098" y="0"/>
                  </a:cubicBezTo>
                  <a:cubicBezTo>
                    <a:pt x="7108482" y="18580"/>
                    <a:pt x="7739008" y="312"/>
                    <a:pt x="8159416" y="0"/>
                  </a:cubicBezTo>
                  <a:cubicBezTo>
                    <a:pt x="8142803" y="76319"/>
                    <a:pt x="8150875" y="276678"/>
                    <a:pt x="8159416" y="351418"/>
                  </a:cubicBezTo>
                  <a:cubicBezTo>
                    <a:pt x="8167957" y="426158"/>
                    <a:pt x="8173904" y="625009"/>
                    <a:pt x="8159416" y="702836"/>
                  </a:cubicBezTo>
                  <a:cubicBezTo>
                    <a:pt x="7945738" y="698947"/>
                    <a:pt x="7817065" y="705189"/>
                    <a:pt x="7724247" y="702836"/>
                  </a:cubicBezTo>
                  <a:cubicBezTo>
                    <a:pt x="7631429" y="700483"/>
                    <a:pt x="7387854" y="697238"/>
                    <a:pt x="7125890" y="702836"/>
                  </a:cubicBezTo>
                  <a:cubicBezTo>
                    <a:pt x="6863926" y="708434"/>
                    <a:pt x="6654210" y="704408"/>
                    <a:pt x="6445939" y="702836"/>
                  </a:cubicBezTo>
                  <a:cubicBezTo>
                    <a:pt x="6237668" y="701264"/>
                    <a:pt x="6115799" y="722315"/>
                    <a:pt x="6010770" y="702836"/>
                  </a:cubicBezTo>
                  <a:cubicBezTo>
                    <a:pt x="5905741" y="683357"/>
                    <a:pt x="5686095" y="690349"/>
                    <a:pt x="5575601" y="702836"/>
                  </a:cubicBezTo>
                  <a:cubicBezTo>
                    <a:pt x="5465107" y="715323"/>
                    <a:pt x="5107437" y="687525"/>
                    <a:pt x="4895650" y="702836"/>
                  </a:cubicBezTo>
                  <a:cubicBezTo>
                    <a:pt x="4683863" y="718147"/>
                    <a:pt x="4514362" y="714059"/>
                    <a:pt x="4134104" y="702836"/>
                  </a:cubicBezTo>
                  <a:cubicBezTo>
                    <a:pt x="3753846" y="691613"/>
                    <a:pt x="3684759" y="735254"/>
                    <a:pt x="3372559" y="702836"/>
                  </a:cubicBezTo>
                  <a:cubicBezTo>
                    <a:pt x="3060360" y="670418"/>
                    <a:pt x="2996653" y="693166"/>
                    <a:pt x="2774201" y="702836"/>
                  </a:cubicBezTo>
                  <a:cubicBezTo>
                    <a:pt x="2551749" y="712506"/>
                    <a:pt x="2428385" y="711523"/>
                    <a:pt x="2175844" y="702836"/>
                  </a:cubicBezTo>
                  <a:cubicBezTo>
                    <a:pt x="1923303" y="694149"/>
                    <a:pt x="1858585" y="682717"/>
                    <a:pt x="1659081" y="702836"/>
                  </a:cubicBezTo>
                  <a:cubicBezTo>
                    <a:pt x="1459577" y="722955"/>
                    <a:pt x="1223452" y="671566"/>
                    <a:pt x="979130" y="702836"/>
                  </a:cubicBezTo>
                  <a:cubicBezTo>
                    <a:pt x="734808" y="734106"/>
                    <a:pt x="338701" y="733609"/>
                    <a:pt x="0" y="702836"/>
                  </a:cubicBezTo>
                  <a:cubicBezTo>
                    <a:pt x="10033" y="531746"/>
                    <a:pt x="5591" y="519158"/>
                    <a:pt x="0" y="344390"/>
                  </a:cubicBezTo>
                  <a:cubicBezTo>
                    <a:pt x="-5591" y="169622"/>
                    <a:pt x="-7433" y="89308"/>
                    <a:pt x="0" y="0"/>
                  </a:cubicBezTo>
                  <a:close/>
                </a:path>
              </a:pathLst>
            </a:custGeom>
            <a:solidFill>
              <a:srgbClr val="E54837">
                <a:alpha val="18824"/>
              </a:srgbClr>
            </a:solidFill>
            <a:ln>
              <a:extLst>
                <a:ext uri="{C807C97D-BFC1-408E-A445-0C87EB9F89A2}">
                  <ask:lineSketchStyleProps xmlns:ask="http://schemas.microsoft.com/office/drawing/2018/sketchyshapes" sd="21614669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95253DB5-7645-4FC6-90D5-56D3BA38A01B}"/>
                </a:ext>
              </a:extLst>
            </p:cNvPr>
            <p:cNvSpPr txBox="1">
              <a:spLocks/>
            </p:cNvSpPr>
            <p:nvPr/>
          </p:nvSpPr>
          <p:spPr>
            <a:xfrm>
              <a:off x="8216089" y="2717611"/>
              <a:ext cx="7398286" cy="575300"/>
            </a:xfrm>
            <a:prstGeom prst="rect">
              <a:avLst/>
            </a:prstGeom>
          </p:spPr>
          <p:txBody>
            <a:bodyPr vert="horz" lIns="109728" tIns="109728" rIns="109728" bIns="91440" rtlCol="0" anchor="t">
              <a:noAutofit/>
            </a:bodyPr>
            <a:lstStyle>
              <a:lvl1pPr algn="l" defTabSz="914400" rtl="0" eaLnBrk="1" latinLnBrk="0" hangingPunct="1">
                <a:lnSpc>
                  <a:spcPct val="130000"/>
                </a:lnSpc>
                <a:spcBef>
                  <a:spcPct val="0"/>
                </a:spcBef>
                <a:buNone/>
                <a:defRPr sz="3200" b="1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i="0" dirty="0">
                  <a:solidFill>
                    <a:srgbClr val="000000"/>
                  </a:solidFill>
                  <a:effectLst/>
                  <a:latin typeface="+mj-lt"/>
                </a:rPr>
                <a:t>4. Search the path for </a:t>
              </a:r>
              <a:r>
                <a:rPr lang="en-US" sz="2000" b="1" i="0" dirty="0">
                  <a:solidFill>
                    <a:srgbClr val="000000"/>
                  </a:solidFill>
                  <a:effectLst/>
                  <a:latin typeface="Arial Black" panose="020B0A04020102020204" pitchFamily="34" charset="0"/>
                </a:rPr>
                <a:t>bin </a:t>
              </a:r>
              <a:r>
                <a:rPr lang="en-US" sz="2000" b="1" i="0" dirty="0" err="1">
                  <a:solidFill>
                    <a:srgbClr val="000000"/>
                  </a:solidFill>
                  <a:effectLst/>
                  <a:latin typeface="Arial Black" panose="020B0A04020102020204" pitchFamily="34" charset="0"/>
                </a:rPr>
                <a:t>OpenNLP</a:t>
              </a:r>
              <a:r>
                <a:rPr lang="en-US" sz="2000" b="1" i="0" dirty="0">
                  <a:solidFill>
                    <a:srgbClr val="000000"/>
                  </a:solidFill>
                  <a:effectLst/>
                  <a:latin typeface="Arial Black" panose="020B0A04020102020204" pitchFamily="34" charset="0"/>
                </a:rPr>
                <a:t> directory</a:t>
              </a:r>
              <a:r>
                <a:rPr lang="en-US" sz="2000" b="1" i="0" dirty="0">
                  <a:solidFill>
                    <a:srgbClr val="000000"/>
                  </a:solidFill>
                  <a:effectLst/>
                  <a:latin typeface="+mj-lt"/>
                </a:rPr>
                <a:t>.</a:t>
              </a:r>
              <a:endParaRPr lang="en-US" sz="2000" b="1" dirty="0">
                <a:latin typeface="+mj-lt"/>
              </a:endParaRPr>
            </a:p>
          </p:txBody>
        </p:sp>
        <p:pic>
          <p:nvPicPr>
            <p:cNvPr id="5" name="Graphic 4" descr="Folder Search">
              <a:extLst>
                <a:ext uri="{FF2B5EF4-FFF2-40B4-BE49-F238E27FC236}">
                  <a16:creationId xmlns:a16="http://schemas.microsoft.com/office/drawing/2014/main" id="{1A87F3A5-8C8D-4855-8A52-595C03B5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454960" y="2688463"/>
              <a:ext cx="761129" cy="761129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2A595C6-433D-4E70-B94C-3E9A5B9E4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98" y="1232912"/>
            <a:ext cx="9461986" cy="28131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130B59-8D3E-4D49-B669-257322B097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5101" y="3563123"/>
            <a:ext cx="8363380" cy="298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95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853B0A7-EE26-42C7-93C5-5F6DD5B6D6BA}"/>
              </a:ext>
            </a:extLst>
          </p:cNvPr>
          <p:cNvGrpSpPr/>
          <p:nvPr/>
        </p:nvGrpSpPr>
        <p:grpSpPr>
          <a:xfrm>
            <a:off x="7046994" y="1897166"/>
            <a:ext cx="4521200" cy="3063668"/>
            <a:chOff x="647700" y="2136425"/>
            <a:chExt cx="4521200" cy="186280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5909A6F-9FCD-4960-88EF-32D3D122A032}"/>
                </a:ext>
              </a:extLst>
            </p:cNvPr>
            <p:cNvSpPr/>
            <p:nvPr/>
          </p:nvSpPr>
          <p:spPr>
            <a:xfrm>
              <a:off x="647700" y="2136425"/>
              <a:ext cx="4521200" cy="1862804"/>
            </a:xfrm>
            <a:custGeom>
              <a:avLst/>
              <a:gdLst>
                <a:gd name="connsiteX0" fmla="*/ 0 w 4521200"/>
                <a:gd name="connsiteY0" fmla="*/ 0 h 3063668"/>
                <a:gd name="connsiteX1" fmla="*/ 555462 w 4521200"/>
                <a:gd name="connsiteY1" fmla="*/ 0 h 3063668"/>
                <a:gd name="connsiteX2" fmla="*/ 1246559 w 4521200"/>
                <a:gd name="connsiteY2" fmla="*/ 0 h 3063668"/>
                <a:gd name="connsiteX3" fmla="*/ 1756809 w 4521200"/>
                <a:gd name="connsiteY3" fmla="*/ 0 h 3063668"/>
                <a:gd name="connsiteX4" fmla="*/ 2447907 w 4521200"/>
                <a:gd name="connsiteY4" fmla="*/ 0 h 3063668"/>
                <a:gd name="connsiteX5" fmla="*/ 3139005 w 4521200"/>
                <a:gd name="connsiteY5" fmla="*/ 0 h 3063668"/>
                <a:gd name="connsiteX6" fmla="*/ 3694466 w 4521200"/>
                <a:gd name="connsiteY6" fmla="*/ 0 h 3063668"/>
                <a:gd name="connsiteX7" fmla="*/ 4521200 w 4521200"/>
                <a:gd name="connsiteY7" fmla="*/ 0 h 3063668"/>
                <a:gd name="connsiteX8" fmla="*/ 4521200 w 4521200"/>
                <a:gd name="connsiteY8" fmla="*/ 674007 h 3063668"/>
                <a:gd name="connsiteX9" fmla="*/ 4521200 w 4521200"/>
                <a:gd name="connsiteY9" fmla="*/ 1256104 h 3063668"/>
                <a:gd name="connsiteX10" fmla="*/ 4521200 w 4521200"/>
                <a:gd name="connsiteY10" fmla="*/ 1807564 h 3063668"/>
                <a:gd name="connsiteX11" fmla="*/ 4521200 w 4521200"/>
                <a:gd name="connsiteY11" fmla="*/ 2481571 h 3063668"/>
                <a:gd name="connsiteX12" fmla="*/ 4521200 w 4521200"/>
                <a:gd name="connsiteY12" fmla="*/ 3063668 h 3063668"/>
                <a:gd name="connsiteX13" fmla="*/ 3830102 w 4521200"/>
                <a:gd name="connsiteY13" fmla="*/ 3063668 h 3063668"/>
                <a:gd name="connsiteX14" fmla="*/ 3274641 w 4521200"/>
                <a:gd name="connsiteY14" fmla="*/ 3063668 h 3063668"/>
                <a:gd name="connsiteX15" fmla="*/ 2538331 w 4521200"/>
                <a:gd name="connsiteY15" fmla="*/ 3063668 h 3063668"/>
                <a:gd name="connsiteX16" fmla="*/ 1937657 w 4521200"/>
                <a:gd name="connsiteY16" fmla="*/ 3063668 h 3063668"/>
                <a:gd name="connsiteX17" fmla="*/ 1336983 w 4521200"/>
                <a:gd name="connsiteY17" fmla="*/ 3063668 h 3063668"/>
                <a:gd name="connsiteX18" fmla="*/ 691098 w 4521200"/>
                <a:gd name="connsiteY18" fmla="*/ 3063668 h 3063668"/>
                <a:gd name="connsiteX19" fmla="*/ 0 w 4521200"/>
                <a:gd name="connsiteY19" fmla="*/ 3063668 h 3063668"/>
                <a:gd name="connsiteX20" fmla="*/ 0 w 4521200"/>
                <a:gd name="connsiteY20" fmla="*/ 2512208 h 3063668"/>
                <a:gd name="connsiteX21" fmla="*/ 0 w 4521200"/>
                <a:gd name="connsiteY21" fmla="*/ 1899474 h 3063668"/>
                <a:gd name="connsiteX22" fmla="*/ 0 w 4521200"/>
                <a:gd name="connsiteY22" fmla="*/ 1378651 h 3063668"/>
                <a:gd name="connsiteX23" fmla="*/ 0 w 4521200"/>
                <a:gd name="connsiteY23" fmla="*/ 827190 h 3063668"/>
                <a:gd name="connsiteX24" fmla="*/ 0 w 4521200"/>
                <a:gd name="connsiteY24" fmla="*/ 0 h 3063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21200" h="3063668" fill="none" extrusionOk="0">
                  <a:moveTo>
                    <a:pt x="0" y="0"/>
                  </a:moveTo>
                  <a:cubicBezTo>
                    <a:pt x="229953" y="339"/>
                    <a:pt x="358009" y="16917"/>
                    <a:pt x="555462" y="0"/>
                  </a:cubicBezTo>
                  <a:cubicBezTo>
                    <a:pt x="752915" y="-16917"/>
                    <a:pt x="1084409" y="11985"/>
                    <a:pt x="1246559" y="0"/>
                  </a:cubicBezTo>
                  <a:cubicBezTo>
                    <a:pt x="1408709" y="-11985"/>
                    <a:pt x="1582635" y="12478"/>
                    <a:pt x="1756809" y="0"/>
                  </a:cubicBezTo>
                  <a:cubicBezTo>
                    <a:pt x="1930983" y="-12478"/>
                    <a:pt x="2268320" y="17234"/>
                    <a:pt x="2447907" y="0"/>
                  </a:cubicBezTo>
                  <a:cubicBezTo>
                    <a:pt x="2627494" y="-17234"/>
                    <a:pt x="2845541" y="-250"/>
                    <a:pt x="3139005" y="0"/>
                  </a:cubicBezTo>
                  <a:cubicBezTo>
                    <a:pt x="3432469" y="250"/>
                    <a:pt x="3552806" y="-15244"/>
                    <a:pt x="3694466" y="0"/>
                  </a:cubicBezTo>
                  <a:cubicBezTo>
                    <a:pt x="3836126" y="15244"/>
                    <a:pt x="4205878" y="31974"/>
                    <a:pt x="4521200" y="0"/>
                  </a:cubicBezTo>
                  <a:cubicBezTo>
                    <a:pt x="4492602" y="328925"/>
                    <a:pt x="4514780" y="510164"/>
                    <a:pt x="4521200" y="674007"/>
                  </a:cubicBezTo>
                  <a:cubicBezTo>
                    <a:pt x="4527620" y="837850"/>
                    <a:pt x="4506666" y="1055907"/>
                    <a:pt x="4521200" y="1256104"/>
                  </a:cubicBezTo>
                  <a:cubicBezTo>
                    <a:pt x="4535734" y="1456301"/>
                    <a:pt x="4540005" y="1691665"/>
                    <a:pt x="4521200" y="1807564"/>
                  </a:cubicBezTo>
                  <a:cubicBezTo>
                    <a:pt x="4502395" y="1923463"/>
                    <a:pt x="4549153" y="2246713"/>
                    <a:pt x="4521200" y="2481571"/>
                  </a:cubicBezTo>
                  <a:cubicBezTo>
                    <a:pt x="4493247" y="2716429"/>
                    <a:pt x="4521769" y="2827901"/>
                    <a:pt x="4521200" y="3063668"/>
                  </a:cubicBezTo>
                  <a:cubicBezTo>
                    <a:pt x="4188204" y="3068265"/>
                    <a:pt x="4108332" y="3073697"/>
                    <a:pt x="3830102" y="3063668"/>
                  </a:cubicBezTo>
                  <a:cubicBezTo>
                    <a:pt x="3551872" y="3053639"/>
                    <a:pt x="3462473" y="3063978"/>
                    <a:pt x="3274641" y="3063668"/>
                  </a:cubicBezTo>
                  <a:cubicBezTo>
                    <a:pt x="3086809" y="3063358"/>
                    <a:pt x="2862939" y="3069853"/>
                    <a:pt x="2538331" y="3063668"/>
                  </a:cubicBezTo>
                  <a:cubicBezTo>
                    <a:pt x="2213723" y="3057484"/>
                    <a:pt x="2141843" y="3048971"/>
                    <a:pt x="1937657" y="3063668"/>
                  </a:cubicBezTo>
                  <a:cubicBezTo>
                    <a:pt x="1733471" y="3078365"/>
                    <a:pt x="1599465" y="3037652"/>
                    <a:pt x="1336983" y="3063668"/>
                  </a:cubicBezTo>
                  <a:cubicBezTo>
                    <a:pt x="1074501" y="3089684"/>
                    <a:pt x="940554" y="3091041"/>
                    <a:pt x="691098" y="3063668"/>
                  </a:cubicBezTo>
                  <a:cubicBezTo>
                    <a:pt x="441643" y="3036295"/>
                    <a:pt x="169674" y="3051336"/>
                    <a:pt x="0" y="3063668"/>
                  </a:cubicBezTo>
                  <a:cubicBezTo>
                    <a:pt x="-9395" y="2882134"/>
                    <a:pt x="20066" y="2653592"/>
                    <a:pt x="0" y="2512208"/>
                  </a:cubicBezTo>
                  <a:cubicBezTo>
                    <a:pt x="-20066" y="2370824"/>
                    <a:pt x="22953" y="2199339"/>
                    <a:pt x="0" y="1899474"/>
                  </a:cubicBezTo>
                  <a:cubicBezTo>
                    <a:pt x="-22953" y="1599609"/>
                    <a:pt x="-23727" y="1564561"/>
                    <a:pt x="0" y="1378651"/>
                  </a:cubicBezTo>
                  <a:cubicBezTo>
                    <a:pt x="23727" y="1192741"/>
                    <a:pt x="-2432" y="955688"/>
                    <a:pt x="0" y="827190"/>
                  </a:cubicBezTo>
                  <a:cubicBezTo>
                    <a:pt x="2432" y="698692"/>
                    <a:pt x="-33365" y="331809"/>
                    <a:pt x="0" y="0"/>
                  </a:cubicBezTo>
                  <a:close/>
                </a:path>
                <a:path w="4521200" h="3063668" stroke="0" extrusionOk="0">
                  <a:moveTo>
                    <a:pt x="0" y="0"/>
                  </a:moveTo>
                  <a:cubicBezTo>
                    <a:pt x="159519" y="-5013"/>
                    <a:pt x="285424" y="-13549"/>
                    <a:pt x="510250" y="0"/>
                  </a:cubicBezTo>
                  <a:cubicBezTo>
                    <a:pt x="735076" y="13549"/>
                    <a:pt x="978002" y="33220"/>
                    <a:pt x="1201347" y="0"/>
                  </a:cubicBezTo>
                  <a:cubicBezTo>
                    <a:pt x="1424692" y="-33220"/>
                    <a:pt x="1580210" y="13955"/>
                    <a:pt x="1756809" y="0"/>
                  </a:cubicBezTo>
                  <a:cubicBezTo>
                    <a:pt x="1933408" y="-13955"/>
                    <a:pt x="2170801" y="15527"/>
                    <a:pt x="2357483" y="0"/>
                  </a:cubicBezTo>
                  <a:cubicBezTo>
                    <a:pt x="2544165" y="-15527"/>
                    <a:pt x="2753056" y="11718"/>
                    <a:pt x="2867733" y="0"/>
                  </a:cubicBezTo>
                  <a:cubicBezTo>
                    <a:pt x="2982410" y="-11718"/>
                    <a:pt x="3258064" y="-11077"/>
                    <a:pt x="3468406" y="0"/>
                  </a:cubicBezTo>
                  <a:cubicBezTo>
                    <a:pt x="3678748" y="11077"/>
                    <a:pt x="4125139" y="-44439"/>
                    <a:pt x="4521200" y="0"/>
                  </a:cubicBezTo>
                  <a:cubicBezTo>
                    <a:pt x="4507268" y="207955"/>
                    <a:pt x="4504516" y="437860"/>
                    <a:pt x="4521200" y="551460"/>
                  </a:cubicBezTo>
                  <a:cubicBezTo>
                    <a:pt x="4537884" y="665060"/>
                    <a:pt x="4506988" y="977741"/>
                    <a:pt x="4521200" y="1133557"/>
                  </a:cubicBezTo>
                  <a:cubicBezTo>
                    <a:pt x="4535412" y="1289373"/>
                    <a:pt x="4533838" y="1444377"/>
                    <a:pt x="4521200" y="1685017"/>
                  </a:cubicBezTo>
                  <a:cubicBezTo>
                    <a:pt x="4508562" y="1925657"/>
                    <a:pt x="4497194" y="2077388"/>
                    <a:pt x="4521200" y="2205841"/>
                  </a:cubicBezTo>
                  <a:cubicBezTo>
                    <a:pt x="4545206" y="2334294"/>
                    <a:pt x="4549576" y="2868325"/>
                    <a:pt x="4521200" y="3063668"/>
                  </a:cubicBezTo>
                  <a:cubicBezTo>
                    <a:pt x="4373486" y="3063647"/>
                    <a:pt x="4042705" y="3067284"/>
                    <a:pt x="3875314" y="3063668"/>
                  </a:cubicBezTo>
                  <a:cubicBezTo>
                    <a:pt x="3707923" y="3060052"/>
                    <a:pt x="3434140" y="3033135"/>
                    <a:pt x="3229429" y="3063668"/>
                  </a:cubicBezTo>
                  <a:cubicBezTo>
                    <a:pt x="3024718" y="3094201"/>
                    <a:pt x="2857963" y="3041316"/>
                    <a:pt x="2583543" y="3063668"/>
                  </a:cubicBezTo>
                  <a:cubicBezTo>
                    <a:pt x="2309123" y="3086020"/>
                    <a:pt x="2300001" y="3047790"/>
                    <a:pt x="2073293" y="3063668"/>
                  </a:cubicBezTo>
                  <a:cubicBezTo>
                    <a:pt x="1846585" y="3079547"/>
                    <a:pt x="1652038" y="3069355"/>
                    <a:pt x="1472619" y="3063668"/>
                  </a:cubicBezTo>
                  <a:cubicBezTo>
                    <a:pt x="1293200" y="3057981"/>
                    <a:pt x="1085802" y="3089007"/>
                    <a:pt x="826734" y="3063668"/>
                  </a:cubicBezTo>
                  <a:cubicBezTo>
                    <a:pt x="567667" y="3038329"/>
                    <a:pt x="411307" y="3038286"/>
                    <a:pt x="0" y="3063668"/>
                  </a:cubicBezTo>
                  <a:cubicBezTo>
                    <a:pt x="12370" y="2920855"/>
                    <a:pt x="7684" y="2668827"/>
                    <a:pt x="0" y="2542844"/>
                  </a:cubicBezTo>
                  <a:cubicBezTo>
                    <a:pt x="-7684" y="2416861"/>
                    <a:pt x="-9273" y="2092704"/>
                    <a:pt x="0" y="1868837"/>
                  </a:cubicBezTo>
                  <a:cubicBezTo>
                    <a:pt x="9273" y="1644970"/>
                    <a:pt x="17167" y="1465424"/>
                    <a:pt x="0" y="1317377"/>
                  </a:cubicBezTo>
                  <a:cubicBezTo>
                    <a:pt x="-17167" y="1169330"/>
                    <a:pt x="-20578" y="982730"/>
                    <a:pt x="0" y="765917"/>
                  </a:cubicBezTo>
                  <a:cubicBezTo>
                    <a:pt x="20578" y="549104"/>
                    <a:pt x="-4389" y="310815"/>
                    <a:pt x="0" y="0"/>
                  </a:cubicBezTo>
                  <a:close/>
                </a:path>
              </a:pathLst>
            </a:custGeom>
            <a:solidFill>
              <a:srgbClr val="E54837">
                <a:alpha val="18824"/>
              </a:srgbClr>
            </a:solidFill>
            <a:ln>
              <a:extLst>
                <a:ext uri="{C807C97D-BFC1-408E-A445-0C87EB9F89A2}">
                  <ask:lineSketchStyleProps xmlns:ask="http://schemas.microsoft.com/office/drawing/2018/sketchyshapes" sd="21614669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95253DB5-7645-4FC6-90D5-56D3BA38A01B}"/>
                </a:ext>
              </a:extLst>
            </p:cNvPr>
            <p:cNvSpPr txBox="1">
              <a:spLocks/>
            </p:cNvSpPr>
            <p:nvPr/>
          </p:nvSpPr>
          <p:spPr>
            <a:xfrm>
              <a:off x="1408830" y="2136427"/>
              <a:ext cx="3594970" cy="1788753"/>
            </a:xfrm>
            <a:prstGeom prst="rect">
              <a:avLst/>
            </a:prstGeom>
          </p:spPr>
          <p:txBody>
            <a:bodyPr vert="horz" lIns="109728" tIns="109728" rIns="109728" bIns="91440" rtlCol="0" anchor="t">
              <a:noAutofit/>
            </a:bodyPr>
            <a:lstStyle>
              <a:lvl1pPr algn="l" defTabSz="914400" rtl="0" eaLnBrk="1" latinLnBrk="0" hangingPunct="1">
                <a:lnSpc>
                  <a:spcPct val="130000"/>
                </a:lnSpc>
                <a:spcBef>
                  <a:spcPct val="0"/>
                </a:spcBef>
                <a:buNone/>
                <a:defRPr sz="3200" b="1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rgbClr val="000000"/>
                  </a:solidFill>
                </a:rPr>
                <a:t>5</a:t>
              </a:r>
              <a:r>
                <a:rPr lang="en-US" sz="2000" b="1" i="0" dirty="0">
                  <a:solidFill>
                    <a:srgbClr val="000000"/>
                  </a:solidFill>
                  <a:effectLst/>
                  <a:latin typeface="+mj-lt"/>
                </a:rPr>
                <a:t>. In the Edit Environment Variable window, click the </a:t>
              </a:r>
              <a:r>
                <a:rPr lang="en-US" sz="2000" b="1" i="0" dirty="0">
                  <a:solidFill>
                    <a:srgbClr val="000000"/>
                  </a:solidFill>
                  <a:effectLst/>
                  <a:latin typeface="Arial Black" panose="020B0A04020102020204" pitchFamily="34" charset="0"/>
                </a:rPr>
                <a:t>New</a:t>
              </a:r>
              <a:r>
                <a:rPr lang="en-US" sz="2000" b="1" i="0" dirty="0">
                  <a:solidFill>
                    <a:srgbClr val="000000"/>
                  </a:solidFill>
                  <a:effectLst/>
                  <a:latin typeface="+mj-lt"/>
                </a:rPr>
                <a:t> button and add the </a:t>
              </a:r>
              <a:r>
                <a:rPr lang="en-US" sz="2000" b="1" i="0" dirty="0">
                  <a:solidFill>
                    <a:srgbClr val="000000"/>
                  </a:solidFill>
                  <a:effectLst/>
                  <a:latin typeface="Arial Black" panose="020B0A04020102020204" pitchFamily="34" charset="0"/>
                </a:rPr>
                <a:t>path for </a:t>
              </a:r>
              <a:r>
                <a:rPr lang="en-US" sz="2000" b="1" i="0" dirty="0" err="1">
                  <a:solidFill>
                    <a:srgbClr val="000000"/>
                  </a:solidFill>
                  <a:effectLst/>
                  <a:latin typeface="Arial Black" panose="020B0A04020102020204" pitchFamily="34" charset="0"/>
                </a:rPr>
                <a:t>OpenNLP</a:t>
              </a:r>
              <a:r>
                <a:rPr lang="en-US" sz="2000" b="1" i="0" dirty="0">
                  <a:solidFill>
                    <a:srgbClr val="000000"/>
                  </a:solidFill>
                  <a:effectLst/>
                  <a:latin typeface="Arial Black" panose="020B0A04020102020204" pitchFamily="34" charset="0"/>
                </a:rPr>
                <a:t> directory </a:t>
              </a:r>
              <a:r>
                <a:rPr lang="en-US" sz="2000" b="1" i="0" dirty="0">
                  <a:solidFill>
                    <a:srgbClr val="000000"/>
                  </a:solidFill>
                  <a:effectLst/>
                  <a:latin typeface="+mj-lt"/>
                </a:rPr>
                <a:t>and click the OK button.</a:t>
              </a:r>
              <a:endParaRPr lang="en-US" sz="2000" b="1" dirty="0">
                <a:latin typeface="+mj-lt"/>
              </a:endParaRPr>
            </a:p>
          </p:txBody>
        </p:sp>
      </p:grpSp>
      <p:pic>
        <p:nvPicPr>
          <p:cNvPr id="5" name="Graphic 4" descr="Route (Two Pins With A Path)">
            <a:extLst>
              <a:ext uri="{FF2B5EF4-FFF2-40B4-BE49-F238E27FC236}">
                <a16:creationId xmlns:a16="http://schemas.microsoft.com/office/drawing/2014/main" id="{1A87F3A5-8C8D-4855-8A52-595C03B51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046995" y="1974935"/>
            <a:ext cx="761129" cy="761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C6A476-2483-48FE-A792-C569C6321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930" y="-20418"/>
            <a:ext cx="6273800" cy="6878418"/>
          </a:xfrm>
          <a:prstGeom prst="rect">
            <a:avLst/>
          </a:prstGeom>
        </p:spPr>
      </p:pic>
      <p:pic>
        <p:nvPicPr>
          <p:cNvPr id="3" name="Graphic 2" descr="Cursor">
            <a:extLst>
              <a:ext uri="{FF2B5EF4-FFF2-40B4-BE49-F238E27FC236}">
                <a16:creationId xmlns:a16="http://schemas.microsoft.com/office/drawing/2014/main" id="{70218002-68F6-49BC-AB33-5D92AB8A6D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33794" y="5979077"/>
            <a:ext cx="254930" cy="25493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A3A6F47-2308-4BCA-B946-9E8F484741F7}"/>
              </a:ext>
            </a:extLst>
          </p:cNvPr>
          <p:cNvSpPr/>
          <p:nvPr/>
        </p:nvSpPr>
        <p:spPr>
          <a:xfrm>
            <a:off x="5007974" y="1043138"/>
            <a:ext cx="929476" cy="2549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1D07B1-DFEB-45CB-AA0C-BF4E4915965E}"/>
              </a:ext>
            </a:extLst>
          </p:cNvPr>
          <p:cNvSpPr/>
          <p:nvPr/>
        </p:nvSpPr>
        <p:spPr>
          <a:xfrm>
            <a:off x="873924" y="2481134"/>
            <a:ext cx="4076700" cy="2049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594CF8-41D3-4564-93D0-2F2BDE267ADA}"/>
              </a:ext>
            </a:extLst>
          </p:cNvPr>
          <p:cNvSpPr/>
          <p:nvPr/>
        </p:nvSpPr>
        <p:spPr>
          <a:xfrm>
            <a:off x="5024937" y="1043138"/>
            <a:ext cx="876300" cy="252389"/>
          </a:xfrm>
          <a:prstGeom prst="rect">
            <a:avLst/>
          </a:prstGeom>
          <a:solidFill>
            <a:srgbClr val="AEAEAE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Cursor">
            <a:extLst>
              <a:ext uri="{FF2B5EF4-FFF2-40B4-BE49-F238E27FC236}">
                <a16:creationId xmlns:a16="http://schemas.microsoft.com/office/drawing/2014/main" id="{93D2ED07-CC41-433C-A2FC-5ABE0F4BD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6307" y="1168062"/>
            <a:ext cx="254930" cy="25493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2D6B60B-4BBA-45F9-BC3B-F16597CC5EE0}"/>
              </a:ext>
            </a:extLst>
          </p:cNvPr>
          <p:cNvSpPr/>
          <p:nvPr/>
        </p:nvSpPr>
        <p:spPr>
          <a:xfrm>
            <a:off x="912525" y="2481134"/>
            <a:ext cx="3958359" cy="204916"/>
          </a:xfrm>
          <a:prstGeom prst="rect">
            <a:avLst/>
          </a:prstGeom>
          <a:solidFill>
            <a:schemeClr val="bg1"/>
          </a:solidFill>
          <a:ln>
            <a:solidFill>
              <a:srgbClr val="F4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4352C4-E3C4-414D-95CE-60C7FD6022C8}"/>
              </a:ext>
            </a:extLst>
          </p:cNvPr>
          <p:cNvSpPr/>
          <p:nvPr/>
        </p:nvSpPr>
        <p:spPr>
          <a:xfrm>
            <a:off x="912525" y="2481134"/>
            <a:ext cx="3958359" cy="204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3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50"/>
                            </p:stCondLst>
                            <p:childTnLst>
                              <p:par>
                                <p:cTn id="20" presetID="22" presetClass="exit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8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6" grpId="1" animBg="1"/>
      <p:bldP spid="18" grpId="0" animBg="1"/>
      <p:bldP spid="13" grpId="0" animBg="1"/>
    </p:bldLst>
  </p:timing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Override1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455B2D-BAB7-438A-85DA-0266A24CB79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F95FD5-1F25-4FA5-84C8-2AB1AFB89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353</Words>
  <Application>Microsoft Office PowerPoint</Application>
  <PresentationFormat>Widescreen</PresentationFormat>
  <Paragraphs>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Meiryo</vt:lpstr>
      <vt:lpstr>Arial</vt:lpstr>
      <vt:lpstr>Arial Black</vt:lpstr>
      <vt:lpstr>Corbel</vt:lpstr>
      <vt:lpstr>SketchLinesVTI</vt:lpstr>
      <vt:lpstr>Apache openNLP</vt:lpstr>
      <vt:lpstr>How to install</vt:lpstr>
      <vt:lpstr>PowerPoint Presentation</vt:lpstr>
      <vt:lpstr>PowerPoint Presentation</vt:lpstr>
      <vt:lpstr>Setting the Classpath</vt:lpstr>
      <vt:lpstr>PowerPoint Presentation</vt:lpstr>
      <vt:lpstr>PowerPoint Presentation</vt:lpstr>
      <vt:lpstr>PowerPoint Presentation</vt:lpstr>
      <vt:lpstr>PowerPoint Presentation</vt:lpstr>
      <vt:lpstr>Setting in your project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openNLP</dc:title>
  <dc:creator>Sarah Hernández</dc:creator>
  <cp:lastModifiedBy>Sarah Hernández</cp:lastModifiedBy>
  <cp:revision>27</cp:revision>
  <dcterms:created xsi:type="dcterms:W3CDTF">2020-08-18T14:53:13Z</dcterms:created>
  <dcterms:modified xsi:type="dcterms:W3CDTF">2020-08-18T17:49:32Z</dcterms:modified>
</cp:coreProperties>
</file>