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4c3fd10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4c3fd10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94c3fd10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94c3fd10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6c38aca6f2e47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c38aca6f2e47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a6b50340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a6b50340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6c38aca6f2e472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c38aca6f2e472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6c38aca6f2e4725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c38aca6f2e472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6c38aca6f2e472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c38aca6f2e472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a6b50340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a6b50340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a6b50340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a6b50340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4c3fd10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4c3fd10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HomeCookHub</a:t>
            </a:r>
            <a:endParaRPr/>
          </a:p>
        </p:txBody>
      </p:sp>
      <p:sp>
        <p:nvSpPr>
          <p:cNvPr id="67" name="Google Shape;67;p13"/>
          <p:cNvSpPr txBox="1"/>
          <p:nvPr>
            <p:ph idx="1" type="subTitle"/>
          </p:nvPr>
        </p:nvSpPr>
        <p:spPr>
          <a:xfrm>
            <a:off x="2137250"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Mary Meineke, Sarah Murdock, Preston Savey, </a:t>
            </a:r>
            <a:r>
              <a:rPr lang="en"/>
              <a:t>John</a:t>
            </a:r>
            <a:r>
              <a:rPr lang="en"/>
              <a:t> Thompson,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reviews to recipes so that people can get user feedback and improve their recipes as well as help users choose more popular recipes</a:t>
            </a:r>
            <a:endParaRPr/>
          </a:p>
          <a:p>
            <a:pPr indent="-342900" lvl="0" marL="457200" rtl="0" algn="l">
              <a:spcBef>
                <a:spcPts val="0"/>
              </a:spcBef>
              <a:spcAft>
                <a:spcPts val="0"/>
              </a:spcAft>
              <a:buSzPts val="1800"/>
              <a:buChar char="-"/>
            </a:pPr>
            <a:r>
              <a:rPr lang="en"/>
              <a:t>Add backend hosting so the entire website and all of its functionality can be viewed on our GitHub pages hosted url</a:t>
            </a:r>
            <a:endParaRPr/>
          </a:p>
          <a:p>
            <a:pPr indent="-342900" lvl="0" marL="457200" rtl="0" algn="l">
              <a:spcBef>
                <a:spcPts val="0"/>
              </a:spcBef>
              <a:spcAft>
                <a:spcPts val="0"/>
              </a:spcAft>
              <a:buSzPts val="1800"/>
              <a:buChar char="-"/>
            </a:pPr>
            <a:r>
              <a:rPr lang="en"/>
              <a:t>Add filtering to the search function for user preferences such as dietary restrictions </a:t>
            </a:r>
            <a:endParaRPr/>
          </a:p>
          <a:p>
            <a:pPr indent="-342900" lvl="0" marL="457200" rtl="0" algn="l">
              <a:spcBef>
                <a:spcPts val="0"/>
              </a:spcBef>
              <a:spcAft>
                <a:spcPts val="0"/>
              </a:spcAft>
              <a:buSzPts val="1800"/>
              <a:buChar char="-"/>
            </a:pPr>
            <a:r>
              <a:rPr lang="en"/>
              <a:t>Implement Mobile Integration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We Are</a:t>
            </a:r>
            <a:endParaRPr/>
          </a:p>
        </p:txBody>
      </p:sp>
      <p:sp>
        <p:nvSpPr>
          <p:cNvPr id="73" name="Google Shape;73;p14"/>
          <p:cNvSpPr txBox="1"/>
          <p:nvPr>
            <p:ph idx="1" type="body"/>
          </p:nvPr>
        </p:nvSpPr>
        <p:spPr>
          <a:xfrm>
            <a:off x="440650" y="1266325"/>
            <a:ext cx="45114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latin typeface="Arial"/>
                <a:ea typeface="Arial"/>
                <a:cs typeface="Arial"/>
                <a:sym typeface="Arial"/>
              </a:rPr>
              <a:t>Group Members:</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b="1" lang="en" sz="2000">
                <a:latin typeface="Arial"/>
                <a:ea typeface="Arial"/>
                <a:cs typeface="Arial"/>
                <a:sym typeface="Arial"/>
              </a:rPr>
              <a:t>Mary Meineke</a:t>
            </a:r>
            <a:endParaRPr b="1"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meinekme@mail.uc.edu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Sarah Murdock</a:t>
            </a:r>
            <a:endParaRPr b="1"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murdocsg@mail.uc.edu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Preston Savey</a:t>
            </a:r>
            <a:endParaRPr b="1"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saveypc@mail.uc.edu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b="1" lang="en" sz="2000">
                <a:latin typeface="Arial"/>
                <a:ea typeface="Arial"/>
                <a:cs typeface="Arial"/>
                <a:sym typeface="Arial"/>
              </a:rPr>
              <a:t>John</a:t>
            </a:r>
            <a:r>
              <a:rPr b="1" lang="en" sz="2000">
                <a:latin typeface="Arial"/>
                <a:ea typeface="Arial"/>
                <a:cs typeface="Arial"/>
                <a:sym typeface="Arial"/>
              </a:rPr>
              <a:t> Thompson</a:t>
            </a:r>
            <a:endParaRPr b="1"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thomp5je@mail.uc.edu</a:t>
            </a:r>
            <a:endParaRPr sz="2000">
              <a:latin typeface="Arial"/>
              <a:ea typeface="Arial"/>
              <a:cs typeface="Arial"/>
              <a:sym typeface="Arial"/>
            </a:endParaRPr>
          </a:p>
        </p:txBody>
      </p:sp>
      <p:sp>
        <p:nvSpPr>
          <p:cNvPr id="74" name="Google Shape;74;p14"/>
          <p:cNvSpPr txBox="1"/>
          <p:nvPr>
            <p:ph idx="1" type="body"/>
          </p:nvPr>
        </p:nvSpPr>
        <p:spPr>
          <a:xfrm>
            <a:off x="4572000" y="1399650"/>
            <a:ext cx="45114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latin typeface="Arial"/>
                <a:ea typeface="Arial"/>
                <a:cs typeface="Arial"/>
                <a:sym typeface="Arial"/>
              </a:rPr>
              <a:t>Project Advisor:</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b="1" lang="en" sz="2000">
                <a:latin typeface="Arial"/>
                <a:ea typeface="Arial"/>
                <a:cs typeface="Arial"/>
                <a:sym typeface="Arial"/>
              </a:rPr>
              <a:t>Dr. Jillian Aurisano</a:t>
            </a:r>
            <a:endParaRPr b="1"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jillian.aurisano@uc.edu</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28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Roles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Sarah: Frontend Development</a:t>
            </a:r>
            <a:endParaRPr/>
          </a:p>
          <a:p>
            <a:pPr indent="0" lvl="0" marL="0" rtl="0" algn="l">
              <a:spcBef>
                <a:spcPts val="1200"/>
              </a:spcBef>
              <a:spcAft>
                <a:spcPts val="0"/>
              </a:spcAft>
              <a:buNone/>
            </a:pPr>
            <a:r>
              <a:rPr lang="en"/>
              <a:t>Preston: </a:t>
            </a:r>
            <a:r>
              <a:rPr lang="en"/>
              <a:t>Frontend Development</a:t>
            </a:r>
            <a:endParaRPr/>
          </a:p>
          <a:p>
            <a:pPr indent="0" lvl="0" marL="0" rtl="0" algn="l">
              <a:spcBef>
                <a:spcPts val="1200"/>
              </a:spcBef>
              <a:spcAft>
                <a:spcPts val="0"/>
              </a:spcAft>
              <a:buNone/>
            </a:pPr>
            <a:r>
              <a:rPr lang="en"/>
              <a:t>John: Backend Development</a:t>
            </a:r>
            <a:endParaRPr/>
          </a:p>
          <a:p>
            <a:pPr indent="0" lvl="0" marL="0" rtl="0" algn="l">
              <a:spcBef>
                <a:spcPts val="1200"/>
              </a:spcBef>
              <a:spcAft>
                <a:spcPts val="1200"/>
              </a:spcAft>
              <a:buNone/>
            </a:pPr>
            <a:r>
              <a:rPr lang="en"/>
              <a:t>Mary: Backend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HomeCookHub aspires to unify the fragmented world of online culinary resources into a singular, holistic platform. Our primary goal is to confront and simplify the multifaceted challenges encountered by home cooks. These range from planning varied and nutritious meals, maintaining organized grocery lists, customizing recipes to align with specific dietary restrictions, acquiring new culinary skills, to making environmentally conscious and sustainable decisions in the kitchen.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Goals</a:t>
            </a:r>
            <a:endParaRPr/>
          </a:p>
        </p:txBody>
      </p:sp>
      <p:sp>
        <p:nvSpPr>
          <p:cNvPr id="92" name="Google Shape;92;p17"/>
          <p:cNvSpPr txBox="1"/>
          <p:nvPr>
            <p:ph idx="1" type="body"/>
          </p:nvPr>
        </p:nvSpPr>
        <p:spPr>
          <a:xfrm>
            <a:off x="311700" y="1252691"/>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Project Purpose Statement:</a:t>
            </a:r>
            <a:endParaRPr b="1"/>
          </a:p>
          <a:p>
            <a:pPr indent="0" lvl="0" marL="0" rtl="0" algn="l">
              <a:spcBef>
                <a:spcPts val="1200"/>
              </a:spcBef>
              <a:spcAft>
                <a:spcPts val="0"/>
              </a:spcAft>
              <a:buNone/>
            </a:pPr>
            <a:r>
              <a:rPr lang="en"/>
              <a:t>HomeCookHub aims to </a:t>
            </a:r>
            <a:r>
              <a:rPr lang="en"/>
              <a:t>consolidate various cooking tools into one platform, making the entire cooking process—from recipe discovery to meal planning to grocery list—more efficient and sustainable</a:t>
            </a:r>
            <a:r>
              <a:rPr lang="en"/>
              <a:t>.</a:t>
            </a:r>
            <a:endParaRPr/>
          </a:p>
          <a:p>
            <a:pPr indent="0" lvl="0" marL="0" rtl="0" algn="l">
              <a:spcBef>
                <a:spcPts val="1200"/>
              </a:spcBef>
              <a:spcAft>
                <a:spcPts val="0"/>
              </a:spcAft>
              <a:buNone/>
            </a:pPr>
            <a:r>
              <a:rPr b="1" lang="en"/>
              <a:t>Project Goals:</a:t>
            </a:r>
            <a:endParaRPr b="1"/>
          </a:p>
          <a:p>
            <a:pPr indent="0" lvl="0" marL="0" rtl="0" algn="l">
              <a:spcBef>
                <a:spcPts val="1200"/>
              </a:spcBef>
              <a:spcAft>
                <a:spcPts val="0"/>
              </a:spcAft>
              <a:buNone/>
            </a:pPr>
            <a:r>
              <a:rPr lang="en"/>
              <a:t>Unified Platform: Create a one-stop solution for recipes, meal planning, and grocery list generation.</a:t>
            </a:r>
            <a:endParaRPr/>
          </a:p>
          <a:p>
            <a:pPr indent="0" lvl="0" marL="0" rtl="0" algn="l">
              <a:spcBef>
                <a:spcPts val="1200"/>
              </a:spcBef>
              <a:spcAft>
                <a:spcPts val="1200"/>
              </a:spcAft>
              <a:buNone/>
            </a:pPr>
            <a:r>
              <a:rPr lang="en"/>
              <a:t>Community Interaction: Provide a space for users to share and learn from each other.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300"/>
              </a:spcBef>
              <a:spcAft>
                <a:spcPts val="0"/>
              </a:spcAft>
              <a:buClr>
                <a:srgbClr val="1F2328"/>
              </a:buClr>
              <a:buSzPts val="1800"/>
              <a:buFont typeface="Open Sans"/>
              <a:buChar char="●"/>
            </a:pPr>
            <a:r>
              <a:rPr lang="en">
                <a:solidFill>
                  <a:srgbClr val="1F2328"/>
                </a:solidFill>
                <a:highlight>
                  <a:srgbClr val="FFFFFF"/>
                </a:highlight>
              </a:rPr>
              <a:t>As a home cook with a busy schedule I would like to easily and efficiently plan meals and create grocery lists by utilizing the meal plan generator and automated grocery list generation features.</a:t>
            </a:r>
            <a:endParaRPr>
              <a:solidFill>
                <a:srgbClr val="1F2328"/>
              </a:solidFill>
              <a:highlight>
                <a:srgbClr val="FFFFFF"/>
              </a:highlight>
            </a:endParaRPr>
          </a:p>
          <a:p>
            <a:pPr indent="-342900" lvl="0" marL="457200" rtl="0" algn="l">
              <a:spcBef>
                <a:spcPts val="0"/>
              </a:spcBef>
              <a:spcAft>
                <a:spcPts val="0"/>
              </a:spcAft>
              <a:buClr>
                <a:srgbClr val="1F2328"/>
              </a:buClr>
              <a:buSzPts val="1800"/>
              <a:buFont typeface="Open Sans"/>
              <a:buChar char="●"/>
            </a:pPr>
            <a:r>
              <a:rPr lang="en">
                <a:solidFill>
                  <a:srgbClr val="1F2328"/>
                </a:solidFill>
                <a:highlight>
                  <a:srgbClr val="FFFFFF"/>
                </a:highlight>
              </a:rPr>
              <a:t>As a cook, I want to easily find new recipes that I am able to cook.</a:t>
            </a:r>
            <a:endParaRPr>
              <a:solidFill>
                <a:srgbClr val="1F2328"/>
              </a:solidFill>
              <a:highlight>
                <a:srgbClr val="FFFFFF"/>
              </a:highlight>
            </a:endParaRPr>
          </a:p>
          <a:p>
            <a:pPr indent="-342900" lvl="0" marL="457200" rtl="0" algn="l">
              <a:spcBef>
                <a:spcPts val="0"/>
              </a:spcBef>
              <a:spcAft>
                <a:spcPts val="0"/>
              </a:spcAft>
              <a:buClr>
                <a:srgbClr val="1F2328"/>
              </a:buClr>
              <a:buSzPts val="1800"/>
              <a:buFont typeface="Open Sans"/>
              <a:buChar char="●"/>
            </a:pPr>
            <a:r>
              <a:rPr lang="en">
                <a:solidFill>
                  <a:srgbClr val="1F2328"/>
                </a:solidFill>
                <a:highlight>
                  <a:srgbClr val="FFFFFF"/>
                </a:highlight>
              </a:rPr>
              <a:t>As a chef I would like to share my recipes.</a:t>
            </a:r>
            <a:endParaRPr>
              <a:solidFill>
                <a:srgbClr val="1F2328"/>
              </a:solidFill>
              <a:highlight>
                <a:srgbClr val="FFFFFF"/>
              </a:highlight>
            </a:endParaRPr>
          </a:p>
          <a:p>
            <a:pPr indent="0" lvl="0" marL="457200" rtl="0" algn="l">
              <a:spcBef>
                <a:spcPts val="300"/>
              </a:spcBef>
              <a:spcAft>
                <a:spcPts val="0"/>
              </a:spcAft>
              <a:buNone/>
            </a:pPr>
            <a:r>
              <a:t/>
            </a:r>
            <a:endParaRPr>
              <a:solidFill>
                <a:srgbClr val="1F2328"/>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a:t>
            </a:r>
            <a:endParaRPr/>
          </a:p>
        </p:txBody>
      </p:sp>
      <p:pic>
        <p:nvPicPr>
          <p:cNvPr id="104" name="Google Shape;104;p19"/>
          <p:cNvPicPr preferRelativeResize="0"/>
          <p:nvPr/>
        </p:nvPicPr>
        <p:blipFill>
          <a:blip r:embed="rId3">
            <a:alphaModFix/>
          </a:blip>
          <a:stretch>
            <a:fillRect/>
          </a:stretch>
        </p:blipFill>
        <p:spPr>
          <a:xfrm>
            <a:off x="1869926" y="1066000"/>
            <a:ext cx="5483151" cy="380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Accomplishments</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 and Backend implementation on Web</a:t>
            </a:r>
            <a:endParaRPr/>
          </a:p>
          <a:p>
            <a:pPr indent="-342900" lvl="0" marL="457200" rtl="0" algn="l">
              <a:spcBef>
                <a:spcPts val="0"/>
              </a:spcBef>
              <a:spcAft>
                <a:spcPts val="0"/>
              </a:spcAft>
              <a:buSzPts val="1800"/>
              <a:buChar char="●"/>
            </a:pPr>
            <a:r>
              <a:rPr lang="en"/>
              <a:t>Test Database</a:t>
            </a:r>
            <a:endParaRPr/>
          </a:p>
          <a:p>
            <a:pPr indent="-342900" lvl="0" marL="457200" rtl="0" algn="l">
              <a:spcBef>
                <a:spcPts val="0"/>
              </a:spcBef>
              <a:spcAft>
                <a:spcPts val="0"/>
              </a:spcAft>
              <a:buSzPts val="1800"/>
              <a:buChar char="●"/>
            </a:pPr>
            <a:r>
              <a:rPr lang="en"/>
              <a:t>Search function and viewing recipes</a:t>
            </a:r>
            <a:endParaRPr/>
          </a:p>
          <a:p>
            <a:pPr indent="-342900" lvl="0" marL="457200" rtl="0" algn="l">
              <a:spcBef>
                <a:spcPts val="0"/>
              </a:spcBef>
              <a:spcAft>
                <a:spcPts val="0"/>
              </a:spcAft>
              <a:buSzPts val="1800"/>
              <a:buChar char="●"/>
            </a:pPr>
            <a:r>
              <a:rPr lang="en"/>
              <a:t>Ability to add recipes that other users are able to search</a:t>
            </a:r>
            <a:endParaRPr/>
          </a:p>
          <a:p>
            <a:pPr indent="-342900" lvl="0" marL="457200" rtl="0" algn="l">
              <a:spcBef>
                <a:spcPts val="0"/>
              </a:spcBef>
              <a:spcAft>
                <a:spcPts val="0"/>
              </a:spcAft>
              <a:buSzPts val="1800"/>
              <a:buChar char="●"/>
            </a:pPr>
            <a:r>
              <a:rPr lang="en"/>
              <a:t>Meal planning and grocery lists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814800"/>
            <a:ext cx="85839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