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2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9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7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6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4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1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0E17-E2F0-484A-86CF-D2CDF737AF44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54F0-8315-4036-B7D5-EB4D4E42F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5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Mathematical Economics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1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Eigenvalues and Eigenvectors</a:t>
            </a:r>
          </a:p>
          <a:p>
            <a:r>
              <a:rPr lang="en-US" dirty="0" smtClean="0"/>
              <a:t>Diagonalization of Real Matrices</a:t>
            </a:r>
          </a:p>
          <a:p>
            <a:r>
              <a:rPr lang="en-US" dirty="0" smtClean="0"/>
              <a:t>Diagonalization of Symmetric Real Matrices</a:t>
            </a:r>
          </a:p>
          <a:p>
            <a:pPr lvl="1"/>
            <a:r>
              <a:rPr lang="en-US" dirty="0" smtClean="0"/>
              <a:t>Application to quadratic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Eigenvalues and Eigenvectors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be a vector space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We say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eigenvalue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eigenvector</a:t>
                </a:r>
                <a:r>
                  <a:rPr lang="en-US" dirty="0" smtClean="0"/>
                  <a:t> corresponding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/>
                  <a:t>eigenvalue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iff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/>
                  <a:t>eigenvalue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/>
                  <a:t>eigenvector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corresponding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crd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an </a:t>
                </a:r>
                <a:r>
                  <a:rPr lang="en-US" b="1" dirty="0" smtClean="0"/>
                  <a:t>eigenvector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corresponding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6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Diagonalization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5419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diagonalizable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diagonal, i.e.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 smtClean="0"/>
                  <a:t>Thus,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are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are eigenvectors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54197"/>
              </a:xfrm>
              <a:blipFill rotWithShape="0">
                <a:blip r:embed="rId2"/>
                <a:stretch>
                  <a:fillRect l="-1043" t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35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Diagonalization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266" y="1557866"/>
                <a:ext cx="11311467" cy="512515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</a:t>
                </a:r>
                <a:r>
                  <a:rPr lang="en-US" dirty="0" err="1" smtClean="0"/>
                  <a:t>diagonalize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we need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b="1" dirty="0" smtClean="0"/>
                  <a:t>eigenvalues</a:t>
                </a:r>
                <a:r>
                  <a:rPr lang="en-US" dirty="0" smtClean="0"/>
                  <a:t> and </a:t>
                </a:r>
                <a:r>
                  <a:rPr lang="en-US" b="1" dirty="0" smtClean="0"/>
                  <a:t>eigenvectors</a:t>
                </a:r>
                <a:r>
                  <a:rPr lang="en-US" dirty="0" smtClean="0"/>
                  <a:t>.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When eigenvectors = basis? </a:t>
                </a:r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The following are equivalent: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diagonalizable;</a:t>
                </a:r>
              </a:p>
              <a:p>
                <a:pPr lvl="1"/>
                <a:r>
                  <a:rPr lang="en-US" dirty="0" smtClean="0"/>
                  <a:t>Eigenvectors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form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:r>
                  <a:rPr lang="en-US" dirty="0" smtClean="0"/>
                  <a:t>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form a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u="sng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distinct</a:t>
                </a:r>
                <a:r>
                  <a:rPr lang="en-US" dirty="0" smtClean="0"/>
                  <a:t>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with corresponding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linearly independent</a:t>
                </a:r>
                <a:r>
                  <a:rPr lang="en-US" dirty="0" smtClean="0"/>
                  <a:t>.</a:t>
                </a:r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 </a:t>
                </a: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u="sng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distinct</a:t>
                </a:r>
                <a:r>
                  <a:rPr lang="en-US" dirty="0" smtClean="0"/>
                  <a:t> eigenvalues,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has a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basis</a:t>
                </a:r>
                <a:r>
                  <a:rPr lang="en-US" dirty="0" smtClean="0"/>
                  <a:t> consisting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eigenvectors</a:t>
                </a:r>
                <a:r>
                  <a:rPr lang="en-US" dirty="0" smtClean="0"/>
                  <a:t>. Thus,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is a basis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diagonalizable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6" y="1557866"/>
                <a:ext cx="11311467" cy="5125156"/>
              </a:xfrm>
              <a:blipFill rotWithShape="0">
                <a:blip r:embed="rId2"/>
                <a:stretch>
                  <a:fillRect l="-970" t="-2024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5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Symmetric Real Matrices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708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symmetric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orthogonal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 basis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FF3399"/>
                    </a:solidFill>
                  </a:rPr>
                  <a:t>orthonormal</a:t>
                </a:r>
                <a:r>
                  <a:rPr lang="en-US" dirty="0" smtClean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u="sng" dirty="0" smtClean="0"/>
                  <a:t>Th</a:t>
                </a:r>
                <a:r>
                  <a:rPr lang="en-US" b="1" dirty="0" smtClean="0"/>
                  <a:t>.</a:t>
                </a:r>
                <a:r>
                  <a:rPr lang="en-US" dirty="0" smtClean="0"/>
                  <a:t> A real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orthogonal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columns are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orthonormal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(Thus,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’s columns =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7086"/>
              </a:xfrm>
              <a:blipFill rotWithShape="0">
                <a:blip r:embed="rId2"/>
                <a:stretch>
                  <a:fillRect l="-1217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8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Diagonalization of Symmetric Real Matrices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be the standard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symmetric</a:t>
                </a:r>
                <a:r>
                  <a:rPr lang="en-US" dirty="0" smtClean="0"/>
                  <a:t>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eigenvalues;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’s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eigenvectors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orthonormal basis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diagonalizable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mtx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mtx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𝑖𝑑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diagonal; 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/>
                  <a:t>orthogonal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Quadratic Forms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symmetric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/>
                  <a:t>diagonalizable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𝐷𝑈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’s eigenvectors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are an </a:t>
                </a:r>
                <a:r>
                  <a:rPr lang="en-US" b="1" dirty="0" smtClean="0"/>
                  <a:t>orthonormal basis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mtx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standard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58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Quadratic Forms (cont.)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6728178" y="2619022"/>
            <a:ext cx="1524000" cy="10160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104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Mathematical Economics</vt:lpstr>
      <vt:lpstr>Plan</vt:lpstr>
      <vt:lpstr>Eigenvalues and Eigenvectors</vt:lpstr>
      <vt:lpstr>Diagonalization</vt:lpstr>
      <vt:lpstr>Diagonalization (cont.)</vt:lpstr>
      <vt:lpstr>Symmetric Real Matrices</vt:lpstr>
      <vt:lpstr>Diagonalization of Symmetric Real Matrices</vt:lpstr>
      <vt:lpstr>Quadratic Forms</vt:lpstr>
      <vt:lpstr>Quadratic Forms (cont.)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Economics</dc:title>
  <dc:creator>Anya</dc:creator>
  <cp:lastModifiedBy>Anya</cp:lastModifiedBy>
  <cp:revision>20</cp:revision>
  <dcterms:created xsi:type="dcterms:W3CDTF">2020-08-24T01:32:27Z</dcterms:created>
  <dcterms:modified xsi:type="dcterms:W3CDTF">2020-08-26T02:58:06Z</dcterms:modified>
</cp:coreProperties>
</file>