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3399"/>
    <a:srgbClr val="FF6AB5"/>
    <a:srgbClr val="FF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17AF-C90A-40D3-9499-8272AF43EED0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803C-CFCD-47DA-8784-53B54C35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Compact sets</a:t>
                </a:r>
              </a:p>
              <a:p>
                <a:pPr lvl="1"/>
                <a:r>
                  <a:rPr lang="en-US" dirty="0" smtClean="0"/>
                  <a:t>Examples of compact sets</a:t>
                </a:r>
              </a:p>
              <a:p>
                <a:pPr lvl="1"/>
                <a:r>
                  <a:rPr lang="en-US" dirty="0" smtClean="0"/>
                  <a:t>Properties of compact sets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ompact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Continuous functions on compact sets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Compact Sets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collection of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in a metric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open cover </a:t>
                </a:r>
                <a:r>
                  <a:rPr lang="en-US" dirty="0" smtClean="0"/>
                  <a:t>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 smtClean="0"/>
                  <a:t> is open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i="1" dirty="0" smtClean="0">
                    <a:ea typeface="Cambria Math" panose="02040503050406030204" pitchFamily="18" charset="0"/>
                  </a:rPr>
                  <a:t>Note</a:t>
                </a:r>
                <a:r>
                  <a:rPr lang="en-US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can be finite, countable, or uncountable.</a:t>
                </a:r>
              </a:p>
              <a:p>
                <a:endParaRPr lang="en-US" dirty="0"/>
              </a:p>
              <a:p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 a metric space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compact</a:t>
                </a:r>
                <a:r>
                  <a:rPr lang="en-US" dirty="0" smtClean="0"/>
                  <a:t> if every open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contains a finite </a:t>
                </a:r>
                <a:r>
                  <a:rPr lang="en-US" dirty="0" err="1" smtClean="0"/>
                  <a:t>subcover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 That is,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an open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2341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(0,1) is not compact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 </a:t>
                </a: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=(0,1)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[0,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) is closed but not compact: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 </a:t>
                </a: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=(−1,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⊃[0,∞)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23417"/>
              </a:xfrm>
              <a:blipFill rotWithShape="0">
                <a:blip r:embed="rId2"/>
                <a:stretch>
                  <a:fillRect l="-104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Properties of Compact Sets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Any </a:t>
                </a:r>
                <a:r>
                  <a:rPr lang="en-US" b="1" dirty="0" smtClean="0">
                    <a:solidFill>
                      <a:srgbClr val="009999"/>
                    </a:solidFill>
                  </a:rPr>
                  <a:t>closed</a:t>
                </a:r>
                <a:r>
                  <a:rPr lang="en-US" b="1" dirty="0" smtClean="0"/>
                  <a:t> subset</a:t>
                </a:r>
                <a:r>
                  <a:rPr lang="en-US" dirty="0" smtClean="0"/>
                  <a:t> of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compact</a:t>
                </a:r>
                <a:r>
                  <a:rPr lang="en-US" b="1" dirty="0" smtClean="0"/>
                  <a:t> space </a:t>
                </a: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 subset of a metric space, then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9999"/>
                    </a:solidFill>
                  </a:rPr>
                  <a:t>closed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 subset of a metric space, then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bounded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r>
                  <a:rPr lang="en-US" dirty="0"/>
                  <a:t> </a:t>
                </a:r>
                <a:r>
                  <a:rPr lang="en-US" dirty="0" smtClean="0"/>
                  <a:t>    compact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closed, bounded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                closed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compact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           bounded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compact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11592" y="4001294"/>
            <a:ext cx="4968815" cy="200995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Compact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Heine-</a:t>
                </a:r>
                <a:r>
                  <a:rPr lang="en-US" i="1" dirty="0" err="1">
                    <a:solidFill>
                      <a:schemeClr val="accent6">
                        <a:lumMod val="75000"/>
                      </a:schemeClr>
                    </a:solidFill>
                  </a:rPr>
                  <a:t>B</a:t>
                </a:r>
                <a:r>
                  <a:rPr lang="en-US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orel</a:t>
                </a:r>
                <a:r>
                  <a:rPr lang="en-US" dirty="0" smtClean="0"/>
                  <a:t>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compact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closed and bounded.</a:t>
                </a:r>
              </a:p>
              <a:p>
                <a:endParaRPr lang="en-US" dirty="0"/>
              </a:p>
              <a:p>
                <a:r>
                  <a:rPr lang="en-US" dirty="0" smtClean="0"/>
                  <a:t>Closed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compact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closed and bounded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compact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important</a:t>
                </a:r>
                <a:r>
                  <a:rPr lang="en-US" dirty="0" smtClean="0"/>
                  <a:t> for the H.-B. theorem to work!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2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Continuous Functions on Compacts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metric spaces.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 set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Extreme Value Theorem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: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 set in a metric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bounded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attains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its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maximum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minimum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compact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uniformly continuous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229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Compact Sets</vt:lpstr>
      <vt:lpstr>Examples</vt:lpstr>
      <vt:lpstr>Properties of Compact Sets</vt:lpstr>
      <vt:lpstr>Compact Sets in R^m</vt:lpstr>
      <vt:lpstr>Continuous Functions on Compacts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15</cp:revision>
  <dcterms:created xsi:type="dcterms:W3CDTF">2020-08-17T21:53:20Z</dcterms:created>
  <dcterms:modified xsi:type="dcterms:W3CDTF">2020-08-23T01:17:41Z</dcterms:modified>
</cp:coreProperties>
</file>