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F5F5-CD92-4FA3-9702-3BF5C7F9F2C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147A-C290-4AF0-82CD-804EA6FE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F5F5-CD92-4FA3-9702-3BF5C7F9F2C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147A-C290-4AF0-82CD-804EA6FE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6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F5F5-CD92-4FA3-9702-3BF5C7F9F2C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147A-C290-4AF0-82CD-804EA6FE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7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F5F5-CD92-4FA3-9702-3BF5C7F9F2C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147A-C290-4AF0-82CD-804EA6FE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1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F5F5-CD92-4FA3-9702-3BF5C7F9F2C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147A-C290-4AF0-82CD-804EA6FE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3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F5F5-CD92-4FA3-9702-3BF5C7F9F2C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147A-C290-4AF0-82CD-804EA6FE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7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F5F5-CD92-4FA3-9702-3BF5C7F9F2C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147A-C290-4AF0-82CD-804EA6FE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3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F5F5-CD92-4FA3-9702-3BF5C7F9F2C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147A-C290-4AF0-82CD-804EA6FE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0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F5F5-CD92-4FA3-9702-3BF5C7F9F2C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147A-C290-4AF0-82CD-804EA6FE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F5F5-CD92-4FA3-9702-3BF5C7F9F2C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147A-C290-4AF0-82CD-804EA6FE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0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F5F5-CD92-4FA3-9702-3BF5C7F9F2C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147A-C290-4AF0-82CD-804EA6FE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6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AF5F5-CD92-4FA3-9702-3BF5C7F9F2C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0147A-C290-4AF0-82CD-804EA6FE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6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Mathematical Economics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4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Plan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Isomorphism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Isomorphism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Change of Basis and Similarity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23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b="1" dirty="0" smtClean="0"/>
                  <a:t>Isomorphism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1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is a basis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> has a unique representation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i="1" dirty="0" smtClean="0">
                    <a:latin typeface="Cambria Math" panose="02040503050406030204" pitchFamily="18" charset="0"/>
                  </a:rPr>
                  <a:t>			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crd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		        Isomorphism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to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4131733" y="2980267"/>
            <a:ext cx="4165600" cy="181751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2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b="1" dirty="0" smtClean="0"/>
                  <a:t>Isomorphism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193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is a basis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 is a basis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> has a unique representation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mtx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		Isomorphism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to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1931"/>
              </a:xfrm>
              <a:blipFill rotWithShape="0">
                <a:blip r:embed="rId3"/>
                <a:stretch>
                  <a:fillRect l="-1043" t="-2065" b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2449689" y="4041422"/>
            <a:ext cx="7292622" cy="171591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7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Example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68156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identity</a:t>
                </a:r>
                <a:r>
                  <a:rPr lang="en-US" dirty="0" smtClean="0"/>
                  <a:t> operator)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mtx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−0.5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↣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=−0.5;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+0.5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↣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=0.5;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mtx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6815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3776133" y="5610577"/>
            <a:ext cx="4639734" cy="94826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2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</a:t>
            </a:r>
            <a:r>
              <a:rPr lang="en-US" b="1" dirty="0" smtClean="0"/>
              <a:t>atrix Representation of a Composition of Linear Functions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is a basis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 is a basis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 smtClean="0"/>
                  <a:t> is a basis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↪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mtx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mtx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mtx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dirty="0" smtClean="0"/>
                  <a:t>Matrix multiplication=matrix representation of a composition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2754489" y="4210756"/>
            <a:ext cx="6762044" cy="59831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5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Change of Basis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mtx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mtx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How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mtx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 smtClean="0"/>
                  <a:t> change if we </a:t>
                </a:r>
                <a:r>
                  <a:rPr lang="en-US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change basis </a:t>
                </a:r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98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Change of Basis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76775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mtx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mtx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How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mtx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 smtClean="0"/>
                  <a:t> change if we </a:t>
                </a:r>
                <a:r>
                  <a:rPr lang="en-US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change basis </a:t>
                </a:r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mtx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mtx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mtx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mtx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mtx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mtx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mtx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↪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mtx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mtx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mtx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mtx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mtx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76775"/>
              </a:xfrm>
              <a:blipFill rotWithShape="0">
                <a:blip r:embed="rId2"/>
                <a:stretch>
                  <a:fillRect l="-1217" b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2235200" y="3533422"/>
            <a:ext cx="7721600" cy="9256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Similarity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are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similar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𝐵𝑃</m:t>
                    </m:r>
                  </m:oMath>
                </a14:m>
                <a:r>
                  <a:rPr lang="en-US" dirty="0" smtClean="0"/>
                  <a:t> for some invertible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b="1" u="sng" dirty="0" smtClean="0"/>
                  <a:t>Th</a:t>
                </a:r>
                <a:r>
                  <a:rPr lang="en-US" b="1" dirty="0" smtClean="0"/>
                  <a:t>.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, then</a:t>
                </a:r>
              </a:p>
              <a:p>
                <a:pPr lvl="1"/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, then any two </a:t>
                </a: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matrix representations </a:t>
                </a:r>
                <a:r>
                  <a:rPr lang="en-US" sz="2800" dirty="0" smtClean="0"/>
                  <a:t>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 smtClean="0"/>
                  <a:t> are </a:t>
                </a: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similar</a:t>
                </a:r>
                <a:r>
                  <a:rPr lang="en-US" sz="2800" dirty="0" smtClean="0"/>
                  <a:t>. </a:t>
                </a:r>
              </a:p>
              <a:p>
                <a:pPr lvl="1"/>
                <a:r>
                  <a:rPr lang="en-US" sz="2800" dirty="0" smtClean="0"/>
                  <a:t>Two </a:t>
                </a: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similar</a:t>
                </a:r>
                <a:r>
                  <a:rPr lang="en-US" sz="2800" dirty="0" smtClean="0"/>
                  <a:t> matrices represent the </a:t>
                </a: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same linear transformation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 smtClean="0"/>
                  <a:t>, relative to suitable bases.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79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105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Mathematical Economics</vt:lpstr>
      <vt:lpstr>Plan</vt:lpstr>
      <vt:lpstr>Isomorphism between X and R^n</vt:lpstr>
      <vt:lpstr>Isomorphism between L(X,Y) and M_(m×n)</vt:lpstr>
      <vt:lpstr>Example</vt:lpstr>
      <vt:lpstr>Matrix Representation of a Composition of Linear Functions</vt:lpstr>
      <vt:lpstr>Change of Basis</vt:lpstr>
      <vt:lpstr>Change of Basis</vt:lpstr>
      <vt:lpstr>Similarity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Economics</dc:title>
  <dc:creator>Anya</dc:creator>
  <cp:lastModifiedBy>Anya</cp:lastModifiedBy>
  <cp:revision>19</cp:revision>
  <dcterms:created xsi:type="dcterms:W3CDTF">2020-08-23T23:14:19Z</dcterms:created>
  <dcterms:modified xsi:type="dcterms:W3CDTF">2020-08-25T22:07:34Z</dcterms:modified>
</cp:coreProperties>
</file>