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4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9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0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9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5BB27-9555-4C3C-AE8F-90FE0E942A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AC15-20BD-4605-BDAC-67DD0DFE3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Normed vector space</a:t>
            </a:r>
          </a:p>
          <a:p>
            <a:r>
              <a:rPr lang="en-US" dirty="0" smtClean="0"/>
              <a:t>Bounded operator</a:t>
            </a:r>
          </a:p>
          <a:p>
            <a:r>
              <a:rPr lang="en-US" dirty="0" smtClean="0"/>
              <a:t>Norm on the set of linear transformations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2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Normed Vector Space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a vector space. 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norm</a:t>
                </a:r>
                <a:r>
                  <a:rPr lang="en-US" dirty="0" smtClean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a function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/>
                  <a:t>(</a:t>
                </a:r>
                <a:r>
                  <a:rPr lang="en-US" i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triangle inequality</a:t>
                </a:r>
                <a:r>
                  <a:rPr lang="en-US" i="1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normed vector space </a:t>
                </a:r>
                <a:r>
                  <a:rPr lang="en-US" dirty="0" smtClean="0"/>
                  <a:t>is a vector space equipped with a norm.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a normed vector space.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metric space</a:t>
                </a:r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9961791" y="3652417"/>
            <a:ext cx="108585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9961791" y="2976074"/>
            <a:ext cx="383722" cy="676343"/>
          </a:xfrm>
          <a:prstGeom prst="straightConnector1">
            <a:avLst/>
          </a:prstGeom>
          <a:ln w="28575" cap="flat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362075" y="2935663"/>
            <a:ext cx="669004" cy="716754"/>
          </a:xfrm>
          <a:prstGeom prst="straightConnector1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7835980">
            <a:off x="9771479" y="31295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26864" y="26067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53652" y="35725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r>
              <a:rPr lang="en-US" dirty="0" err="1" smtClean="0"/>
              <a:t>x+y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990657" y="346775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x+y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2778226">
            <a:off x="10623043" y="29429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681693" y="3563297"/>
                <a:ext cx="324128" cy="3082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693" y="3563297"/>
                <a:ext cx="324128" cy="308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10346030" y="2946732"/>
            <a:ext cx="45719" cy="4571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043078" y="3629557"/>
            <a:ext cx="45719" cy="4571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08500" y="3652416"/>
            <a:ext cx="45719" cy="45719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Normed Vector Space: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∈[0,1]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33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Bounded Operator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7865"/>
                <a:ext cx="10515600" cy="52041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are normed vector spaces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bounded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b="1" u="sng" dirty="0" smtClean="0"/>
              </a:p>
              <a:p>
                <a:endParaRPr lang="en-US" sz="1100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be normed vector spaces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 following are equivalent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continuous 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continuous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uniformly continuous</a:t>
                </a:r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Lipschitz</a:t>
                </a:r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bounded</a:t>
                </a:r>
                <a:r>
                  <a:rPr lang="en-US" dirty="0" smtClean="0"/>
                  <a:t>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</a:t>
                </a:r>
                <a:r>
                  <a:rPr lang="en-US" dirty="0" smtClean="0"/>
                  <a:t>e normed vector spaces,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 Then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every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bounded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7865"/>
                <a:ext cx="10515600" cy="5204179"/>
              </a:xfrm>
              <a:blipFill rotWithShape="0">
                <a:blip r:embed="rId2"/>
                <a:stretch>
                  <a:fillRect l="-1043" t="-2696" r="-1043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0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Norm on the Set of Linear Transformations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5419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bounded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Working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 guarantees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exists</a:t>
                </a:r>
                <a:r>
                  <a:rPr lang="en-US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b="1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normed vector space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More results on normed linear transformations in the lecture notes.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54197"/>
              </a:xfrm>
              <a:blipFill rotWithShape="0">
                <a:blip r:embed="rId2"/>
                <a:stretch>
                  <a:fillRect l="-1043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140177" y="4041422"/>
            <a:ext cx="5531555" cy="462844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91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Normed Vector Space</vt:lpstr>
      <vt:lpstr>Normed Vector Space: Examples</vt:lpstr>
      <vt:lpstr>Bounded Operator</vt:lpstr>
      <vt:lpstr>Norm on the Set of Linear Transformations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18</cp:revision>
  <dcterms:created xsi:type="dcterms:W3CDTF">2020-08-26T14:59:06Z</dcterms:created>
  <dcterms:modified xsi:type="dcterms:W3CDTF">2020-08-29T18:41:08Z</dcterms:modified>
</cp:coreProperties>
</file>