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10DD-ED9F-4B60-B82A-B4A40D35A9D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9A66-86CF-4750-AB6B-063A0EABE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2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10DD-ED9F-4B60-B82A-B4A40D35A9D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9A66-86CF-4750-AB6B-063A0EABE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3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10DD-ED9F-4B60-B82A-B4A40D35A9D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9A66-86CF-4750-AB6B-063A0EABE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7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10DD-ED9F-4B60-B82A-B4A40D35A9D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9A66-86CF-4750-AB6B-063A0EABE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6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10DD-ED9F-4B60-B82A-B4A40D35A9D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9A66-86CF-4750-AB6B-063A0EABE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5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10DD-ED9F-4B60-B82A-B4A40D35A9D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9A66-86CF-4750-AB6B-063A0EABE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1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10DD-ED9F-4B60-B82A-B4A40D35A9D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9A66-86CF-4750-AB6B-063A0EABE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1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10DD-ED9F-4B60-B82A-B4A40D35A9D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9A66-86CF-4750-AB6B-063A0EABE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2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10DD-ED9F-4B60-B82A-B4A40D35A9D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9A66-86CF-4750-AB6B-063A0EABE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2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10DD-ED9F-4B60-B82A-B4A40D35A9D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9A66-86CF-4750-AB6B-063A0EABE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4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10DD-ED9F-4B60-B82A-B4A40D35A9D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9A66-86CF-4750-AB6B-063A0EABE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1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F10DD-ED9F-4B60-B82A-B4A40D35A9D4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E9A66-86CF-4750-AB6B-063A0EABE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Mathematical Economics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67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Plan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metric </a:t>
            </a:r>
            <a:r>
              <a:rPr lang="en-US" dirty="0"/>
              <a:t>s</a:t>
            </a:r>
            <a:r>
              <a:rPr lang="en-US" dirty="0" smtClean="0"/>
              <a:t>paces</a:t>
            </a:r>
          </a:p>
          <a:p>
            <a:pPr lvl="1"/>
            <a:r>
              <a:rPr lang="en-US" dirty="0" smtClean="0"/>
              <a:t>Cauchy sequences</a:t>
            </a:r>
          </a:p>
          <a:p>
            <a:r>
              <a:rPr lang="en-US" dirty="0" smtClean="0"/>
              <a:t>Contractions and fixed points</a:t>
            </a:r>
          </a:p>
          <a:p>
            <a:pPr lvl="1"/>
            <a:r>
              <a:rPr lang="en-US" dirty="0" smtClean="0"/>
              <a:t>Contraction </a:t>
            </a:r>
            <a:r>
              <a:rPr lang="en-US" dirty="0"/>
              <a:t>m</a:t>
            </a:r>
            <a:r>
              <a:rPr lang="en-US" dirty="0" smtClean="0"/>
              <a:t>apping theorem</a:t>
            </a:r>
          </a:p>
          <a:p>
            <a:pPr lvl="1"/>
            <a:r>
              <a:rPr lang="en-US" dirty="0" smtClean="0"/>
              <a:t>Continuous dependence of the fixed point on parameters</a:t>
            </a:r>
          </a:p>
          <a:p>
            <a:pPr lvl="1"/>
            <a:r>
              <a:rPr lang="en-US" dirty="0" smtClean="0"/>
              <a:t>Blackwell’s sufficient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7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Cauchy sequence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in a metric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Cauchy</a:t>
                </a:r>
                <a:r>
                  <a:rPr lang="en-US" dirty="0" smtClean="0"/>
                  <a:t>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then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u="sng" dirty="0" smtClean="0"/>
                  <a:t>Th</a:t>
                </a:r>
                <a:r>
                  <a:rPr lang="en-US" b="1" dirty="0" smtClean="0"/>
                  <a:t>.</a:t>
                </a:r>
                <a:r>
                  <a:rPr lang="en-US" dirty="0" smtClean="0"/>
                  <a:t> Every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convergent</a:t>
                </a:r>
                <a:r>
                  <a:rPr lang="en-US" dirty="0" smtClean="0"/>
                  <a:t> sequence in a metric space is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Cauchy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b="1" dirty="0" smtClean="0"/>
                  <a:t>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Q</a:t>
                </a:r>
                <a:r>
                  <a:rPr lang="en-US" dirty="0" smtClean="0"/>
                  <a:t>: Is the converse true?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08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Cauchy sequence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in a metric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Cauchy</a:t>
                </a:r>
                <a:r>
                  <a:rPr lang="en-US" dirty="0" smtClean="0"/>
                  <a:t>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then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u="sng" dirty="0" smtClean="0"/>
                  <a:t>Th</a:t>
                </a:r>
                <a:r>
                  <a:rPr lang="en-US" b="1" dirty="0" smtClean="0"/>
                  <a:t>.</a:t>
                </a:r>
                <a:r>
                  <a:rPr lang="en-US" dirty="0" smtClean="0"/>
                  <a:t> Every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convergent</a:t>
                </a:r>
                <a:r>
                  <a:rPr lang="en-US" dirty="0" smtClean="0"/>
                  <a:t> sequence in a metric space is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Cauchy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b="1" dirty="0" smtClean="0"/>
                  <a:t>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Q</a:t>
                </a:r>
                <a:r>
                  <a:rPr lang="en-US" dirty="0" smtClean="0"/>
                  <a:t>: Is the converse true?</a:t>
                </a:r>
              </a:p>
              <a:p>
                <a:r>
                  <a:rPr lang="en-US" dirty="0"/>
                  <a:t> </a:t>
                </a:r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dirty="0" smtClean="0"/>
                  <a:t>: Generally, no. </a:t>
                </a:r>
              </a:p>
              <a:p>
                <a:pPr lvl="1"/>
                <a:r>
                  <a:rPr lang="en-US" dirty="0" smtClean="0"/>
                  <a:t>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is Cauchy,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but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does not converge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637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Complete Metric Spaces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</a:t>
                </a:r>
                <a:r>
                  <a:rPr lang="en-US" dirty="0" smtClean="0"/>
                  <a:t> metric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complete </a:t>
                </a:r>
                <a:r>
                  <a:rPr lang="en-US" dirty="0" smtClean="0"/>
                  <a:t>if every Cauchy sequence contained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converges to some point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b="1" dirty="0" smtClean="0"/>
                  <a:t>Euclidean space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/>
                  <a:t>complete </a:t>
                </a:r>
                <a:r>
                  <a:rPr lang="en-US" dirty="0" smtClean="0"/>
                  <a:t>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/>
                  <a:t>a complete metric space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complete</a:t>
                </a:r>
                <a:r>
                  <a:rPr lang="en-US" dirty="0" smtClean="0"/>
                  <a:t>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>
                    <a:solidFill>
                      <a:srgbClr val="009999"/>
                    </a:solidFill>
                  </a:rPr>
                  <a:t>closed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944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Contraction and Fixed Points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7160" y="1799746"/>
                <a:ext cx="10617679" cy="4351338"/>
              </a:xfrm>
            </p:spPr>
            <p:txBody>
              <a:bodyPr/>
              <a:lstStyle/>
              <a:p>
                <a:r>
                  <a:rPr lang="en-US" dirty="0" smtClean="0"/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from a metric space to itself is called an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operator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An operator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is a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contraction of modulus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 smtClean="0"/>
                  <a:t> 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all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Every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contraction</a:t>
                </a:r>
                <a:r>
                  <a:rPr lang="en-US" dirty="0" smtClean="0"/>
                  <a:t> is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uniformly continuous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/>
                  <a:t>A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fixed point </a:t>
                </a:r>
                <a:r>
                  <a:rPr lang="en-US" dirty="0" smtClean="0"/>
                  <a:t>of an operator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is an element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7160" y="1799746"/>
                <a:ext cx="10617679" cy="4351338"/>
              </a:xfrm>
              <a:blipFill rotWithShape="0">
                <a:blip r:embed="rId2"/>
                <a:stretch>
                  <a:fillRect l="-1033" t="-2241" r="-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933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Contraction Mapping Theorem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i="1" dirty="0" smtClean="0"/>
                  <a:t>Contraction Mapping Theorem:</a:t>
                </a:r>
                <a:endParaRPr lang="en-US" b="1" i="1" dirty="0" smtClean="0"/>
              </a:p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be a nonempty </a:t>
                </a:r>
                <a:r>
                  <a:rPr lang="en-US" b="1" u="sng" dirty="0" smtClean="0"/>
                  <a:t>complete</a:t>
                </a:r>
                <a:r>
                  <a:rPr lang="en-US" dirty="0" smtClean="0"/>
                  <a:t> metric space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a contraction with modulus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. Then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has a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unique fixed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the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..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converges</a:t>
                </a:r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90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Continuous Dependence of the Fixed </a:t>
            </a:r>
            <a:r>
              <a:rPr lang="en-US" b="1" dirty="0"/>
              <a:t>P</a:t>
            </a:r>
            <a:r>
              <a:rPr lang="en-US" b="1" dirty="0" smtClean="0"/>
              <a:t>oint on Parameters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i="1" dirty="0" smtClean="0"/>
                  <a:t>Continuous Dependence of the Fixed Point on Parameters:</a:t>
                </a:r>
                <a:endParaRPr lang="en-US" i="1" dirty="0" smtClean="0"/>
              </a:p>
              <a:p>
                <a:pPr marL="0" indent="0">
                  <a:buNone/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be two metric spaces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. For each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 smtClean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be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 smtClean="0"/>
                  <a:t>).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is </a:t>
                </a:r>
                <a:r>
                  <a:rPr lang="en-US" b="1" dirty="0" smtClean="0"/>
                  <a:t>complete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/>
                  <a:t>continuous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 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</m:oMath>
                </a14:m>
                <a:r>
                  <a:rPr lang="en-US" dirty="0" smtClean="0"/>
                  <a:t> is a </a:t>
                </a:r>
                <a:r>
                  <a:rPr lang="en-US" b="1" dirty="0" smtClean="0"/>
                  <a:t>contraction</a:t>
                </a:r>
                <a:r>
                  <a:rPr lang="en-US" dirty="0" smtClean="0"/>
                  <a:t> of modulus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Then the fixed point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defined by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is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continuous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618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Blackwell’s </a:t>
            </a:r>
            <a:r>
              <a:rPr lang="en-US" b="1" dirty="0"/>
              <a:t>S</a:t>
            </a:r>
            <a:r>
              <a:rPr lang="en-US" b="1" dirty="0" smtClean="0"/>
              <a:t>ufficient Conditions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i="1" dirty="0" smtClean="0"/>
                  <a:t>Blackwell’s Sufficient Conditions:</a:t>
                </a:r>
              </a:p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be the set of all bounded functions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 with metric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sup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.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satisfy</a:t>
                </a:r>
              </a:p>
              <a:p>
                <a:pPr lvl="1"/>
                <a:endParaRPr lang="en-US" i="1" dirty="0" smtClean="0"/>
              </a:p>
              <a:p>
                <a:pPr lvl="1"/>
                <a:r>
                  <a:rPr lang="en-US" i="1" dirty="0" smtClean="0"/>
                  <a:t>(</a:t>
                </a:r>
                <a:r>
                  <a:rPr lang="en-US" i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monotonicity</a:t>
                </a:r>
                <a:r>
                  <a:rPr lang="en-US" i="1" dirty="0" smtClean="0"/>
                  <a:t>) 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, 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      then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)≤(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pPr lvl="1"/>
                <a:r>
                  <a:rPr lang="en-US" i="1" dirty="0" smtClean="0"/>
                  <a:t>(</a:t>
                </a:r>
                <a:r>
                  <a:rPr lang="en-US" i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discounting</a:t>
                </a:r>
                <a:r>
                  <a:rPr lang="en-US" i="1" dirty="0" smtClean="0"/>
                  <a:t>)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,</a:t>
                </a:r>
              </a:p>
              <a:p>
                <a:pPr marL="457200" lvl="1" indent="0">
                  <a:buNone/>
                </a:pPr>
                <a:r>
                  <a:rPr lang="en-US" b="0" dirty="0" smtClean="0"/>
                  <a:t>		</a:t>
                </a:r>
                <a:r>
                  <a:rPr lang="en-US" b="0" smtClean="0"/>
                  <a:t>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d>
                          <m:d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is a </a:t>
                </a:r>
                <a:r>
                  <a:rPr lang="en-US" b="1" dirty="0" smtClean="0"/>
                  <a:t>contraction</a:t>
                </a:r>
                <a:r>
                  <a:rPr lang="en-US" dirty="0" smtClean="0"/>
                  <a:t> with modulus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43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229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Mathematical Economics</vt:lpstr>
      <vt:lpstr>Plan</vt:lpstr>
      <vt:lpstr>Cauchy sequence</vt:lpstr>
      <vt:lpstr>Cauchy sequence</vt:lpstr>
      <vt:lpstr>Complete Metric Spaces</vt:lpstr>
      <vt:lpstr>Contraction and Fixed Points</vt:lpstr>
      <vt:lpstr>Contraction Mapping Theorem</vt:lpstr>
      <vt:lpstr>Continuous Dependence of the Fixed Point on Parameters</vt:lpstr>
      <vt:lpstr>Blackwell’s Sufficient Conditions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Economics</dc:title>
  <dc:creator>Anya</dc:creator>
  <cp:lastModifiedBy>Anya</cp:lastModifiedBy>
  <cp:revision>13</cp:revision>
  <dcterms:created xsi:type="dcterms:W3CDTF">2020-08-16T23:00:22Z</dcterms:created>
  <dcterms:modified xsi:type="dcterms:W3CDTF">2020-08-17T03:29:46Z</dcterms:modified>
</cp:coreProperties>
</file>