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60" r:id="rId8"/>
    <p:sldId id="261" r:id="rId9"/>
    <p:sldId id="262" r:id="rId10"/>
    <p:sldId id="274" r:id="rId11"/>
    <p:sldId id="279" r:id="rId12"/>
    <p:sldId id="275" r:id="rId13"/>
    <p:sldId id="276" r:id="rId14"/>
    <p:sldId id="277" r:id="rId15"/>
    <p:sldId id="278" r:id="rId16"/>
    <p:sldId id="263" r:id="rId17"/>
    <p:sldId id="265" r:id="rId18"/>
    <p:sldId id="266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B6717-6CE7-40F8-BF29-208F15D4E9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F23530C-E60A-4380-B73D-C4AF4D6CA7D6}">
      <dgm:prSet phldrT="[Text]"/>
      <dgm:spPr/>
      <dgm:t>
        <a:bodyPr/>
        <a:lstStyle/>
        <a:p>
          <a:r>
            <a:rPr lang="fr-FR" dirty="0" smtClean="0"/>
            <a:t>Modèles</a:t>
          </a:r>
          <a:endParaRPr lang="fr-FR" dirty="0"/>
        </a:p>
      </dgm:t>
    </dgm:pt>
    <dgm:pt modelId="{1AEA69C4-739F-4103-8B68-6A20EEBB4D7D}" type="parTrans" cxnId="{3F508C05-97C2-4076-9535-E39310C3BC6B}">
      <dgm:prSet/>
      <dgm:spPr/>
      <dgm:t>
        <a:bodyPr/>
        <a:lstStyle/>
        <a:p>
          <a:endParaRPr lang="fr-FR"/>
        </a:p>
      </dgm:t>
    </dgm:pt>
    <dgm:pt modelId="{759AFF75-5895-4C90-8F79-448063A6FE94}" type="sibTrans" cxnId="{3F508C05-97C2-4076-9535-E39310C3BC6B}">
      <dgm:prSet/>
      <dgm:spPr/>
      <dgm:t>
        <a:bodyPr/>
        <a:lstStyle/>
        <a:p>
          <a:endParaRPr lang="fr-FR"/>
        </a:p>
      </dgm:t>
    </dgm:pt>
    <dgm:pt modelId="{48716C35-545C-49E5-AE8F-ECC78E0F76D9}">
      <dgm:prSet phldrT="[Text]"/>
      <dgm:spPr/>
      <dgm:t>
        <a:bodyPr/>
        <a:lstStyle/>
        <a:p>
          <a:r>
            <a:rPr lang="fr-FR" dirty="0" smtClean="0"/>
            <a:t>ANN</a:t>
          </a:r>
          <a:endParaRPr lang="fr-FR" dirty="0"/>
        </a:p>
      </dgm:t>
    </dgm:pt>
    <dgm:pt modelId="{EE47F9EB-6487-4846-B429-CC0D7CBBB48D}" type="parTrans" cxnId="{8E1B4420-6E66-4AD1-B74F-3D5297112B60}">
      <dgm:prSet/>
      <dgm:spPr/>
      <dgm:t>
        <a:bodyPr/>
        <a:lstStyle/>
        <a:p>
          <a:endParaRPr lang="fr-FR"/>
        </a:p>
      </dgm:t>
    </dgm:pt>
    <dgm:pt modelId="{EC93F9D0-75EC-4E61-84CE-CEA92BDDCA27}" type="sibTrans" cxnId="{8E1B4420-6E66-4AD1-B74F-3D5297112B60}">
      <dgm:prSet/>
      <dgm:spPr/>
      <dgm:t>
        <a:bodyPr/>
        <a:lstStyle/>
        <a:p>
          <a:endParaRPr lang="fr-FR"/>
        </a:p>
      </dgm:t>
    </dgm:pt>
    <dgm:pt modelId="{F22A0E29-76D1-41F7-B9F1-B8A21FC25C4A}">
      <dgm:prSet phldrT="[Text]"/>
      <dgm:spPr/>
      <dgm:t>
        <a:bodyPr/>
        <a:lstStyle/>
        <a:p>
          <a:r>
            <a:rPr lang="fr-FR" dirty="0" smtClean="0"/>
            <a:t>LR</a:t>
          </a:r>
          <a:endParaRPr lang="fr-FR" dirty="0"/>
        </a:p>
      </dgm:t>
    </dgm:pt>
    <dgm:pt modelId="{929B4CA3-461A-499E-BDB5-231CBB710F52}" type="parTrans" cxnId="{630B4887-9636-4876-8BC9-EDE23D663796}">
      <dgm:prSet/>
      <dgm:spPr/>
      <dgm:t>
        <a:bodyPr/>
        <a:lstStyle/>
        <a:p>
          <a:endParaRPr lang="fr-FR"/>
        </a:p>
      </dgm:t>
    </dgm:pt>
    <dgm:pt modelId="{CA2B0E03-5BD8-468A-89AB-DA11427D4514}" type="sibTrans" cxnId="{630B4887-9636-4876-8BC9-EDE23D663796}">
      <dgm:prSet/>
      <dgm:spPr/>
      <dgm:t>
        <a:bodyPr/>
        <a:lstStyle/>
        <a:p>
          <a:endParaRPr lang="fr-FR"/>
        </a:p>
      </dgm:t>
    </dgm:pt>
    <dgm:pt modelId="{AA265252-E7F6-4DA2-AE02-D886DC16BBD2}">
      <dgm:prSet/>
      <dgm:spPr/>
      <dgm:t>
        <a:bodyPr/>
        <a:lstStyle/>
        <a:p>
          <a:r>
            <a:rPr lang="fr-FR" dirty="0" smtClean="0"/>
            <a:t>SVR</a:t>
          </a:r>
          <a:endParaRPr lang="fr-FR" dirty="0"/>
        </a:p>
      </dgm:t>
    </dgm:pt>
    <dgm:pt modelId="{DB20B005-D18D-46F2-8581-A0B47895BD63}" type="parTrans" cxnId="{299062C4-0D4E-4350-B0F6-CF1FD9443C33}">
      <dgm:prSet/>
      <dgm:spPr/>
      <dgm:t>
        <a:bodyPr/>
        <a:lstStyle/>
        <a:p>
          <a:endParaRPr lang="fr-FR"/>
        </a:p>
      </dgm:t>
    </dgm:pt>
    <dgm:pt modelId="{D64AA625-88DE-4E69-A03A-07CEF2FD711E}" type="sibTrans" cxnId="{299062C4-0D4E-4350-B0F6-CF1FD9443C33}">
      <dgm:prSet/>
      <dgm:spPr/>
      <dgm:t>
        <a:bodyPr/>
        <a:lstStyle/>
        <a:p>
          <a:endParaRPr lang="fr-FR"/>
        </a:p>
      </dgm:t>
    </dgm:pt>
    <dgm:pt modelId="{30C78F24-8213-496F-950A-5462633FFDD7}">
      <dgm:prSet/>
      <dgm:spPr/>
      <dgm:t>
        <a:bodyPr/>
        <a:lstStyle/>
        <a:p>
          <a:r>
            <a:rPr lang="fr-FR" dirty="0" smtClean="0"/>
            <a:t>DTR</a:t>
          </a:r>
          <a:endParaRPr lang="fr-FR" dirty="0"/>
        </a:p>
      </dgm:t>
    </dgm:pt>
    <dgm:pt modelId="{220C461F-BB0F-44CD-80A9-64B4FC76CDCE}" type="parTrans" cxnId="{04507D9B-6047-45A2-874B-B6A473B8E571}">
      <dgm:prSet/>
      <dgm:spPr/>
      <dgm:t>
        <a:bodyPr/>
        <a:lstStyle/>
        <a:p>
          <a:endParaRPr lang="fr-FR"/>
        </a:p>
      </dgm:t>
    </dgm:pt>
    <dgm:pt modelId="{20D4D65C-A8BD-4055-91E5-471551D67F26}" type="sibTrans" cxnId="{04507D9B-6047-45A2-874B-B6A473B8E571}">
      <dgm:prSet/>
      <dgm:spPr/>
      <dgm:t>
        <a:bodyPr/>
        <a:lstStyle/>
        <a:p>
          <a:endParaRPr lang="fr-FR"/>
        </a:p>
      </dgm:t>
    </dgm:pt>
    <dgm:pt modelId="{FC090017-3167-4E38-970C-8A35B6A81B1A}">
      <dgm:prSet phldrT="[Text]"/>
      <dgm:spPr/>
      <dgm:t>
        <a:bodyPr/>
        <a:lstStyle/>
        <a:p>
          <a:r>
            <a:rPr lang="fr-FR" dirty="0" smtClean="0"/>
            <a:t>Régression</a:t>
          </a:r>
          <a:endParaRPr lang="fr-FR" dirty="0"/>
        </a:p>
      </dgm:t>
    </dgm:pt>
    <dgm:pt modelId="{8A753509-0DCB-4D6E-A9AE-493F6B6E84C1}" type="sibTrans" cxnId="{4845A9C7-6E8D-426F-8C2B-8232ABD3A853}">
      <dgm:prSet/>
      <dgm:spPr/>
      <dgm:t>
        <a:bodyPr/>
        <a:lstStyle/>
        <a:p>
          <a:endParaRPr lang="fr-FR"/>
        </a:p>
      </dgm:t>
    </dgm:pt>
    <dgm:pt modelId="{2B867D21-C4A2-4DCB-9240-8CC788F78F83}" type="parTrans" cxnId="{4845A9C7-6E8D-426F-8C2B-8232ABD3A853}">
      <dgm:prSet/>
      <dgm:spPr/>
      <dgm:t>
        <a:bodyPr/>
        <a:lstStyle/>
        <a:p>
          <a:endParaRPr lang="fr-FR"/>
        </a:p>
      </dgm:t>
    </dgm:pt>
    <dgm:pt modelId="{5D96A1B8-90D9-421A-9793-8BCF048BEB49}" type="pres">
      <dgm:prSet presAssocID="{FB8B6717-6CE7-40F8-BF29-208F15D4E9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67755C15-7C55-4FE1-8B67-7B11EA24C5DD}" type="pres">
      <dgm:prSet presAssocID="{EF23530C-E60A-4380-B73D-C4AF4D6CA7D6}" presName="hierRoot1" presStyleCnt="0"/>
      <dgm:spPr/>
    </dgm:pt>
    <dgm:pt modelId="{A687EF1D-F7DF-4758-8FCC-CB0D5A9EF4AC}" type="pres">
      <dgm:prSet presAssocID="{EF23530C-E60A-4380-B73D-C4AF4D6CA7D6}" presName="composite" presStyleCnt="0"/>
      <dgm:spPr/>
    </dgm:pt>
    <dgm:pt modelId="{A727E290-8A51-4B80-BA02-4B820CAAF5FF}" type="pres">
      <dgm:prSet presAssocID="{EF23530C-E60A-4380-B73D-C4AF4D6CA7D6}" presName="background" presStyleLbl="node0" presStyleIdx="0" presStyleCnt="1"/>
      <dgm:spPr/>
    </dgm:pt>
    <dgm:pt modelId="{2FF00D20-D1F7-4DAF-8710-B4B37A364B91}" type="pres">
      <dgm:prSet presAssocID="{EF23530C-E60A-4380-B73D-C4AF4D6CA7D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EC29132-F550-4008-B47A-7A3DA58B23F2}" type="pres">
      <dgm:prSet presAssocID="{EF23530C-E60A-4380-B73D-C4AF4D6CA7D6}" presName="hierChild2" presStyleCnt="0"/>
      <dgm:spPr/>
    </dgm:pt>
    <dgm:pt modelId="{ACF4A575-55B6-42B8-BD83-B32AC2A8D036}" type="pres">
      <dgm:prSet presAssocID="{2B867D21-C4A2-4DCB-9240-8CC788F78F83}" presName="Name10" presStyleLbl="parChTrans1D2" presStyleIdx="0" presStyleCnt="1"/>
      <dgm:spPr/>
      <dgm:t>
        <a:bodyPr/>
        <a:lstStyle/>
        <a:p>
          <a:endParaRPr lang="fr-FR"/>
        </a:p>
      </dgm:t>
    </dgm:pt>
    <dgm:pt modelId="{743E8B1C-752C-44EE-9D99-A0A5B8C5B766}" type="pres">
      <dgm:prSet presAssocID="{FC090017-3167-4E38-970C-8A35B6A81B1A}" presName="hierRoot2" presStyleCnt="0"/>
      <dgm:spPr/>
    </dgm:pt>
    <dgm:pt modelId="{DC88C3C1-95F4-43BA-9842-58A53632E1FD}" type="pres">
      <dgm:prSet presAssocID="{FC090017-3167-4E38-970C-8A35B6A81B1A}" presName="composite2" presStyleCnt="0"/>
      <dgm:spPr/>
    </dgm:pt>
    <dgm:pt modelId="{80906D6E-50D0-4931-82E1-3707E5F14C1B}" type="pres">
      <dgm:prSet presAssocID="{FC090017-3167-4E38-970C-8A35B6A81B1A}" presName="background2" presStyleLbl="node2" presStyleIdx="0" presStyleCnt="1"/>
      <dgm:spPr/>
    </dgm:pt>
    <dgm:pt modelId="{35093FD2-E4F6-40E9-A992-6804D66BC7B4}" type="pres">
      <dgm:prSet presAssocID="{FC090017-3167-4E38-970C-8A35B6A81B1A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ECA1E54-1CAF-42E6-9C66-38BE28F404DD}" type="pres">
      <dgm:prSet presAssocID="{FC090017-3167-4E38-970C-8A35B6A81B1A}" presName="hierChild3" presStyleCnt="0"/>
      <dgm:spPr/>
    </dgm:pt>
    <dgm:pt modelId="{43823701-7F6B-40EF-B96E-D8584BA11341}" type="pres">
      <dgm:prSet presAssocID="{EE47F9EB-6487-4846-B429-CC0D7CBBB48D}" presName="Name17" presStyleLbl="parChTrans1D3" presStyleIdx="0" presStyleCnt="4"/>
      <dgm:spPr/>
      <dgm:t>
        <a:bodyPr/>
        <a:lstStyle/>
        <a:p>
          <a:endParaRPr lang="fr-FR"/>
        </a:p>
      </dgm:t>
    </dgm:pt>
    <dgm:pt modelId="{CE70C3CC-C764-4744-BB80-D73A86AFBC1A}" type="pres">
      <dgm:prSet presAssocID="{48716C35-545C-49E5-AE8F-ECC78E0F76D9}" presName="hierRoot3" presStyleCnt="0"/>
      <dgm:spPr/>
    </dgm:pt>
    <dgm:pt modelId="{C63F0D06-BBF9-468C-B84D-7DCC4BB51792}" type="pres">
      <dgm:prSet presAssocID="{48716C35-545C-49E5-AE8F-ECC78E0F76D9}" presName="composite3" presStyleCnt="0"/>
      <dgm:spPr/>
    </dgm:pt>
    <dgm:pt modelId="{9C245F09-59B2-4733-914F-14BAB4DA7203}" type="pres">
      <dgm:prSet presAssocID="{48716C35-545C-49E5-AE8F-ECC78E0F76D9}" presName="background3" presStyleLbl="node3" presStyleIdx="0" presStyleCnt="4"/>
      <dgm:spPr/>
    </dgm:pt>
    <dgm:pt modelId="{228D9D2F-55A4-476C-99F5-FD35739C6FF6}" type="pres">
      <dgm:prSet presAssocID="{48716C35-545C-49E5-AE8F-ECC78E0F76D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666C9-E6CD-4434-BFD2-919F7F3A2E34}" type="pres">
      <dgm:prSet presAssocID="{48716C35-545C-49E5-AE8F-ECC78E0F76D9}" presName="hierChild4" presStyleCnt="0"/>
      <dgm:spPr/>
    </dgm:pt>
    <dgm:pt modelId="{2CE5198A-A98B-41CF-824B-178857D745F2}" type="pres">
      <dgm:prSet presAssocID="{929B4CA3-461A-499E-BDB5-231CBB710F52}" presName="Name17" presStyleLbl="parChTrans1D3" presStyleIdx="1" presStyleCnt="4"/>
      <dgm:spPr/>
      <dgm:t>
        <a:bodyPr/>
        <a:lstStyle/>
        <a:p>
          <a:endParaRPr lang="fr-FR"/>
        </a:p>
      </dgm:t>
    </dgm:pt>
    <dgm:pt modelId="{3FF36839-4DAF-4C99-98FC-8F11381A5DC7}" type="pres">
      <dgm:prSet presAssocID="{F22A0E29-76D1-41F7-B9F1-B8A21FC25C4A}" presName="hierRoot3" presStyleCnt="0"/>
      <dgm:spPr/>
    </dgm:pt>
    <dgm:pt modelId="{5082B91E-E502-47DC-A8EA-935AEDE74E16}" type="pres">
      <dgm:prSet presAssocID="{F22A0E29-76D1-41F7-B9F1-B8A21FC25C4A}" presName="composite3" presStyleCnt="0"/>
      <dgm:spPr/>
    </dgm:pt>
    <dgm:pt modelId="{F14F4CD0-3583-4D00-B76A-CE4714C3E314}" type="pres">
      <dgm:prSet presAssocID="{F22A0E29-76D1-41F7-B9F1-B8A21FC25C4A}" presName="background3" presStyleLbl="node3" presStyleIdx="1" presStyleCnt="4"/>
      <dgm:spPr/>
    </dgm:pt>
    <dgm:pt modelId="{D2373885-0DB1-431D-B475-ACEE5D790DB7}" type="pres">
      <dgm:prSet presAssocID="{F22A0E29-76D1-41F7-B9F1-B8A21FC25C4A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4DD7B31-4FD4-4076-BB4D-CB270EABE7B3}" type="pres">
      <dgm:prSet presAssocID="{F22A0E29-76D1-41F7-B9F1-B8A21FC25C4A}" presName="hierChild4" presStyleCnt="0"/>
      <dgm:spPr/>
    </dgm:pt>
    <dgm:pt modelId="{DBB662DF-0699-480A-BCAD-0606A14C0322}" type="pres">
      <dgm:prSet presAssocID="{DB20B005-D18D-46F2-8581-A0B47895BD63}" presName="Name17" presStyleLbl="parChTrans1D3" presStyleIdx="2" presStyleCnt="4"/>
      <dgm:spPr/>
      <dgm:t>
        <a:bodyPr/>
        <a:lstStyle/>
        <a:p>
          <a:endParaRPr lang="fr-FR"/>
        </a:p>
      </dgm:t>
    </dgm:pt>
    <dgm:pt modelId="{73A4BB51-9287-4B04-8ECB-E0B1BE9F582A}" type="pres">
      <dgm:prSet presAssocID="{AA265252-E7F6-4DA2-AE02-D886DC16BBD2}" presName="hierRoot3" presStyleCnt="0"/>
      <dgm:spPr/>
    </dgm:pt>
    <dgm:pt modelId="{79F06BFA-2C73-4438-9E37-769881643AAC}" type="pres">
      <dgm:prSet presAssocID="{AA265252-E7F6-4DA2-AE02-D886DC16BBD2}" presName="composite3" presStyleCnt="0"/>
      <dgm:spPr/>
    </dgm:pt>
    <dgm:pt modelId="{1F7BEF2F-EB33-426C-A310-25B115B9AB0B}" type="pres">
      <dgm:prSet presAssocID="{AA265252-E7F6-4DA2-AE02-D886DC16BBD2}" presName="background3" presStyleLbl="node3" presStyleIdx="2" presStyleCnt="4"/>
      <dgm:spPr/>
    </dgm:pt>
    <dgm:pt modelId="{6ABF9EA4-A028-4AB3-BCE9-002B4D5C33D6}" type="pres">
      <dgm:prSet presAssocID="{AA265252-E7F6-4DA2-AE02-D886DC16BBD2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82DD7F0-00F2-487D-94F7-8227DE0CE105}" type="pres">
      <dgm:prSet presAssocID="{AA265252-E7F6-4DA2-AE02-D886DC16BBD2}" presName="hierChild4" presStyleCnt="0"/>
      <dgm:spPr/>
    </dgm:pt>
    <dgm:pt modelId="{32C9AE39-2717-4837-B69A-150D004B2C7E}" type="pres">
      <dgm:prSet presAssocID="{220C461F-BB0F-44CD-80A9-64B4FC76CDCE}" presName="Name17" presStyleLbl="parChTrans1D3" presStyleIdx="3" presStyleCnt="4"/>
      <dgm:spPr/>
      <dgm:t>
        <a:bodyPr/>
        <a:lstStyle/>
        <a:p>
          <a:endParaRPr lang="fr-FR"/>
        </a:p>
      </dgm:t>
    </dgm:pt>
    <dgm:pt modelId="{4C3DE045-C1F9-4395-8E55-78E375F27BBD}" type="pres">
      <dgm:prSet presAssocID="{30C78F24-8213-496F-950A-5462633FFDD7}" presName="hierRoot3" presStyleCnt="0"/>
      <dgm:spPr/>
    </dgm:pt>
    <dgm:pt modelId="{9494A9C1-C1C1-4026-8DA8-79F20DD12EEE}" type="pres">
      <dgm:prSet presAssocID="{30C78F24-8213-496F-950A-5462633FFDD7}" presName="composite3" presStyleCnt="0"/>
      <dgm:spPr/>
    </dgm:pt>
    <dgm:pt modelId="{23D8AEF3-ECB4-4CCD-922D-CC3B75C0E899}" type="pres">
      <dgm:prSet presAssocID="{30C78F24-8213-496F-950A-5462633FFDD7}" presName="background3" presStyleLbl="node3" presStyleIdx="3" presStyleCnt="4"/>
      <dgm:spPr/>
    </dgm:pt>
    <dgm:pt modelId="{C8071AE3-AB2C-4540-ACA3-099ED171121A}" type="pres">
      <dgm:prSet presAssocID="{30C78F24-8213-496F-950A-5462633FFDD7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A36D17D-8BED-4AB0-83EE-5F015309A961}" type="pres">
      <dgm:prSet presAssocID="{30C78F24-8213-496F-950A-5462633FFDD7}" presName="hierChild4" presStyleCnt="0"/>
      <dgm:spPr/>
    </dgm:pt>
  </dgm:ptLst>
  <dgm:cxnLst>
    <dgm:cxn modelId="{E28739C7-5817-44C4-8AB7-219FF2B6ED0C}" type="presOf" srcId="{EF23530C-E60A-4380-B73D-C4AF4D6CA7D6}" destId="{2FF00D20-D1F7-4DAF-8710-B4B37A364B91}" srcOrd="0" destOrd="0" presId="urn:microsoft.com/office/officeart/2005/8/layout/hierarchy1"/>
    <dgm:cxn modelId="{4C8D8A06-3571-4E3B-A1F8-CA88ED0C7C36}" type="presOf" srcId="{30C78F24-8213-496F-950A-5462633FFDD7}" destId="{C8071AE3-AB2C-4540-ACA3-099ED171121A}" srcOrd="0" destOrd="0" presId="urn:microsoft.com/office/officeart/2005/8/layout/hierarchy1"/>
    <dgm:cxn modelId="{3F508C05-97C2-4076-9535-E39310C3BC6B}" srcId="{FB8B6717-6CE7-40F8-BF29-208F15D4E992}" destId="{EF23530C-E60A-4380-B73D-C4AF4D6CA7D6}" srcOrd="0" destOrd="0" parTransId="{1AEA69C4-739F-4103-8B68-6A20EEBB4D7D}" sibTransId="{759AFF75-5895-4C90-8F79-448063A6FE94}"/>
    <dgm:cxn modelId="{AB84C7C3-9B8C-47B3-A934-C515FA28DB23}" type="presOf" srcId="{48716C35-545C-49E5-AE8F-ECC78E0F76D9}" destId="{228D9D2F-55A4-476C-99F5-FD35739C6FF6}" srcOrd="0" destOrd="0" presId="urn:microsoft.com/office/officeart/2005/8/layout/hierarchy1"/>
    <dgm:cxn modelId="{18E9827F-B1C7-4726-A737-474D0064B17A}" type="presOf" srcId="{FB8B6717-6CE7-40F8-BF29-208F15D4E992}" destId="{5D96A1B8-90D9-421A-9793-8BCF048BEB49}" srcOrd="0" destOrd="0" presId="urn:microsoft.com/office/officeart/2005/8/layout/hierarchy1"/>
    <dgm:cxn modelId="{042F0293-038B-4BC1-974E-DB482992C0DB}" type="presOf" srcId="{AA265252-E7F6-4DA2-AE02-D886DC16BBD2}" destId="{6ABF9EA4-A028-4AB3-BCE9-002B4D5C33D6}" srcOrd="0" destOrd="0" presId="urn:microsoft.com/office/officeart/2005/8/layout/hierarchy1"/>
    <dgm:cxn modelId="{79479CA0-8A8F-479F-B1DE-391AF6356ADC}" type="presOf" srcId="{220C461F-BB0F-44CD-80A9-64B4FC76CDCE}" destId="{32C9AE39-2717-4837-B69A-150D004B2C7E}" srcOrd="0" destOrd="0" presId="urn:microsoft.com/office/officeart/2005/8/layout/hierarchy1"/>
    <dgm:cxn modelId="{0B4C0FCF-8AD8-4507-B9F5-DE0A06130B9C}" type="presOf" srcId="{EE47F9EB-6487-4846-B429-CC0D7CBBB48D}" destId="{43823701-7F6B-40EF-B96E-D8584BA11341}" srcOrd="0" destOrd="0" presId="urn:microsoft.com/office/officeart/2005/8/layout/hierarchy1"/>
    <dgm:cxn modelId="{74D212B0-DCEE-428B-84B0-95834F8C2189}" type="presOf" srcId="{F22A0E29-76D1-41F7-B9F1-B8A21FC25C4A}" destId="{D2373885-0DB1-431D-B475-ACEE5D790DB7}" srcOrd="0" destOrd="0" presId="urn:microsoft.com/office/officeart/2005/8/layout/hierarchy1"/>
    <dgm:cxn modelId="{4845A9C7-6E8D-426F-8C2B-8232ABD3A853}" srcId="{EF23530C-E60A-4380-B73D-C4AF4D6CA7D6}" destId="{FC090017-3167-4E38-970C-8A35B6A81B1A}" srcOrd="0" destOrd="0" parTransId="{2B867D21-C4A2-4DCB-9240-8CC788F78F83}" sibTransId="{8A753509-0DCB-4D6E-A9AE-493F6B6E84C1}"/>
    <dgm:cxn modelId="{630B4887-9636-4876-8BC9-EDE23D663796}" srcId="{FC090017-3167-4E38-970C-8A35B6A81B1A}" destId="{F22A0E29-76D1-41F7-B9F1-B8A21FC25C4A}" srcOrd="1" destOrd="0" parTransId="{929B4CA3-461A-499E-BDB5-231CBB710F52}" sibTransId="{CA2B0E03-5BD8-468A-89AB-DA11427D4514}"/>
    <dgm:cxn modelId="{299062C4-0D4E-4350-B0F6-CF1FD9443C33}" srcId="{FC090017-3167-4E38-970C-8A35B6A81B1A}" destId="{AA265252-E7F6-4DA2-AE02-D886DC16BBD2}" srcOrd="2" destOrd="0" parTransId="{DB20B005-D18D-46F2-8581-A0B47895BD63}" sibTransId="{D64AA625-88DE-4E69-A03A-07CEF2FD711E}"/>
    <dgm:cxn modelId="{CA3CED22-2935-454E-B663-0794BD1CEEEE}" type="presOf" srcId="{2B867D21-C4A2-4DCB-9240-8CC788F78F83}" destId="{ACF4A575-55B6-42B8-BD83-B32AC2A8D036}" srcOrd="0" destOrd="0" presId="urn:microsoft.com/office/officeart/2005/8/layout/hierarchy1"/>
    <dgm:cxn modelId="{BBB7F7BA-16DD-4336-B6B0-F3EFED19847C}" type="presOf" srcId="{929B4CA3-461A-499E-BDB5-231CBB710F52}" destId="{2CE5198A-A98B-41CF-824B-178857D745F2}" srcOrd="0" destOrd="0" presId="urn:microsoft.com/office/officeart/2005/8/layout/hierarchy1"/>
    <dgm:cxn modelId="{04507D9B-6047-45A2-874B-B6A473B8E571}" srcId="{FC090017-3167-4E38-970C-8A35B6A81B1A}" destId="{30C78F24-8213-496F-950A-5462633FFDD7}" srcOrd="3" destOrd="0" parTransId="{220C461F-BB0F-44CD-80A9-64B4FC76CDCE}" sibTransId="{20D4D65C-A8BD-4055-91E5-471551D67F26}"/>
    <dgm:cxn modelId="{BB6BD45A-7996-489D-9FCC-70D485C1EF75}" type="presOf" srcId="{FC090017-3167-4E38-970C-8A35B6A81B1A}" destId="{35093FD2-E4F6-40E9-A992-6804D66BC7B4}" srcOrd="0" destOrd="0" presId="urn:microsoft.com/office/officeart/2005/8/layout/hierarchy1"/>
    <dgm:cxn modelId="{8E1B4420-6E66-4AD1-B74F-3D5297112B60}" srcId="{FC090017-3167-4E38-970C-8A35B6A81B1A}" destId="{48716C35-545C-49E5-AE8F-ECC78E0F76D9}" srcOrd="0" destOrd="0" parTransId="{EE47F9EB-6487-4846-B429-CC0D7CBBB48D}" sibTransId="{EC93F9D0-75EC-4E61-84CE-CEA92BDDCA27}"/>
    <dgm:cxn modelId="{9761A769-F51C-4AEB-BFD2-CEA2003FCAF2}" type="presOf" srcId="{DB20B005-D18D-46F2-8581-A0B47895BD63}" destId="{DBB662DF-0699-480A-BCAD-0606A14C0322}" srcOrd="0" destOrd="0" presId="urn:microsoft.com/office/officeart/2005/8/layout/hierarchy1"/>
    <dgm:cxn modelId="{BB0E5892-9422-4949-BEA4-263B3563AB06}" type="presParOf" srcId="{5D96A1B8-90D9-421A-9793-8BCF048BEB49}" destId="{67755C15-7C55-4FE1-8B67-7B11EA24C5DD}" srcOrd="0" destOrd="0" presId="urn:microsoft.com/office/officeart/2005/8/layout/hierarchy1"/>
    <dgm:cxn modelId="{950A48E5-2276-42BA-A523-38C87ED6E404}" type="presParOf" srcId="{67755C15-7C55-4FE1-8B67-7B11EA24C5DD}" destId="{A687EF1D-F7DF-4758-8FCC-CB0D5A9EF4AC}" srcOrd="0" destOrd="0" presId="urn:microsoft.com/office/officeart/2005/8/layout/hierarchy1"/>
    <dgm:cxn modelId="{B35A45B9-8B8A-48D9-93DF-36D4FE3391C7}" type="presParOf" srcId="{A687EF1D-F7DF-4758-8FCC-CB0D5A9EF4AC}" destId="{A727E290-8A51-4B80-BA02-4B820CAAF5FF}" srcOrd="0" destOrd="0" presId="urn:microsoft.com/office/officeart/2005/8/layout/hierarchy1"/>
    <dgm:cxn modelId="{A6DD3726-0344-45A8-B92B-9C81D706AF20}" type="presParOf" srcId="{A687EF1D-F7DF-4758-8FCC-CB0D5A9EF4AC}" destId="{2FF00D20-D1F7-4DAF-8710-B4B37A364B91}" srcOrd="1" destOrd="0" presId="urn:microsoft.com/office/officeart/2005/8/layout/hierarchy1"/>
    <dgm:cxn modelId="{C4FEB61A-89C9-47C4-89AD-1A0EF3FB913E}" type="presParOf" srcId="{67755C15-7C55-4FE1-8B67-7B11EA24C5DD}" destId="{2EC29132-F550-4008-B47A-7A3DA58B23F2}" srcOrd="1" destOrd="0" presId="urn:microsoft.com/office/officeart/2005/8/layout/hierarchy1"/>
    <dgm:cxn modelId="{C8318148-F783-4079-A8AA-CEFF53A392AA}" type="presParOf" srcId="{2EC29132-F550-4008-B47A-7A3DA58B23F2}" destId="{ACF4A575-55B6-42B8-BD83-B32AC2A8D036}" srcOrd="0" destOrd="0" presId="urn:microsoft.com/office/officeart/2005/8/layout/hierarchy1"/>
    <dgm:cxn modelId="{38C503EC-7880-4F7B-B877-4B0B66C9BE46}" type="presParOf" srcId="{2EC29132-F550-4008-B47A-7A3DA58B23F2}" destId="{743E8B1C-752C-44EE-9D99-A0A5B8C5B766}" srcOrd="1" destOrd="0" presId="urn:microsoft.com/office/officeart/2005/8/layout/hierarchy1"/>
    <dgm:cxn modelId="{035DDD83-A8C3-4633-A6EC-7E8C8002A741}" type="presParOf" srcId="{743E8B1C-752C-44EE-9D99-A0A5B8C5B766}" destId="{DC88C3C1-95F4-43BA-9842-58A53632E1FD}" srcOrd="0" destOrd="0" presId="urn:microsoft.com/office/officeart/2005/8/layout/hierarchy1"/>
    <dgm:cxn modelId="{1399C161-A0FD-45C7-909A-8FD3CBF14282}" type="presParOf" srcId="{DC88C3C1-95F4-43BA-9842-58A53632E1FD}" destId="{80906D6E-50D0-4931-82E1-3707E5F14C1B}" srcOrd="0" destOrd="0" presId="urn:microsoft.com/office/officeart/2005/8/layout/hierarchy1"/>
    <dgm:cxn modelId="{BC1580F1-1184-4BC5-A341-65643616A065}" type="presParOf" srcId="{DC88C3C1-95F4-43BA-9842-58A53632E1FD}" destId="{35093FD2-E4F6-40E9-A992-6804D66BC7B4}" srcOrd="1" destOrd="0" presId="urn:microsoft.com/office/officeart/2005/8/layout/hierarchy1"/>
    <dgm:cxn modelId="{1C84A8B5-70FB-4F22-9C39-63932C120050}" type="presParOf" srcId="{743E8B1C-752C-44EE-9D99-A0A5B8C5B766}" destId="{9ECA1E54-1CAF-42E6-9C66-38BE28F404DD}" srcOrd="1" destOrd="0" presId="urn:microsoft.com/office/officeart/2005/8/layout/hierarchy1"/>
    <dgm:cxn modelId="{B809DC21-9A5F-4E99-9291-86CDD0DCA08E}" type="presParOf" srcId="{9ECA1E54-1CAF-42E6-9C66-38BE28F404DD}" destId="{43823701-7F6B-40EF-B96E-D8584BA11341}" srcOrd="0" destOrd="0" presId="urn:microsoft.com/office/officeart/2005/8/layout/hierarchy1"/>
    <dgm:cxn modelId="{B528CD78-C30A-479B-A3F3-46CFA039056B}" type="presParOf" srcId="{9ECA1E54-1CAF-42E6-9C66-38BE28F404DD}" destId="{CE70C3CC-C764-4744-BB80-D73A86AFBC1A}" srcOrd="1" destOrd="0" presId="urn:microsoft.com/office/officeart/2005/8/layout/hierarchy1"/>
    <dgm:cxn modelId="{91959A1E-25FC-4B4C-86E1-5EDCA42CE4F6}" type="presParOf" srcId="{CE70C3CC-C764-4744-BB80-D73A86AFBC1A}" destId="{C63F0D06-BBF9-468C-B84D-7DCC4BB51792}" srcOrd="0" destOrd="0" presId="urn:microsoft.com/office/officeart/2005/8/layout/hierarchy1"/>
    <dgm:cxn modelId="{C0C4F47B-4E0A-4DAF-99CC-03149F682D4F}" type="presParOf" srcId="{C63F0D06-BBF9-468C-B84D-7DCC4BB51792}" destId="{9C245F09-59B2-4733-914F-14BAB4DA7203}" srcOrd="0" destOrd="0" presId="urn:microsoft.com/office/officeart/2005/8/layout/hierarchy1"/>
    <dgm:cxn modelId="{5276F4C0-B1AC-45D8-8D53-7A294AF37AC4}" type="presParOf" srcId="{C63F0D06-BBF9-468C-B84D-7DCC4BB51792}" destId="{228D9D2F-55A4-476C-99F5-FD35739C6FF6}" srcOrd="1" destOrd="0" presId="urn:microsoft.com/office/officeart/2005/8/layout/hierarchy1"/>
    <dgm:cxn modelId="{96513B76-C260-4CEA-AFF2-BAD702A19EB0}" type="presParOf" srcId="{CE70C3CC-C764-4744-BB80-D73A86AFBC1A}" destId="{AFC666C9-E6CD-4434-BFD2-919F7F3A2E34}" srcOrd="1" destOrd="0" presId="urn:microsoft.com/office/officeart/2005/8/layout/hierarchy1"/>
    <dgm:cxn modelId="{02CE2588-66B4-4563-8A78-9939099091F5}" type="presParOf" srcId="{9ECA1E54-1CAF-42E6-9C66-38BE28F404DD}" destId="{2CE5198A-A98B-41CF-824B-178857D745F2}" srcOrd="2" destOrd="0" presId="urn:microsoft.com/office/officeart/2005/8/layout/hierarchy1"/>
    <dgm:cxn modelId="{A4DD6361-A255-4F18-B19F-3E2FDEDA027A}" type="presParOf" srcId="{9ECA1E54-1CAF-42E6-9C66-38BE28F404DD}" destId="{3FF36839-4DAF-4C99-98FC-8F11381A5DC7}" srcOrd="3" destOrd="0" presId="urn:microsoft.com/office/officeart/2005/8/layout/hierarchy1"/>
    <dgm:cxn modelId="{71F91F45-0905-491C-82DC-0BD91313157E}" type="presParOf" srcId="{3FF36839-4DAF-4C99-98FC-8F11381A5DC7}" destId="{5082B91E-E502-47DC-A8EA-935AEDE74E16}" srcOrd="0" destOrd="0" presId="urn:microsoft.com/office/officeart/2005/8/layout/hierarchy1"/>
    <dgm:cxn modelId="{97E98820-7D6A-4F8D-9E4A-E1A2AD5C6D97}" type="presParOf" srcId="{5082B91E-E502-47DC-A8EA-935AEDE74E16}" destId="{F14F4CD0-3583-4D00-B76A-CE4714C3E314}" srcOrd="0" destOrd="0" presId="urn:microsoft.com/office/officeart/2005/8/layout/hierarchy1"/>
    <dgm:cxn modelId="{9DC74CC2-9D31-4C4C-BE72-66603EA5FC0E}" type="presParOf" srcId="{5082B91E-E502-47DC-A8EA-935AEDE74E16}" destId="{D2373885-0DB1-431D-B475-ACEE5D790DB7}" srcOrd="1" destOrd="0" presId="urn:microsoft.com/office/officeart/2005/8/layout/hierarchy1"/>
    <dgm:cxn modelId="{33DB1C15-6D51-489A-B3E4-13CC9234180C}" type="presParOf" srcId="{3FF36839-4DAF-4C99-98FC-8F11381A5DC7}" destId="{A4DD7B31-4FD4-4076-BB4D-CB270EABE7B3}" srcOrd="1" destOrd="0" presId="urn:microsoft.com/office/officeart/2005/8/layout/hierarchy1"/>
    <dgm:cxn modelId="{6000AAD7-5189-40FA-A21C-0274B24857F3}" type="presParOf" srcId="{9ECA1E54-1CAF-42E6-9C66-38BE28F404DD}" destId="{DBB662DF-0699-480A-BCAD-0606A14C0322}" srcOrd="4" destOrd="0" presId="urn:microsoft.com/office/officeart/2005/8/layout/hierarchy1"/>
    <dgm:cxn modelId="{D66CE855-8586-41CA-80E6-D980D49F35A8}" type="presParOf" srcId="{9ECA1E54-1CAF-42E6-9C66-38BE28F404DD}" destId="{73A4BB51-9287-4B04-8ECB-E0B1BE9F582A}" srcOrd="5" destOrd="0" presId="urn:microsoft.com/office/officeart/2005/8/layout/hierarchy1"/>
    <dgm:cxn modelId="{5DE9EF3A-9390-48CA-9520-BF8B77D1465E}" type="presParOf" srcId="{73A4BB51-9287-4B04-8ECB-E0B1BE9F582A}" destId="{79F06BFA-2C73-4438-9E37-769881643AAC}" srcOrd="0" destOrd="0" presId="urn:microsoft.com/office/officeart/2005/8/layout/hierarchy1"/>
    <dgm:cxn modelId="{F1217DFF-AFC0-4A16-A13D-B1EBA8FBCE36}" type="presParOf" srcId="{79F06BFA-2C73-4438-9E37-769881643AAC}" destId="{1F7BEF2F-EB33-426C-A310-25B115B9AB0B}" srcOrd="0" destOrd="0" presId="urn:microsoft.com/office/officeart/2005/8/layout/hierarchy1"/>
    <dgm:cxn modelId="{F53622A1-E8A4-44F2-AA2E-177DB062D019}" type="presParOf" srcId="{79F06BFA-2C73-4438-9E37-769881643AAC}" destId="{6ABF9EA4-A028-4AB3-BCE9-002B4D5C33D6}" srcOrd="1" destOrd="0" presId="urn:microsoft.com/office/officeart/2005/8/layout/hierarchy1"/>
    <dgm:cxn modelId="{A5C8C9BA-5539-49CA-B786-C7F365425A7A}" type="presParOf" srcId="{73A4BB51-9287-4B04-8ECB-E0B1BE9F582A}" destId="{E82DD7F0-00F2-487D-94F7-8227DE0CE105}" srcOrd="1" destOrd="0" presId="urn:microsoft.com/office/officeart/2005/8/layout/hierarchy1"/>
    <dgm:cxn modelId="{D4117726-257C-4FA9-A8B9-834BF67A68FD}" type="presParOf" srcId="{9ECA1E54-1CAF-42E6-9C66-38BE28F404DD}" destId="{32C9AE39-2717-4837-B69A-150D004B2C7E}" srcOrd="6" destOrd="0" presId="urn:microsoft.com/office/officeart/2005/8/layout/hierarchy1"/>
    <dgm:cxn modelId="{DB4D6E78-5018-4D7E-B00D-8414848E5DF8}" type="presParOf" srcId="{9ECA1E54-1CAF-42E6-9C66-38BE28F404DD}" destId="{4C3DE045-C1F9-4395-8E55-78E375F27BBD}" srcOrd="7" destOrd="0" presId="urn:microsoft.com/office/officeart/2005/8/layout/hierarchy1"/>
    <dgm:cxn modelId="{845BAAB3-5725-4C31-B510-D7D9A3C41FDD}" type="presParOf" srcId="{4C3DE045-C1F9-4395-8E55-78E375F27BBD}" destId="{9494A9C1-C1C1-4026-8DA8-79F20DD12EEE}" srcOrd="0" destOrd="0" presId="urn:microsoft.com/office/officeart/2005/8/layout/hierarchy1"/>
    <dgm:cxn modelId="{C0F9A136-B96E-40C6-BDEC-5610360C8C37}" type="presParOf" srcId="{9494A9C1-C1C1-4026-8DA8-79F20DD12EEE}" destId="{23D8AEF3-ECB4-4CCD-922D-CC3B75C0E899}" srcOrd="0" destOrd="0" presId="urn:microsoft.com/office/officeart/2005/8/layout/hierarchy1"/>
    <dgm:cxn modelId="{F70FBBF4-09FB-416F-BB31-09C8867BEDC4}" type="presParOf" srcId="{9494A9C1-C1C1-4026-8DA8-79F20DD12EEE}" destId="{C8071AE3-AB2C-4540-ACA3-099ED171121A}" srcOrd="1" destOrd="0" presId="urn:microsoft.com/office/officeart/2005/8/layout/hierarchy1"/>
    <dgm:cxn modelId="{A19B0957-BCC2-42BF-A03E-E1058AC29C1A}" type="presParOf" srcId="{4C3DE045-C1F9-4395-8E55-78E375F27BBD}" destId="{9A36D17D-8BED-4AB0-83EE-5F015309A9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07918-2FD1-440E-84A3-B6B1E1AE27D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ACD9FB8-CDD6-4E78-B37F-282771008070}">
      <dgm:prSet phldrT="[Text]"/>
      <dgm:spPr/>
      <dgm:t>
        <a:bodyPr/>
        <a:lstStyle/>
        <a:p>
          <a:r>
            <a:rPr lang="fr-FR" dirty="0" smtClean="0"/>
            <a:t>Techniques prétraitement</a:t>
          </a:r>
          <a:endParaRPr lang="fr-FR" dirty="0"/>
        </a:p>
      </dgm:t>
    </dgm:pt>
    <dgm:pt modelId="{501478D5-DF08-46BD-8BDD-B2958C6738E5}" type="parTrans" cxnId="{FC63C4ED-E548-475E-950A-07986E583F1C}">
      <dgm:prSet/>
      <dgm:spPr/>
      <dgm:t>
        <a:bodyPr/>
        <a:lstStyle/>
        <a:p>
          <a:endParaRPr lang="fr-FR"/>
        </a:p>
      </dgm:t>
    </dgm:pt>
    <dgm:pt modelId="{EA19BB94-2A2C-49A9-8329-56EA3A0A9FDA}" type="sibTrans" cxnId="{FC63C4ED-E548-475E-950A-07986E583F1C}">
      <dgm:prSet/>
      <dgm:spPr/>
      <dgm:t>
        <a:bodyPr/>
        <a:lstStyle/>
        <a:p>
          <a:endParaRPr lang="fr-FR"/>
        </a:p>
      </dgm:t>
    </dgm:pt>
    <dgm:pt modelId="{79E86163-9BA9-4636-A6FF-5A4D281390C5}">
      <dgm:prSet phldrT="[Text]"/>
      <dgm:spPr/>
      <dgm:t>
        <a:bodyPr/>
        <a:lstStyle/>
        <a:p>
          <a:r>
            <a:rPr lang="fr-FR" dirty="0" smtClean="0"/>
            <a:t>Normalisation</a:t>
          </a:r>
          <a:endParaRPr lang="fr-FR" dirty="0"/>
        </a:p>
      </dgm:t>
    </dgm:pt>
    <dgm:pt modelId="{E6700E10-BBB6-4603-874A-D94E6C876547}" type="parTrans" cxnId="{6337D492-49F0-4F91-A639-4D97E94FF062}">
      <dgm:prSet/>
      <dgm:spPr/>
      <dgm:t>
        <a:bodyPr/>
        <a:lstStyle/>
        <a:p>
          <a:endParaRPr lang="fr-FR"/>
        </a:p>
      </dgm:t>
    </dgm:pt>
    <dgm:pt modelId="{C730E19D-827F-4ADD-BB9F-233F37717706}" type="sibTrans" cxnId="{6337D492-49F0-4F91-A639-4D97E94FF062}">
      <dgm:prSet/>
      <dgm:spPr/>
      <dgm:t>
        <a:bodyPr/>
        <a:lstStyle/>
        <a:p>
          <a:endParaRPr lang="fr-FR"/>
        </a:p>
      </dgm:t>
    </dgm:pt>
    <dgm:pt modelId="{C4CDDA3F-1D32-4E7D-B1B4-08F54A0E8BCF}">
      <dgm:prSet phldrT="[Text]"/>
      <dgm:spPr/>
      <dgm:t>
        <a:bodyPr/>
        <a:lstStyle/>
        <a:p>
          <a:r>
            <a:rPr lang="fr-FR" dirty="0" err="1" smtClean="0"/>
            <a:t>StopWords</a:t>
          </a:r>
          <a:r>
            <a:rPr lang="fr-FR" dirty="0" smtClean="0"/>
            <a:t> </a:t>
          </a:r>
          <a:endParaRPr lang="fr-FR" dirty="0"/>
        </a:p>
      </dgm:t>
    </dgm:pt>
    <dgm:pt modelId="{4A936693-F5F2-4589-B6E2-3ED67DB56FEE}" type="parTrans" cxnId="{B61844CE-26F1-4A09-ADF1-F928A8A170D4}">
      <dgm:prSet/>
      <dgm:spPr/>
      <dgm:t>
        <a:bodyPr/>
        <a:lstStyle/>
        <a:p>
          <a:endParaRPr lang="fr-FR"/>
        </a:p>
      </dgm:t>
    </dgm:pt>
    <dgm:pt modelId="{B7D442A0-A593-4F95-90ED-F7D1A590D66F}" type="sibTrans" cxnId="{B61844CE-26F1-4A09-ADF1-F928A8A170D4}">
      <dgm:prSet/>
      <dgm:spPr/>
      <dgm:t>
        <a:bodyPr/>
        <a:lstStyle/>
        <a:p>
          <a:endParaRPr lang="fr-FR"/>
        </a:p>
      </dgm:t>
    </dgm:pt>
    <dgm:pt modelId="{28C149D8-3F05-4308-B307-83C5E5ED526B}">
      <dgm:prSet/>
      <dgm:spPr/>
      <dgm:t>
        <a:bodyPr/>
        <a:lstStyle/>
        <a:p>
          <a:r>
            <a:rPr lang="fr-FR" smtClean="0"/>
            <a:t>Stemming</a:t>
          </a:r>
          <a:endParaRPr lang="fr-FR"/>
        </a:p>
      </dgm:t>
    </dgm:pt>
    <dgm:pt modelId="{41F13D2F-E192-4CFA-8C67-4A2090BD7D00}" type="parTrans" cxnId="{6856F263-7F42-45C8-9D8F-44E0CAF70240}">
      <dgm:prSet/>
      <dgm:spPr/>
      <dgm:t>
        <a:bodyPr/>
        <a:lstStyle/>
        <a:p>
          <a:endParaRPr lang="fr-FR"/>
        </a:p>
      </dgm:t>
    </dgm:pt>
    <dgm:pt modelId="{2530624B-CE8B-4B7F-9676-F6EA845E11BB}" type="sibTrans" cxnId="{6856F263-7F42-45C8-9D8F-44E0CAF70240}">
      <dgm:prSet/>
      <dgm:spPr/>
      <dgm:t>
        <a:bodyPr/>
        <a:lstStyle/>
        <a:p>
          <a:endParaRPr lang="fr-FR"/>
        </a:p>
      </dgm:t>
    </dgm:pt>
    <dgm:pt modelId="{5315FF04-3732-4BD1-B9D7-0357941C069F}">
      <dgm:prSet/>
      <dgm:spPr/>
      <dgm:t>
        <a:bodyPr/>
        <a:lstStyle/>
        <a:p>
          <a:r>
            <a:rPr lang="fr-FR" dirty="0" smtClean="0"/>
            <a:t>Espace </a:t>
          </a:r>
          <a:r>
            <a:rPr lang="fr-FR" dirty="0" err="1" smtClean="0"/>
            <a:t>semantique</a:t>
          </a:r>
          <a:r>
            <a:rPr lang="fr-FR" dirty="0" smtClean="0"/>
            <a:t> </a:t>
          </a:r>
          <a:endParaRPr lang="fr-FR" dirty="0"/>
        </a:p>
      </dgm:t>
    </dgm:pt>
    <dgm:pt modelId="{EADFE9B4-F607-4E24-8A30-CF0BB71CA805}" type="parTrans" cxnId="{D33B32A3-A039-49DD-B845-C77FC0A662C6}">
      <dgm:prSet/>
      <dgm:spPr/>
      <dgm:t>
        <a:bodyPr/>
        <a:lstStyle/>
        <a:p>
          <a:endParaRPr lang="fr-FR"/>
        </a:p>
      </dgm:t>
    </dgm:pt>
    <dgm:pt modelId="{0C963CBE-EF90-4131-AC5D-E199C5CF13CB}" type="sibTrans" cxnId="{D33B32A3-A039-49DD-B845-C77FC0A662C6}">
      <dgm:prSet/>
      <dgm:spPr/>
      <dgm:t>
        <a:bodyPr/>
        <a:lstStyle/>
        <a:p>
          <a:endParaRPr lang="fr-FR"/>
        </a:p>
      </dgm:t>
    </dgm:pt>
    <dgm:pt modelId="{DFC6C303-F97B-41CC-A2AE-482543CAD629}" type="pres">
      <dgm:prSet presAssocID="{8A307918-2FD1-440E-84A3-B6B1E1AE27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5A2AA646-57B6-40A1-8E20-AEB52CC03393}" type="pres">
      <dgm:prSet presAssocID="{8ACD9FB8-CDD6-4E78-B37F-282771008070}" presName="hierRoot1" presStyleCnt="0"/>
      <dgm:spPr/>
    </dgm:pt>
    <dgm:pt modelId="{4CDC870C-D901-4D08-9263-4CEC7BFC49CA}" type="pres">
      <dgm:prSet presAssocID="{8ACD9FB8-CDD6-4E78-B37F-282771008070}" presName="composite" presStyleCnt="0"/>
      <dgm:spPr/>
    </dgm:pt>
    <dgm:pt modelId="{22F1A1AD-2459-4298-9F53-22D438AE0FBB}" type="pres">
      <dgm:prSet presAssocID="{8ACD9FB8-CDD6-4E78-B37F-282771008070}" presName="background" presStyleLbl="node0" presStyleIdx="0" presStyleCnt="1"/>
      <dgm:spPr/>
    </dgm:pt>
    <dgm:pt modelId="{C9B43D86-4AB0-4AF8-A9E6-E9B2D005B4D4}" type="pres">
      <dgm:prSet presAssocID="{8ACD9FB8-CDD6-4E78-B37F-28277100807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ED78BD-D793-4334-BE68-6B53E98F2B07}" type="pres">
      <dgm:prSet presAssocID="{8ACD9FB8-CDD6-4E78-B37F-282771008070}" presName="hierChild2" presStyleCnt="0"/>
      <dgm:spPr/>
    </dgm:pt>
    <dgm:pt modelId="{3280B600-1F12-489F-BFBF-7F7AC7CCAE25}" type="pres">
      <dgm:prSet presAssocID="{E6700E10-BBB6-4603-874A-D94E6C876547}" presName="Name10" presStyleLbl="parChTrans1D2" presStyleIdx="0" presStyleCnt="4"/>
      <dgm:spPr/>
      <dgm:t>
        <a:bodyPr/>
        <a:lstStyle/>
        <a:p>
          <a:endParaRPr lang="fr-FR"/>
        </a:p>
      </dgm:t>
    </dgm:pt>
    <dgm:pt modelId="{CA8C86E7-33EC-4F78-8667-582764ECBA1B}" type="pres">
      <dgm:prSet presAssocID="{79E86163-9BA9-4636-A6FF-5A4D281390C5}" presName="hierRoot2" presStyleCnt="0"/>
      <dgm:spPr/>
    </dgm:pt>
    <dgm:pt modelId="{99E099FD-7C23-4819-A6DB-D6000387BF36}" type="pres">
      <dgm:prSet presAssocID="{79E86163-9BA9-4636-A6FF-5A4D281390C5}" presName="composite2" presStyleCnt="0"/>
      <dgm:spPr/>
    </dgm:pt>
    <dgm:pt modelId="{63C1398A-E387-4E92-9577-1DC515F0FAF8}" type="pres">
      <dgm:prSet presAssocID="{79E86163-9BA9-4636-A6FF-5A4D281390C5}" presName="background2" presStyleLbl="node2" presStyleIdx="0" presStyleCnt="4"/>
      <dgm:spPr/>
    </dgm:pt>
    <dgm:pt modelId="{A181FB2D-8025-442E-A826-BE4BDE25A5AF}" type="pres">
      <dgm:prSet presAssocID="{79E86163-9BA9-4636-A6FF-5A4D281390C5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80672C-44CC-4CB7-83C8-18E239CD57A2}" type="pres">
      <dgm:prSet presAssocID="{79E86163-9BA9-4636-A6FF-5A4D281390C5}" presName="hierChild3" presStyleCnt="0"/>
      <dgm:spPr/>
    </dgm:pt>
    <dgm:pt modelId="{34A5D2FC-367A-4D3F-B407-EB6DC73333D4}" type="pres">
      <dgm:prSet presAssocID="{4A936693-F5F2-4589-B6E2-3ED67DB56FEE}" presName="Name10" presStyleLbl="parChTrans1D2" presStyleIdx="1" presStyleCnt="4"/>
      <dgm:spPr/>
      <dgm:t>
        <a:bodyPr/>
        <a:lstStyle/>
        <a:p>
          <a:endParaRPr lang="fr-FR"/>
        </a:p>
      </dgm:t>
    </dgm:pt>
    <dgm:pt modelId="{6A17316B-A0F8-4900-A428-78604F629713}" type="pres">
      <dgm:prSet presAssocID="{C4CDDA3F-1D32-4E7D-B1B4-08F54A0E8BCF}" presName="hierRoot2" presStyleCnt="0"/>
      <dgm:spPr/>
    </dgm:pt>
    <dgm:pt modelId="{3410DC2E-15B9-4F12-9998-1D474F1658F6}" type="pres">
      <dgm:prSet presAssocID="{C4CDDA3F-1D32-4E7D-B1B4-08F54A0E8BCF}" presName="composite2" presStyleCnt="0"/>
      <dgm:spPr/>
    </dgm:pt>
    <dgm:pt modelId="{A9528EDD-4D16-4137-8357-B41099622F8B}" type="pres">
      <dgm:prSet presAssocID="{C4CDDA3F-1D32-4E7D-B1B4-08F54A0E8BCF}" presName="background2" presStyleLbl="node2" presStyleIdx="1" presStyleCnt="4"/>
      <dgm:spPr/>
    </dgm:pt>
    <dgm:pt modelId="{8FC1A3F8-B7FF-4B74-A787-7332BA9A0298}" type="pres">
      <dgm:prSet presAssocID="{C4CDDA3F-1D32-4E7D-B1B4-08F54A0E8BCF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B7C82F8-BFEC-4020-80F7-D8892193953E}" type="pres">
      <dgm:prSet presAssocID="{C4CDDA3F-1D32-4E7D-B1B4-08F54A0E8BCF}" presName="hierChild3" presStyleCnt="0"/>
      <dgm:spPr/>
    </dgm:pt>
    <dgm:pt modelId="{135BA65B-55A3-46D4-BCC5-4E58D67D39CE}" type="pres">
      <dgm:prSet presAssocID="{41F13D2F-E192-4CFA-8C67-4A2090BD7D00}" presName="Name10" presStyleLbl="parChTrans1D2" presStyleIdx="2" presStyleCnt="4"/>
      <dgm:spPr/>
      <dgm:t>
        <a:bodyPr/>
        <a:lstStyle/>
        <a:p>
          <a:endParaRPr lang="fr-FR"/>
        </a:p>
      </dgm:t>
    </dgm:pt>
    <dgm:pt modelId="{071548B9-40D7-4CA0-BF09-4CCE454B3A6A}" type="pres">
      <dgm:prSet presAssocID="{28C149D8-3F05-4308-B307-83C5E5ED526B}" presName="hierRoot2" presStyleCnt="0"/>
      <dgm:spPr/>
    </dgm:pt>
    <dgm:pt modelId="{162D8191-21AE-4F08-9CAF-C30C1522B85E}" type="pres">
      <dgm:prSet presAssocID="{28C149D8-3F05-4308-B307-83C5E5ED526B}" presName="composite2" presStyleCnt="0"/>
      <dgm:spPr/>
    </dgm:pt>
    <dgm:pt modelId="{29BE4A0E-6BB1-4909-B821-8EF34E6DC918}" type="pres">
      <dgm:prSet presAssocID="{28C149D8-3F05-4308-B307-83C5E5ED526B}" presName="background2" presStyleLbl="node2" presStyleIdx="2" presStyleCnt="4"/>
      <dgm:spPr/>
    </dgm:pt>
    <dgm:pt modelId="{B08844FE-96EA-4D6F-B146-7F581A30B22B}" type="pres">
      <dgm:prSet presAssocID="{28C149D8-3F05-4308-B307-83C5E5ED526B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0628E89-0D72-46DD-80C1-6DC300C375C1}" type="pres">
      <dgm:prSet presAssocID="{28C149D8-3F05-4308-B307-83C5E5ED526B}" presName="hierChild3" presStyleCnt="0"/>
      <dgm:spPr/>
    </dgm:pt>
    <dgm:pt modelId="{D3F2AA2C-0118-4AEA-A3EE-B905115891CE}" type="pres">
      <dgm:prSet presAssocID="{EADFE9B4-F607-4E24-8A30-CF0BB71CA805}" presName="Name10" presStyleLbl="parChTrans1D2" presStyleIdx="3" presStyleCnt="4"/>
      <dgm:spPr/>
      <dgm:t>
        <a:bodyPr/>
        <a:lstStyle/>
        <a:p>
          <a:endParaRPr lang="fr-FR"/>
        </a:p>
      </dgm:t>
    </dgm:pt>
    <dgm:pt modelId="{865AD994-5BD1-4F4D-933D-1E31D59EBC64}" type="pres">
      <dgm:prSet presAssocID="{5315FF04-3732-4BD1-B9D7-0357941C069F}" presName="hierRoot2" presStyleCnt="0"/>
      <dgm:spPr/>
    </dgm:pt>
    <dgm:pt modelId="{6ABCAB7D-DF2D-4B28-8181-4F2DAAB7782E}" type="pres">
      <dgm:prSet presAssocID="{5315FF04-3732-4BD1-B9D7-0357941C069F}" presName="composite2" presStyleCnt="0"/>
      <dgm:spPr/>
    </dgm:pt>
    <dgm:pt modelId="{89033A72-4BE0-4481-88F1-9571B978DF21}" type="pres">
      <dgm:prSet presAssocID="{5315FF04-3732-4BD1-B9D7-0357941C069F}" presName="background2" presStyleLbl="node2" presStyleIdx="3" presStyleCnt="4"/>
      <dgm:spPr/>
    </dgm:pt>
    <dgm:pt modelId="{FC32CFC9-E49F-4921-AA79-886A80C0AAEC}" type="pres">
      <dgm:prSet presAssocID="{5315FF04-3732-4BD1-B9D7-0357941C069F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A58D3EB-8110-4424-9D06-58D539ACFD14}" type="pres">
      <dgm:prSet presAssocID="{5315FF04-3732-4BD1-B9D7-0357941C069F}" presName="hierChild3" presStyleCnt="0"/>
      <dgm:spPr/>
    </dgm:pt>
  </dgm:ptLst>
  <dgm:cxnLst>
    <dgm:cxn modelId="{FC63C4ED-E548-475E-950A-07986E583F1C}" srcId="{8A307918-2FD1-440E-84A3-B6B1E1AE27D0}" destId="{8ACD9FB8-CDD6-4E78-B37F-282771008070}" srcOrd="0" destOrd="0" parTransId="{501478D5-DF08-46BD-8BDD-B2958C6738E5}" sibTransId="{EA19BB94-2A2C-49A9-8329-56EA3A0A9FDA}"/>
    <dgm:cxn modelId="{3B9E5D92-8B57-4587-B0C6-2DE915D9729D}" type="presOf" srcId="{4A936693-F5F2-4589-B6E2-3ED67DB56FEE}" destId="{34A5D2FC-367A-4D3F-B407-EB6DC73333D4}" srcOrd="0" destOrd="0" presId="urn:microsoft.com/office/officeart/2005/8/layout/hierarchy1"/>
    <dgm:cxn modelId="{948BF4C1-93A1-4B9F-8A06-9424AA8610C7}" type="presOf" srcId="{C4CDDA3F-1D32-4E7D-B1B4-08F54A0E8BCF}" destId="{8FC1A3F8-B7FF-4B74-A787-7332BA9A0298}" srcOrd="0" destOrd="0" presId="urn:microsoft.com/office/officeart/2005/8/layout/hierarchy1"/>
    <dgm:cxn modelId="{CCB71F0E-9428-42F6-BFCA-60F1C05BF7FE}" type="presOf" srcId="{5315FF04-3732-4BD1-B9D7-0357941C069F}" destId="{FC32CFC9-E49F-4921-AA79-886A80C0AAEC}" srcOrd="0" destOrd="0" presId="urn:microsoft.com/office/officeart/2005/8/layout/hierarchy1"/>
    <dgm:cxn modelId="{D33B32A3-A039-49DD-B845-C77FC0A662C6}" srcId="{8ACD9FB8-CDD6-4E78-B37F-282771008070}" destId="{5315FF04-3732-4BD1-B9D7-0357941C069F}" srcOrd="3" destOrd="0" parTransId="{EADFE9B4-F607-4E24-8A30-CF0BB71CA805}" sibTransId="{0C963CBE-EF90-4131-AC5D-E199C5CF13CB}"/>
    <dgm:cxn modelId="{6856F263-7F42-45C8-9D8F-44E0CAF70240}" srcId="{8ACD9FB8-CDD6-4E78-B37F-282771008070}" destId="{28C149D8-3F05-4308-B307-83C5E5ED526B}" srcOrd="2" destOrd="0" parTransId="{41F13D2F-E192-4CFA-8C67-4A2090BD7D00}" sibTransId="{2530624B-CE8B-4B7F-9676-F6EA845E11BB}"/>
    <dgm:cxn modelId="{6337D492-49F0-4F91-A639-4D97E94FF062}" srcId="{8ACD9FB8-CDD6-4E78-B37F-282771008070}" destId="{79E86163-9BA9-4636-A6FF-5A4D281390C5}" srcOrd="0" destOrd="0" parTransId="{E6700E10-BBB6-4603-874A-D94E6C876547}" sibTransId="{C730E19D-827F-4ADD-BB9F-233F37717706}"/>
    <dgm:cxn modelId="{7300F251-B918-4654-8C54-7EA58E76332F}" type="presOf" srcId="{8ACD9FB8-CDD6-4E78-B37F-282771008070}" destId="{C9B43D86-4AB0-4AF8-A9E6-E9B2D005B4D4}" srcOrd="0" destOrd="0" presId="urn:microsoft.com/office/officeart/2005/8/layout/hierarchy1"/>
    <dgm:cxn modelId="{38D8F4DC-74FA-4F9F-8E6C-22827414E706}" type="presOf" srcId="{79E86163-9BA9-4636-A6FF-5A4D281390C5}" destId="{A181FB2D-8025-442E-A826-BE4BDE25A5AF}" srcOrd="0" destOrd="0" presId="urn:microsoft.com/office/officeart/2005/8/layout/hierarchy1"/>
    <dgm:cxn modelId="{A7CE760B-F224-4867-AD43-950061A015F1}" type="presOf" srcId="{41F13D2F-E192-4CFA-8C67-4A2090BD7D00}" destId="{135BA65B-55A3-46D4-BCC5-4E58D67D39CE}" srcOrd="0" destOrd="0" presId="urn:microsoft.com/office/officeart/2005/8/layout/hierarchy1"/>
    <dgm:cxn modelId="{1C7C469F-383F-4385-970F-0C51E50590BE}" type="presOf" srcId="{EADFE9B4-F607-4E24-8A30-CF0BB71CA805}" destId="{D3F2AA2C-0118-4AEA-A3EE-B905115891CE}" srcOrd="0" destOrd="0" presId="urn:microsoft.com/office/officeart/2005/8/layout/hierarchy1"/>
    <dgm:cxn modelId="{B61844CE-26F1-4A09-ADF1-F928A8A170D4}" srcId="{8ACD9FB8-CDD6-4E78-B37F-282771008070}" destId="{C4CDDA3F-1D32-4E7D-B1B4-08F54A0E8BCF}" srcOrd="1" destOrd="0" parTransId="{4A936693-F5F2-4589-B6E2-3ED67DB56FEE}" sibTransId="{B7D442A0-A593-4F95-90ED-F7D1A590D66F}"/>
    <dgm:cxn modelId="{CC0AEA4A-A738-4FAE-9900-BE1830165E38}" type="presOf" srcId="{E6700E10-BBB6-4603-874A-D94E6C876547}" destId="{3280B600-1F12-489F-BFBF-7F7AC7CCAE25}" srcOrd="0" destOrd="0" presId="urn:microsoft.com/office/officeart/2005/8/layout/hierarchy1"/>
    <dgm:cxn modelId="{CF29E5A7-B21D-45B9-A5DF-AC32404DF7BB}" type="presOf" srcId="{8A307918-2FD1-440E-84A3-B6B1E1AE27D0}" destId="{DFC6C303-F97B-41CC-A2AE-482543CAD629}" srcOrd="0" destOrd="0" presId="urn:microsoft.com/office/officeart/2005/8/layout/hierarchy1"/>
    <dgm:cxn modelId="{AB4DA23F-AF6C-43BB-85B8-031AECE0F506}" type="presOf" srcId="{28C149D8-3F05-4308-B307-83C5E5ED526B}" destId="{B08844FE-96EA-4D6F-B146-7F581A30B22B}" srcOrd="0" destOrd="0" presId="urn:microsoft.com/office/officeart/2005/8/layout/hierarchy1"/>
    <dgm:cxn modelId="{5ED68D54-7369-4E2F-B910-05AE7D9CF5D1}" type="presParOf" srcId="{DFC6C303-F97B-41CC-A2AE-482543CAD629}" destId="{5A2AA646-57B6-40A1-8E20-AEB52CC03393}" srcOrd="0" destOrd="0" presId="urn:microsoft.com/office/officeart/2005/8/layout/hierarchy1"/>
    <dgm:cxn modelId="{EFA24C50-0674-4FC7-991F-8DD3BFF75FA4}" type="presParOf" srcId="{5A2AA646-57B6-40A1-8E20-AEB52CC03393}" destId="{4CDC870C-D901-4D08-9263-4CEC7BFC49CA}" srcOrd="0" destOrd="0" presId="urn:microsoft.com/office/officeart/2005/8/layout/hierarchy1"/>
    <dgm:cxn modelId="{78FA7C5E-F4F2-4906-B6D8-809510010E37}" type="presParOf" srcId="{4CDC870C-D901-4D08-9263-4CEC7BFC49CA}" destId="{22F1A1AD-2459-4298-9F53-22D438AE0FBB}" srcOrd="0" destOrd="0" presId="urn:microsoft.com/office/officeart/2005/8/layout/hierarchy1"/>
    <dgm:cxn modelId="{A087F34B-DC43-45A8-83B8-AC8934A05F7D}" type="presParOf" srcId="{4CDC870C-D901-4D08-9263-4CEC7BFC49CA}" destId="{C9B43D86-4AB0-4AF8-A9E6-E9B2D005B4D4}" srcOrd="1" destOrd="0" presId="urn:microsoft.com/office/officeart/2005/8/layout/hierarchy1"/>
    <dgm:cxn modelId="{3C7DA703-0A04-4658-84C7-3ACA5EA7B542}" type="presParOf" srcId="{5A2AA646-57B6-40A1-8E20-AEB52CC03393}" destId="{C7ED78BD-D793-4334-BE68-6B53E98F2B07}" srcOrd="1" destOrd="0" presId="urn:microsoft.com/office/officeart/2005/8/layout/hierarchy1"/>
    <dgm:cxn modelId="{69BA7CB1-E5D1-4740-AF31-FD0323093E25}" type="presParOf" srcId="{C7ED78BD-D793-4334-BE68-6B53E98F2B07}" destId="{3280B600-1F12-489F-BFBF-7F7AC7CCAE25}" srcOrd="0" destOrd="0" presId="urn:microsoft.com/office/officeart/2005/8/layout/hierarchy1"/>
    <dgm:cxn modelId="{BDB6F51C-CB5E-4727-9860-5C6F669BB14F}" type="presParOf" srcId="{C7ED78BD-D793-4334-BE68-6B53E98F2B07}" destId="{CA8C86E7-33EC-4F78-8667-582764ECBA1B}" srcOrd="1" destOrd="0" presId="urn:microsoft.com/office/officeart/2005/8/layout/hierarchy1"/>
    <dgm:cxn modelId="{F05C3BBD-D56F-4F71-8DEA-8F7910E4FC88}" type="presParOf" srcId="{CA8C86E7-33EC-4F78-8667-582764ECBA1B}" destId="{99E099FD-7C23-4819-A6DB-D6000387BF36}" srcOrd="0" destOrd="0" presId="urn:microsoft.com/office/officeart/2005/8/layout/hierarchy1"/>
    <dgm:cxn modelId="{98CD3CBA-165C-454E-A050-F6085B1C0290}" type="presParOf" srcId="{99E099FD-7C23-4819-A6DB-D6000387BF36}" destId="{63C1398A-E387-4E92-9577-1DC515F0FAF8}" srcOrd="0" destOrd="0" presId="urn:microsoft.com/office/officeart/2005/8/layout/hierarchy1"/>
    <dgm:cxn modelId="{6E77B783-9EF7-4E0A-97B2-FDFA833B96C4}" type="presParOf" srcId="{99E099FD-7C23-4819-A6DB-D6000387BF36}" destId="{A181FB2D-8025-442E-A826-BE4BDE25A5AF}" srcOrd="1" destOrd="0" presId="urn:microsoft.com/office/officeart/2005/8/layout/hierarchy1"/>
    <dgm:cxn modelId="{307E435C-8E5D-4FDD-9DE5-437E60A3EC9D}" type="presParOf" srcId="{CA8C86E7-33EC-4F78-8667-582764ECBA1B}" destId="{6D80672C-44CC-4CB7-83C8-18E239CD57A2}" srcOrd="1" destOrd="0" presId="urn:microsoft.com/office/officeart/2005/8/layout/hierarchy1"/>
    <dgm:cxn modelId="{7A50C493-3D22-46B7-AFF6-314597C9CDF0}" type="presParOf" srcId="{C7ED78BD-D793-4334-BE68-6B53E98F2B07}" destId="{34A5D2FC-367A-4D3F-B407-EB6DC73333D4}" srcOrd="2" destOrd="0" presId="urn:microsoft.com/office/officeart/2005/8/layout/hierarchy1"/>
    <dgm:cxn modelId="{C653ACDD-AA46-4B10-859F-C67F543BB593}" type="presParOf" srcId="{C7ED78BD-D793-4334-BE68-6B53E98F2B07}" destId="{6A17316B-A0F8-4900-A428-78604F629713}" srcOrd="3" destOrd="0" presId="urn:microsoft.com/office/officeart/2005/8/layout/hierarchy1"/>
    <dgm:cxn modelId="{5B8505E8-14E7-43F5-B94A-38228AD2D16A}" type="presParOf" srcId="{6A17316B-A0F8-4900-A428-78604F629713}" destId="{3410DC2E-15B9-4F12-9998-1D474F1658F6}" srcOrd="0" destOrd="0" presId="urn:microsoft.com/office/officeart/2005/8/layout/hierarchy1"/>
    <dgm:cxn modelId="{764E60A9-D974-4559-974C-54199BC65AE8}" type="presParOf" srcId="{3410DC2E-15B9-4F12-9998-1D474F1658F6}" destId="{A9528EDD-4D16-4137-8357-B41099622F8B}" srcOrd="0" destOrd="0" presId="urn:microsoft.com/office/officeart/2005/8/layout/hierarchy1"/>
    <dgm:cxn modelId="{2F503B85-FC94-4341-A8CD-460C7B10E022}" type="presParOf" srcId="{3410DC2E-15B9-4F12-9998-1D474F1658F6}" destId="{8FC1A3F8-B7FF-4B74-A787-7332BA9A0298}" srcOrd="1" destOrd="0" presId="urn:microsoft.com/office/officeart/2005/8/layout/hierarchy1"/>
    <dgm:cxn modelId="{54048111-9021-41C6-8D72-82AAF5BC9E13}" type="presParOf" srcId="{6A17316B-A0F8-4900-A428-78604F629713}" destId="{2B7C82F8-BFEC-4020-80F7-D8892193953E}" srcOrd="1" destOrd="0" presId="urn:microsoft.com/office/officeart/2005/8/layout/hierarchy1"/>
    <dgm:cxn modelId="{1553DD8C-4B57-4769-A938-7046A43D401C}" type="presParOf" srcId="{C7ED78BD-D793-4334-BE68-6B53E98F2B07}" destId="{135BA65B-55A3-46D4-BCC5-4E58D67D39CE}" srcOrd="4" destOrd="0" presId="urn:microsoft.com/office/officeart/2005/8/layout/hierarchy1"/>
    <dgm:cxn modelId="{E87F6640-4150-435E-AD36-A74AC2708B43}" type="presParOf" srcId="{C7ED78BD-D793-4334-BE68-6B53E98F2B07}" destId="{071548B9-40D7-4CA0-BF09-4CCE454B3A6A}" srcOrd="5" destOrd="0" presId="urn:microsoft.com/office/officeart/2005/8/layout/hierarchy1"/>
    <dgm:cxn modelId="{0EAD27FB-6ACB-47C6-BF6D-FCDC387EF6C2}" type="presParOf" srcId="{071548B9-40D7-4CA0-BF09-4CCE454B3A6A}" destId="{162D8191-21AE-4F08-9CAF-C30C1522B85E}" srcOrd="0" destOrd="0" presId="urn:microsoft.com/office/officeart/2005/8/layout/hierarchy1"/>
    <dgm:cxn modelId="{396DFF17-D3E5-4A36-AE06-A8A74753E43F}" type="presParOf" srcId="{162D8191-21AE-4F08-9CAF-C30C1522B85E}" destId="{29BE4A0E-6BB1-4909-B821-8EF34E6DC918}" srcOrd="0" destOrd="0" presId="urn:microsoft.com/office/officeart/2005/8/layout/hierarchy1"/>
    <dgm:cxn modelId="{D10574E7-50FC-42A7-9D99-C0A24573F5A9}" type="presParOf" srcId="{162D8191-21AE-4F08-9CAF-C30C1522B85E}" destId="{B08844FE-96EA-4D6F-B146-7F581A30B22B}" srcOrd="1" destOrd="0" presId="urn:microsoft.com/office/officeart/2005/8/layout/hierarchy1"/>
    <dgm:cxn modelId="{96B88037-C19A-4B4A-B148-3F974FDC2E25}" type="presParOf" srcId="{071548B9-40D7-4CA0-BF09-4CCE454B3A6A}" destId="{F0628E89-0D72-46DD-80C1-6DC300C375C1}" srcOrd="1" destOrd="0" presId="urn:microsoft.com/office/officeart/2005/8/layout/hierarchy1"/>
    <dgm:cxn modelId="{B01B3DE2-9BEE-4A93-B573-A894416367B9}" type="presParOf" srcId="{C7ED78BD-D793-4334-BE68-6B53E98F2B07}" destId="{D3F2AA2C-0118-4AEA-A3EE-B905115891CE}" srcOrd="6" destOrd="0" presId="urn:microsoft.com/office/officeart/2005/8/layout/hierarchy1"/>
    <dgm:cxn modelId="{5A2CCFF3-6F60-46AC-A880-34EBDFA2EBB8}" type="presParOf" srcId="{C7ED78BD-D793-4334-BE68-6B53E98F2B07}" destId="{865AD994-5BD1-4F4D-933D-1E31D59EBC64}" srcOrd="7" destOrd="0" presId="urn:microsoft.com/office/officeart/2005/8/layout/hierarchy1"/>
    <dgm:cxn modelId="{70C00279-2CF7-4440-A5A2-B8591E5584A5}" type="presParOf" srcId="{865AD994-5BD1-4F4D-933D-1E31D59EBC64}" destId="{6ABCAB7D-DF2D-4B28-8181-4F2DAAB7782E}" srcOrd="0" destOrd="0" presId="urn:microsoft.com/office/officeart/2005/8/layout/hierarchy1"/>
    <dgm:cxn modelId="{7A902A43-7F07-4A2B-A2C1-438200B5CD49}" type="presParOf" srcId="{6ABCAB7D-DF2D-4B28-8181-4F2DAAB7782E}" destId="{89033A72-4BE0-4481-88F1-9571B978DF21}" srcOrd="0" destOrd="0" presId="urn:microsoft.com/office/officeart/2005/8/layout/hierarchy1"/>
    <dgm:cxn modelId="{70A7602F-F785-4838-84EC-23D511A1BF59}" type="presParOf" srcId="{6ABCAB7D-DF2D-4B28-8181-4F2DAAB7782E}" destId="{FC32CFC9-E49F-4921-AA79-886A80C0AAEC}" srcOrd="1" destOrd="0" presId="urn:microsoft.com/office/officeart/2005/8/layout/hierarchy1"/>
    <dgm:cxn modelId="{76C1AAA9-9F9D-48A3-A987-FB63A7C348B6}" type="presParOf" srcId="{865AD994-5BD1-4F4D-933D-1E31D59EBC64}" destId="{7A58D3EB-8110-4424-9D06-58D539ACFD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2AA2C-0118-4AEA-A3EE-B905115891CE}">
      <dsp:nvSpPr>
        <dsp:cNvPr id="0" name=""/>
        <dsp:cNvSpPr/>
      </dsp:nvSpPr>
      <dsp:spPr>
        <a:xfrm>
          <a:off x="4283541" y="1461997"/>
          <a:ext cx="3363620" cy="533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627"/>
              </a:lnTo>
              <a:lnTo>
                <a:pt x="3363620" y="363627"/>
              </a:lnTo>
              <a:lnTo>
                <a:pt x="3363620" y="533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BA65B-55A3-46D4-BCC5-4E58D67D39CE}">
      <dsp:nvSpPr>
        <dsp:cNvPr id="0" name=""/>
        <dsp:cNvSpPr/>
      </dsp:nvSpPr>
      <dsp:spPr>
        <a:xfrm>
          <a:off x="4283541" y="1461997"/>
          <a:ext cx="1121206" cy="533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627"/>
              </a:lnTo>
              <a:lnTo>
                <a:pt x="1121206" y="363627"/>
              </a:lnTo>
              <a:lnTo>
                <a:pt x="1121206" y="533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5D2FC-367A-4D3F-B407-EB6DC73333D4}">
      <dsp:nvSpPr>
        <dsp:cNvPr id="0" name=""/>
        <dsp:cNvSpPr/>
      </dsp:nvSpPr>
      <dsp:spPr>
        <a:xfrm>
          <a:off x="3162334" y="1461997"/>
          <a:ext cx="1121206" cy="533592"/>
        </a:xfrm>
        <a:custGeom>
          <a:avLst/>
          <a:gdLst/>
          <a:ahLst/>
          <a:cxnLst/>
          <a:rect l="0" t="0" r="0" b="0"/>
          <a:pathLst>
            <a:path>
              <a:moveTo>
                <a:pt x="1121206" y="0"/>
              </a:moveTo>
              <a:lnTo>
                <a:pt x="1121206" y="363627"/>
              </a:lnTo>
              <a:lnTo>
                <a:pt x="0" y="363627"/>
              </a:lnTo>
              <a:lnTo>
                <a:pt x="0" y="533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0B600-1F12-489F-BFBF-7F7AC7CCAE25}">
      <dsp:nvSpPr>
        <dsp:cNvPr id="0" name=""/>
        <dsp:cNvSpPr/>
      </dsp:nvSpPr>
      <dsp:spPr>
        <a:xfrm>
          <a:off x="919920" y="1461997"/>
          <a:ext cx="3363620" cy="533592"/>
        </a:xfrm>
        <a:custGeom>
          <a:avLst/>
          <a:gdLst/>
          <a:ahLst/>
          <a:cxnLst/>
          <a:rect l="0" t="0" r="0" b="0"/>
          <a:pathLst>
            <a:path>
              <a:moveTo>
                <a:pt x="3363620" y="0"/>
              </a:moveTo>
              <a:lnTo>
                <a:pt x="3363620" y="363627"/>
              </a:lnTo>
              <a:lnTo>
                <a:pt x="0" y="363627"/>
              </a:lnTo>
              <a:lnTo>
                <a:pt x="0" y="5335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F1A1AD-2459-4298-9F53-22D438AE0FBB}">
      <dsp:nvSpPr>
        <dsp:cNvPr id="0" name=""/>
        <dsp:cNvSpPr/>
      </dsp:nvSpPr>
      <dsp:spPr>
        <a:xfrm>
          <a:off x="3366190" y="296961"/>
          <a:ext cx="1834702" cy="1165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43D86-4AB0-4AF8-A9E6-E9B2D005B4D4}">
      <dsp:nvSpPr>
        <dsp:cNvPr id="0" name=""/>
        <dsp:cNvSpPr/>
      </dsp:nvSpPr>
      <dsp:spPr>
        <a:xfrm>
          <a:off x="3570045" y="490624"/>
          <a:ext cx="1834702" cy="1165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Techniques prétraitement</a:t>
          </a:r>
          <a:endParaRPr lang="fr-FR" sz="2100" kern="1200" dirty="0"/>
        </a:p>
      </dsp:txBody>
      <dsp:txXfrm>
        <a:off x="3604168" y="524747"/>
        <a:ext cx="1766456" cy="1096789"/>
      </dsp:txXfrm>
    </dsp:sp>
    <dsp:sp modelId="{63C1398A-E387-4E92-9577-1DC515F0FAF8}">
      <dsp:nvSpPr>
        <dsp:cNvPr id="0" name=""/>
        <dsp:cNvSpPr/>
      </dsp:nvSpPr>
      <dsp:spPr>
        <a:xfrm>
          <a:off x="2569" y="1995589"/>
          <a:ext cx="1834702" cy="1165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1FB2D-8025-442E-A826-BE4BDE25A5AF}">
      <dsp:nvSpPr>
        <dsp:cNvPr id="0" name=""/>
        <dsp:cNvSpPr/>
      </dsp:nvSpPr>
      <dsp:spPr>
        <a:xfrm>
          <a:off x="206425" y="2189252"/>
          <a:ext cx="1834702" cy="1165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Normalisation</a:t>
          </a:r>
          <a:endParaRPr lang="fr-FR" sz="2100" kern="1200" dirty="0"/>
        </a:p>
      </dsp:txBody>
      <dsp:txXfrm>
        <a:off x="240548" y="2223375"/>
        <a:ext cx="1766456" cy="1096789"/>
      </dsp:txXfrm>
    </dsp:sp>
    <dsp:sp modelId="{A9528EDD-4D16-4137-8357-B41099622F8B}">
      <dsp:nvSpPr>
        <dsp:cNvPr id="0" name=""/>
        <dsp:cNvSpPr/>
      </dsp:nvSpPr>
      <dsp:spPr>
        <a:xfrm>
          <a:off x="2244983" y="1995589"/>
          <a:ext cx="1834702" cy="1165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1A3F8-B7FF-4B74-A787-7332BA9A0298}">
      <dsp:nvSpPr>
        <dsp:cNvPr id="0" name=""/>
        <dsp:cNvSpPr/>
      </dsp:nvSpPr>
      <dsp:spPr>
        <a:xfrm>
          <a:off x="2448839" y="2189252"/>
          <a:ext cx="1834702" cy="1165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StopWords</a:t>
          </a:r>
          <a:r>
            <a:rPr lang="fr-FR" sz="2100" kern="1200" dirty="0" smtClean="0"/>
            <a:t> </a:t>
          </a:r>
          <a:endParaRPr lang="fr-FR" sz="2100" kern="1200" dirty="0"/>
        </a:p>
      </dsp:txBody>
      <dsp:txXfrm>
        <a:off x="2482962" y="2223375"/>
        <a:ext cx="1766456" cy="1096789"/>
      </dsp:txXfrm>
    </dsp:sp>
    <dsp:sp modelId="{29BE4A0E-6BB1-4909-B821-8EF34E6DC918}">
      <dsp:nvSpPr>
        <dsp:cNvPr id="0" name=""/>
        <dsp:cNvSpPr/>
      </dsp:nvSpPr>
      <dsp:spPr>
        <a:xfrm>
          <a:off x="4487396" y="1995589"/>
          <a:ext cx="1834702" cy="1165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844FE-96EA-4D6F-B146-7F581A30B22B}">
      <dsp:nvSpPr>
        <dsp:cNvPr id="0" name=""/>
        <dsp:cNvSpPr/>
      </dsp:nvSpPr>
      <dsp:spPr>
        <a:xfrm>
          <a:off x="4691252" y="2189252"/>
          <a:ext cx="1834702" cy="1165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smtClean="0"/>
            <a:t>Stemming</a:t>
          </a:r>
          <a:endParaRPr lang="fr-FR" sz="2100" kern="1200"/>
        </a:p>
      </dsp:txBody>
      <dsp:txXfrm>
        <a:off x="4725375" y="2223375"/>
        <a:ext cx="1766456" cy="1096789"/>
      </dsp:txXfrm>
    </dsp:sp>
    <dsp:sp modelId="{89033A72-4BE0-4481-88F1-9571B978DF21}">
      <dsp:nvSpPr>
        <dsp:cNvPr id="0" name=""/>
        <dsp:cNvSpPr/>
      </dsp:nvSpPr>
      <dsp:spPr>
        <a:xfrm>
          <a:off x="6729810" y="1995589"/>
          <a:ext cx="1834702" cy="1165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2CFC9-E49F-4921-AA79-886A80C0AAEC}">
      <dsp:nvSpPr>
        <dsp:cNvPr id="0" name=""/>
        <dsp:cNvSpPr/>
      </dsp:nvSpPr>
      <dsp:spPr>
        <a:xfrm>
          <a:off x="6933666" y="2189252"/>
          <a:ext cx="1834702" cy="1165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Espace </a:t>
          </a:r>
          <a:r>
            <a:rPr lang="fr-FR" sz="2100" kern="1200" dirty="0" err="1" smtClean="0"/>
            <a:t>semantique</a:t>
          </a:r>
          <a:r>
            <a:rPr lang="fr-FR" sz="2100" kern="1200" dirty="0" smtClean="0"/>
            <a:t> </a:t>
          </a:r>
          <a:endParaRPr lang="fr-FR" sz="2100" kern="1200" dirty="0"/>
        </a:p>
      </dsp:txBody>
      <dsp:txXfrm>
        <a:off x="6967789" y="2223375"/>
        <a:ext cx="1766456" cy="1096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pPr lvl="0"/>
            <a:fld id="{5411E2A7-DCC5-40B6-B1EB-EE00461E807C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pPr lvl="0"/>
            <a:fld id="{BF722035-62F8-4065-A1BC-71AE23B3333F}" type="slidenum">
              <a:rPr lang="fr-FR" smtClean="0"/>
              <a:t>‹#›</a:t>
            </a:fld>
            <a:endParaRPr lang="fr-FR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43640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FC84B93-DAF6-42B2-83F9-C164B85C3401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5B3D07-DC3A-4234-B766-B53FBBA75D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7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pPr lvl="0"/>
            <a:fld id="{9F4DD1CF-E093-4CDE-B72E-E33946F3EB56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75CA8305-9D97-40A7-8823-5036BD335B85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70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31B8312-959A-4ADB-B5AA-2F4F5AB9A231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C32FC0-2AC8-4281-9281-0D0A2113DD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2E6A001-DE98-4DDA-B2D0-AED5062BCE6C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6004F7-736C-48C7-B53C-81D6CCBC28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839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fld id="{39775296-E929-42F0-86F0-F767BB5B4AE6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lvl="0"/>
            <a:fld id="{25CB314F-FB3F-44D6-9975-A01A3631ED8F}" type="slidenum">
              <a:rPr lang="fr-FR" smtClean="0"/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8198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2B6509B-D144-4F94-8E1D-712602554C06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07A1E6-EE57-4212-B17C-63243951E5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1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5B80FD5-1750-4732-A592-584B224F9154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1BCDF7-C436-4730-8129-0006B0AC22A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9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EEDA368-AD36-4531-A09B-61126C4A242C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45E779-4301-4477-A4B0-9A672B274B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5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8DB6D85-4070-4F8B-A20B-29D32EC1B7FF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E843E3-118F-4441-8A34-24271E1828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110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9FBB268E-461C-4D84-AF1D-BAEA6B519EED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pPr lvl="0"/>
            <a:fld id="{9007D367-4EBA-4EFC-BDD4-A88A9A6607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591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BE813AD7-230B-4D88-8B93-31662B7C5BD5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pPr lvl="0"/>
            <a:fld id="{8FC99509-65E0-4B5A-89B6-D66F07C723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2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fld id="{0E1C3221-2CD8-4804-AA18-B1790D0529C9}" type="datetime1">
              <a:rPr lang="fr-FR" smtClean="0"/>
              <a:pPr lvl="0"/>
              <a:t>12/05/2022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fld id="{A12C1880-F03B-4431-AD68-1CEB4476329E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2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7847463" y="764275"/>
            <a:ext cx="4057934" cy="3794077"/>
          </a:xfrm>
        </p:spPr>
        <p:txBody>
          <a:bodyPr>
            <a:normAutofit/>
          </a:bodyPr>
          <a:lstStyle/>
          <a:p>
            <a:pPr lvl="0"/>
            <a:r>
              <a:rPr lang="fr-FR" sz="3200" b="0" dirty="0">
                <a:solidFill>
                  <a:schemeClr val="bg1"/>
                </a:solidFill>
              </a:rPr>
              <a:t>Thème :</a:t>
            </a:r>
            <a:br>
              <a:rPr lang="fr-FR" sz="3200" b="0" dirty="0">
                <a:solidFill>
                  <a:schemeClr val="bg1"/>
                </a:solidFill>
              </a:rPr>
            </a:br>
            <a:r>
              <a:rPr lang="fr-FR" sz="3200" b="0" dirty="0">
                <a:solidFill>
                  <a:schemeClr val="bg1"/>
                </a:solidFill>
              </a:rPr>
              <a:t>Evaluation automatique de réponses courtes </a:t>
            </a:r>
            <a:r>
              <a:rPr lang="fr-FR" sz="3200" b="0" dirty="0" smtClean="0">
                <a:solidFill>
                  <a:schemeClr val="bg1"/>
                </a:solidFill>
              </a:rPr>
              <a:t>en langue Arabe </a:t>
            </a:r>
            <a:r>
              <a:rPr lang="fr-FR" sz="3200" b="0" dirty="0">
                <a:solidFill>
                  <a:schemeClr val="bg1"/>
                </a:solidFill>
              </a:rPr>
              <a:t>par </a:t>
            </a:r>
            <a:r>
              <a:rPr lang="fr-FR" sz="3200" b="0" dirty="0" smtClean="0">
                <a:solidFill>
                  <a:schemeClr val="bg1"/>
                </a:solidFill>
              </a:rPr>
              <a:t>l'apprentissage </a:t>
            </a:r>
            <a:r>
              <a:rPr lang="fr-FR" sz="3200" b="0" dirty="0">
                <a:solidFill>
                  <a:schemeClr val="bg1"/>
                </a:solidFill>
              </a:rPr>
              <a:t>automatique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7847463" y="4558352"/>
            <a:ext cx="4558352" cy="1534118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	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Word </a:t>
            </a:r>
            <a:r>
              <a:rPr lang="fr-FR" dirty="0" err="1" smtClean="0">
                <a:solidFill>
                  <a:schemeClr val="tx1"/>
                </a:solidFill>
              </a:rPr>
              <a:t>embedding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290" y="2222284"/>
            <a:ext cx="9175989" cy="4437823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	Le </a:t>
            </a:r>
            <a:r>
              <a:rPr lang="fr-FR" sz="2400" dirty="0">
                <a:solidFill>
                  <a:schemeClr val="tx1"/>
                </a:solidFill>
                <a:latin typeface="Century" panose="02040604050505020304" pitchFamily="18" charset="0"/>
              </a:rPr>
              <a:t>Word </a:t>
            </a:r>
            <a:r>
              <a:rPr lang="fr-FR" sz="2400" dirty="0" err="1">
                <a:solidFill>
                  <a:schemeClr val="tx1"/>
                </a:solidFill>
                <a:latin typeface="Century" panose="02040604050505020304" pitchFamily="18" charset="0"/>
              </a:rPr>
              <a:t>Embedding</a:t>
            </a:r>
            <a:r>
              <a:rPr lang="fr-FR" sz="2400" dirty="0">
                <a:solidFill>
                  <a:schemeClr val="tx1"/>
                </a:solidFill>
                <a:latin typeface="Century" panose="02040604050505020304" pitchFamily="18" charset="0"/>
              </a:rPr>
              <a:t> est un ensemble de techniques, ayant pour but le mappage </a:t>
            </a:r>
            <a:r>
              <a:rPr lang="fr-FR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de mots </a:t>
            </a:r>
            <a:r>
              <a:rPr lang="fr-FR" sz="2400" dirty="0">
                <a:solidFill>
                  <a:schemeClr val="tx1"/>
                </a:solidFill>
                <a:latin typeface="Century" panose="02040604050505020304" pitchFamily="18" charset="0"/>
              </a:rPr>
              <a:t>en vecteurs de nombres </a:t>
            </a:r>
            <a:r>
              <a:rPr lang="fr-FR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réels, </a:t>
            </a:r>
            <a:r>
              <a:rPr lang="fr-FR" sz="2400" dirty="0">
                <a:solidFill>
                  <a:schemeClr val="tx1"/>
                </a:solidFill>
                <a:latin typeface="Century" panose="02040604050505020304" pitchFamily="18" charset="0"/>
              </a:rPr>
              <a:t>dans un espace dimensionnel </a:t>
            </a:r>
            <a:r>
              <a:rPr lang="fr-FR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réduit. </a:t>
            </a:r>
            <a:r>
              <a:rPr lang="fr-FR" sz="2400" dirty="0">
                <a:solidFill>
                  <a:schemeClr val="tx1"/>
                </a:solidFill>
                <a:latin typeface="Century" panose="02040604050505020304" pitchFamily="18" charset="0"/>
              </a:rPr>
              <a:t>Cette </a:t>
            </a:r>
            <a:r>
              <a:rPr lang="fr-FR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méthode permet </a:t>
            </a:r>
            <a:r>
              <a:rPr lang="fr-FR" sz="2400" dirty="0">
                <a:solidFill>
                  <a:schemeClr val="tx1"/>
                </a:solidFill>
                <a:latin typeface="Century" panose="02040604050505020304" pitchFamily="18" charset="0"/>
              </a:rPr>
              <a:t>de capturer la </a:t>
            </a:r>
            <a:r>
              <a:rPr lang="fr-FR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similarité sémantique, </a:t>
            </a:r>
            <a:r>
              <a:rPr lang="fr-FR" sz="2400" dirty="0">
                <a:solidFill>
                  <a:schemeClr val="tx1"/>
                </a:solidFill>
                <a:latin typeface="Century" panose="02040604050505020304" pitchFamily="18" charset="0"/>
              </a:rPr>
              <a:t>ainsi que le contexte d'un mot dans un </a:t>
            </a:r>
            <a:r>
              <a:rPr lang="fr-FR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corpus donne.</a:t>
            </a:r>
            <a:r>
              <a:rPr lang="fr-FR" sz="2400" dirty="0"/>
              <a:t>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	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	</a:t>
            </a:r>
            <a:r>
              <a:rPr lang="fr-FR" sz="2400" dirty="0" smtClean="0">
                <a:solidFill>
                  <a:schemeClr val="tx1"/>
                </a:solidFill>
              </a:rPr>
              <a:t>		Deux </a:t>
            </a:r>
            <a:r>
              <a:rPr lang="fr-FR" sz="2400" dirty="0">
                <a:solidFill>
                  <a:schemeClr val="tx1"/>
                </a:solidFill>
              </a:rPr>
              <a:t>modèles </a:t>
            </a:r>
            <a:r>
              <a:rPr lang="fr-FR" sz="2400" dirty="0" smtClean="0">
                <a:solidFill>
                  <a:schemeClr val="tx1"/>
                </a:solidFill>
              </a:rPr>
              <a:t>neuronaux :</a:t>
            </a:r>
            <a:endParaRPr lang="fr-FR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886581" y="5854890"/>
            <a:ext cx="2934268" cy="682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Continuous</a:t>
            </a:r>
            <a:r>
              <a:rPr lang="fr-FR" dirty="0"/>
              <a:t> Bag Of Word(CBOW)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10140" y="5909481"/>
            <a:ext cx="2511188" cy="57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Skip-Gram(SG)</a:t>
            </a:r>
          </a:p>
        </p:txBody>
      </p:sp>
    </p:spTree>
    <p:extLst>
      <p:ext uri="{BB962C8B-B14F-4D97-AF65-F5344CB8AC3E}">
        <p14:creationId xmlns:p14="http://schemas.microsoft.com/office/powerpoint/2010/main" val="80245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88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Solution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6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Système </a:t>
            </a:r>
            <a:r>
              <a:rPr lang="fr-FR" dirty="0"/>
              <a:t>d’évaluation automatique des réponses courtes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513" y="1897038"/>
            <a:ext cx="10871758" cy="450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9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Modèles proposées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962025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61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757" y="363629"/>
            <a:ext cx="8770571" cy="1560716"/>
          </a:xfrm>
        </p:spPr>
        <p:txBody>
          <a:bodyPr/>
          <a:lstStyle/>
          <a:p>
            <a:r>
              <a:rPr lang="fr-FR" dirty="0"/>
              <a:t>Mise en œuvre des modelés: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276" y="2251882"/>
            <a:ext cx="10181248" cy="412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2" y="447187"/>
            <a:ext cx="10572000" cy="46721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Approche Apprentissage Automatique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790" y="1132763"/>
            <a:ext cx="8789159" cy="54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0" dirty="0"/>
              <a:t>Les techniques </a:t>
            </a:r>
            <a:r>
              <a:rPr lang="fr-FR" b="0" dirty="0" smtClean="0"/>
              <a:t>utilisées </a:t>
            </a:r>
            <a:r>
              <a:rPr lang="fr-FR" b="0" dirty="0"/>
              <a:t>dans le </a:t>
            </a:r>
            <a:r>
              <a:rPr lang="fr-FR" b="0" dirty="0" smtClean="0"/>
              <a:t>prétraitement de </a:t>
            </a:r>
            <a:r>
              <a:rPr lang="fr-FR" b="0" dirty="0" err="1" smtClean="0"/>
              <a:t>dataset</a:t>
            </a:r>
            <a:endParaRPr lang="fr-F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496701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164921"/>
          </a:xfrm>
        </p:spPr>
        <p:txBody>
          <a:bodyPr/>
          <a:lstStyle/>
          <a:p>
            <a:r>
              <a:rPr lang="fr-FR" dirty="0" smtClean="0"/>
              <a:t>Résultat</a:t>
            </a:r>
            <a:endParaRPr lang="fr-F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74898"/>
              </p:ext>
            </p:extLst>
          </p:nvPr>
        </p:nvGraphicFramePr>
        <p:xfrm>
          <a:off x="2933700" y="2438398"/>
          <a:ext cx="8967150" cy="36598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3430"/>
                <a:gridCol w="1793430"/>
                <a:gridCol w="1793430"/>
                <a:gridCol w="1793430"/>
                <a:gridCol w="1793430"/>
              </a:tblGrid>
              <a:tr h="572069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Types de </a:t>
                      </a:r>
                      <a:r>
                        <a:rPr lang="fr-FR" sz="2800" dirty="0" err="1" smtClean="0"/>
                        <a:t>modeles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Score entrainements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Score test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Corrélation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RMSE</a:t>
                      </a:r>
                      <a:endParaRPr lang="fr-FR" sz="2800" dirty="0"/>
                    </a:p>
                  </a:txBody>
                  <a:tcPr/>
                </a:tc>
              </a:tr>
              <a:tr h="572069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LR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04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>
                          <a:solidFill>
                            <a:srgbClr val="00B1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59,25% 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800"/>
                        </a:spcAft>
                      </a:pPr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4000"/>
                        </a:lnSpc>
                        <a:spcAft>
                          <a:spcPts val="800"/>
                        </a:spcAft>
                      </a:pPr>
                      <a:r>
                        <a:rPr lang="fr-FR" sz="1800" b="1">
                          <a:solidFill>
                            <a:srgbClr val="00B1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60,18%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04000"/>
                        </a:lnSpc>
                        <a:spcAft>
                          <a:spcPts val="0"/>
                        </a:spcAft>
                      </a:pPr>
                      <a:r>
                        <a:rPr lang="fr-FR" sz="1800" b="1">
                          <a:solidFill>
                            <a:srgbClr val="00B1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77,95%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4000"/>
                        </a:lnSpc>
                        <a:spcAft>
                          <a:spcPts val="800"/>
                        </a:spcAf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4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dirty="0">
                          <a:solidFill>
                            <a:srgbClr val="00B15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0,8967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72069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ANN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/>
                </a:tc>
              </a:tr>
              <a:tr h="572069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DTR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/>
                </a:tc>
              </a:tr>
              <a:tr h="572069">
                <a:tc>
                  <a:txBody>
                    <a:bodyPr/>
                    <a:lstStyle/>
                    <a:p>
                      <a:r>
                        <a:rPr lang="fr-FR" sz="2800" dirty="0" smtClean="0"/>
                        <a:t>SVR</a:t>
                      </a:r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4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6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Conclusion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33700" y="2279176"/>
            <a:ext cx="8770571" cy="435363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fr-FR" dirty="0"/>
              <a:t>Le domaine de l’évaluation automatisée est un vaste domaine qui nécessite plusieurs </a:t>
            </a:r>
          </a:p>
          <a:p>
            <a:pPr>
              <a:buNone/>
            </a:pPr>
            <a:r>
              <a:rPr lang="fr-FR" dirty="0"/>
              <a:t>ressources et de multiples techniques avec une bonne compréhension et une bonne 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ingénierie.</a:t>
            </a:r>
          </a:p>
          <a:p>
            <a:pPr>
              <a:buNone/>
            </a:pPr>
            <a:r>
              <a:rPr lang="fr-FR" dirty="0" smtClean="0"/>
              <a:t>La difficulté de traiter la langue, en particulier les langues qui se distinguent par la</a:t>
            </a:r>
          </a:p>
          <a:p>
            <a:pPr>
              <a:buNone/>
            </a:pPr>
            <a:r>
              <a:rPr lang="fr-FR" dirty="0" smtClean="0"/>
              <a:t>richesse de leur banque de langues, comme la langue arabe, nous nous sommes donc</a:t>
            </a:r>
          </a:p>
          <a:p>
            <a:pPr>
              <a:buNone/>
            </a:pPr>
            <a:r>
              <a:rPr lang="fr-FR" dirty="0" smtClean="0"/>
              <a:t>concentrés dans cette étude principalement sur la langue arabe, en essayant d’enrichir</a:t>
            </a:r>
          </a:p>
          <a:p>
            <a:pPr>
              <a:buNone/>
            </a:pPr>
            <a:r>
              <a:rPr lang="fr-FR" dirty="0" smtClean="0"/>
              <a:t>les ouvrages. A cet égard, nous avons veillé a profiter du développement important du </a:t>
            </a:r>
          </a:p>
          <a:p>
            <a:pPr>
              <a:buNone/>
            </a:pPr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et de son intégration dans l’éducation pour l ’</a:t>
            </a:r>
            <a:r>
              <a:rPr lang="fr-FR" dirty="0" err="1" smtClean="0"/>
              <a:t>éxplorer</a:t>
            </a:r>
            <a:r>
              <a:rPr lang="fr-FR" dirty="0" smtClean="0"/>
              <a:t> dans notre travail.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18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4" y="2402005"/>
            <a:ext cx="6578221" cy="3957851"/>
          </a:xfrm>
        </p:spPr>
      </p:pic>
    </p:spTree>
    <p:extLst>
      <p:ext uri="{BB962C8B-B14F-4D97-AF65-F5344CB8AC3E}">
        <p14:creationId xmlns:p14="http://schemas.microsoft.com/office/powerpoint/2010/main" val="3483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Plan de travail</a:t>
            </a:r>
          </a:p>
        </p:txBody>
      </p:sp>
      <p:grpSp>
        <p:nvGrpSpPr>
          <p:cNvPr id="3" name="Content Placeholder 3"/>
          <p:cNvGrpSpPr/>
          <p:nvPr/>
        </p:nvGrpSpPr>
        <p:grpSpPr>
          <a:xfrm>
            <a:off x="1167617" y="1814731"/>
            <a:ext cx="10186029" cy="4674947"/>
            <a:chOff x="-3291977" y="1591403"/>
            <a:chExt cx="14658270" cy="4898276"/>
          </a:xfrm>
        </p:grpSpPr>
        <p:sp>
          <p:nvSpPr>
            <p:cNvPr id="4" name="Freeform 3"/>
            <p:cNvSpPr/>
            <p:nvPr/>
          </p:nvSpPr>
          <p:spPr>
            <a:xfrm>
              <a:off x="-3291977" y="1591403"/>
              <a:ext cx="4898276" cy="4898276"/>
            </a:xfrm>
            <a:custGeom>
              <a:avLst>
                <a:gd name="f13" fmla="val 225"/>
                <a:gd name="f14" fmla="val 315"/>
                <a:gd name="f15" fmla="val 441"/>
              </a:avLst>
              <a:gdLst>
                <a:gd name="f3" fmla="val 10800000"/>
                <a:gd name="f4" fmla="val 5400000"/>
                <a:gd name="f5" fmla="val 16200000"/>
                <a:gd name="f6" fmla="val 180"/>
                <a:gd name="f7" fmla="val w"/>
                <a:gd name="f8" fmla="val h"/>
                <a:gd name="f9" fmla="val ss"/>
                <a:gd name="f10" fmla="val 0"/>
                <a:gd name="f11" fmla="*/ 5419351 1 1725033"/>
                <a:gd name="f12" fmla="+- 0 0 1"/>
                <a:gd name="f13" fmla="val 225"/>
                <a:gd name="f14" fmla="val 315"/>
                <a:gd name="f15" fmla="val 441"/>
                <a:gd name="f16" fmla="+- 0 0 -315"/>
                <a:gd name="f17" fmla="+- 0 0 -225"/>
                <a:gd name="f18" fmla="+- 0 0 -270"/>
                <a:gd name="f19" fmla="abs f7"/>
                <a:gd name="f20" fmla="abs f8"/>
                <a:gd name="f21" fmla="abs f9"/>
                <a:gd name="f22" fmla="val f10"/>
                <a:gd name="f23" fmla="val f15"/>
                <a:gd name="f24" fmla="+- 0 0 f13"/>
                <a:gd name="f25" fmla="+- 0 0 f14"/>
                <a:gd name="f26" fmla="*/ f16 f3 1"/>
                <a:gd name="f27" fmla="*/ f17 f3 1"/>
                <a:gd name="f28" fmla="*/ f18 f3 1"/>
                <a:gd name="f29" fmla="?: f19 f7 1"/>
                <a:gd name="f30" fmla="?: f20 f8 1"/>
                <a:gd name="f31" fmla="?: f21 f9 1"/>
                <a:gd name="f32" fmla="*/ f24 f3 1"/>
                <a:gd name="f33" fmla="*/ f25 f3 1"/>
                <a:gd name="f34" fmla="*/ f26 1 f6"/>
                <a:gd name="f35" fmla="*/ f27 1 f6"/>
                <a:gd name="f36" fmla="*/ f28 1 f6"/>
                <a:gd name="f37" fmla="*/ f29 1 21600"/>
                <a:gd name="f38" fmla="*/ f30 1 21600"/>
                <a:gd name="f39" fmla="*/ 21600 f29 1"/>
                <a:gd name="f40" fmla="*/ 21600 f30 1"/>
                <a:gd name="f41" fmla="*/ f32 1 f6"/>
                <a:gd name="f42" fmla="*/ f33 1 f6"/>
                <a:gd name="f43" fmla="+- f34 0 f4"/>
                <a:gd name="f44" fmla="+- f35 0 f4"/>
                <a:gd name="f45" fmla="+- f36 0 f4"/>
                <a:gd name="f46" fmla="min f38 f37"/>
                <a:gd name="f47" fmla="*/ f39 1 f31"/>
                <a:gd name="f48" fmla="*/ f40 1 f31"/>
                <a:gd name="f49" fmla="+- f41 0 f4"/>
                <a:gd name="f50" fmla="+- f42 0 f4"/>
                <a:gd name="f51" fmla="val f47"/>
                <a:gd name="f52" fmla="val f48"/>
                <a:gd name="f53" fmla="+- 0 0 f49"/>
                <a:gd name="f54" fmla="+- 0 0 f50"/>
                <a:gd name="f55" fmla="+- f52 0 f22"/>
                <a:gd name="f56" fmla="+- f51 0 f22"/>
                <a:gd name="f57" fmla="val f53"/>
                <a:gd name="f58" fmla="val f54"/>
                <a:gd name="f59" fmla="*/ f55 1 2"/>
                <a:gd name="f60" fmla="*/ f56 1 2"/>
                <a:gd name="f61" fmla="min f56 f55"/>
                <a:gd name="f62" fmla="+- f58 0 f57"/>
                <a:gd name="f63" fmla="+- f57 f4 0"/>
                <a:gd name="f64" fmla="+- f58 f4 0"/>
                <a:gd name="f65" fmla="+- 21600000 0 f57"/>
                <a:gd name="f66" fmla="+- f4 0 f57"/>
                <a:gd name="f67" fmla="+- 27000000 0 f57"/>
                <a:gd name="f68" fmla="+- f3 0 f57"/>
                <a:gd name="f69" fmla="+- 32400000 0 f57"/>
                <a:gd name="f70" fmla="+- f5 0 f57"/>
                <a:gd name="f71" fmla="+- 37800000 0 f57"/>
                <a:gd name="f72" fmla="+- f22 f59 0"/>
                <a:gd name="f73" fmla="+- f22 f60 0"/>
                <a:gd name="f74" fmla="+- f62 21600000 0"/>
                <a:gd name="f75" fmla="*/ f63 f11 1"/>
                <a:gd name="f76" fmla="*/ f64 f11 1"/>
                <a:gd name="f77" fmla="*/ f61 f23 1"/>
                <a:gd name="f78" fmla="?: f66 f66 f67"/>
                <a:gd name="f79" fmla="?: f68 f68 f69"/>
                <a:gd name="f80" fmla="?: f70 f70 f71"/>
                <a:gd name="f81" fmla="*/ f60 f46 1"/>
                <a:gd name="f82" fmla="*/ f59 f46 1"/>
                <a:gd name="f83" fmla="?: f62 f62 f74"/>
                <a:gd name="f84" fmla="*/ f75 1 f3"/>
                <a:gd name="f85" fmla="*/ f76 1 f3"/>
                <a:gd name="f86" fmla="*/ f77 1 100000"/>
                <a:gd name="f87" fmla="*/ f73 f46 1"/>
                <a:gd name="f88" fmla="*/ f72 f46 1"/>
                <a:gd name="f89" fmla="+- 0 0 f83"/>
                <a:gd name="f90" fmla="+- 0 0 f84"/>
                <a:gd name="f91" fmla="+- 0 0 f85"/>
                <a:gd name="f92" fmla="+- f60 0 f86"/>
                <a:gd name="f93" fmla="+- f59 0 f86"/>
                <a:gd name="f94" fmla="+- f83 0 f65"/>
                <a:gd name="f95" fmla="+- f83 0 f78"/>
                <a:gd name="f96" fmla="+- f83 0 f79"/>
                <a:gd name="f97" fmla="+- f83 0 f80"/>
                <a:gd name="f98" fmla="+- 0 0 f90"/>
                <a:gd name="f99" fmla="+- 0 0 f91"/>
                <a:gd name="f100" fmla="*/ f92 f46 1"/>
                <a:gd name="f101" fmla="*/ f93 f46 1"/>
                <a:gd name="f102" fmla="*/ f98 f3 1"/>
                <a:gd name="f103" fmla="*/ f99 f3 1"/>
                <a:gd name="f104" fmla="*/ f102 1 f11"/>
                <a:gd name="f105" fmla="*/ f103 1 f11"/>
                <a:gd name="f106" fmla="+- f104 0 f4"/>
                <a:gd name="f107" fmla="+- f105 0 f4"/>
                <a:gd name="f108" fmla="sin 1 f106"/>
                <a:gd name="f109" fmla="cos 1 f106"/>
                <a:gd name="f110" fmla="sin 1 f107"/>
                <a:gd name="f111" fmla="cos 1 f107"/>
                <a:gd name="f112" fmla="+- 0 0 f108"/>
                <a:gd name="f113" fmla="+- 0 0 f109"/>
                <a:gd name="f114" fmla="+- 0 0 f110"/>
                <a:gd name="f115" fmla="+- 0 0 f111"/>
                <a:gd name="f116" fmla="+- 0 0 f112"/>
                <a:gd name="f117" fmla="+- 0 0 f113"/>
                <a:gd name="f118" fmla="+- 0 0 f114"/>
                <a:gd name="f119" fmla="+- 0 0 f115"/>
                <a:gd name="f120" fmla="*/ f116 f60 1"/>
                <a:gd name="f121" fmla="*/ f117 f59 1"/>
                <a:gd name="f122" fmla="*/ f118 f60 1"/>
                <a:gd name="f123" fmla="*/ f119 f59 1"/>
                <a:gd name="f124" fmla="*/ f118 f92 1"/>
                <a:gd name="f125" fmla="*/ f119 f93 1"/>
                <a:gd name="f126" fmla="*/ f116 f92 1"/>
                <a:gd name="f127" fmla="*/ f117 f93 1"/>
                <a:gd name="f128" fmla="+- 0 0 f121"/>
                <a:gd name="f129" fmla="+- 0 0 f120"/>
                <a:gd name="f130" fmla="+- 0 0 f123"/>
                <a:gd name="f131" fmla="+- 0 0 f122"/>
                <a:gd name="f132" fmla="+- 0 0 f125"/>
                <a:gd name="f133" fmla="+- 0 0 f124"/>
                <a:gd name="f134" fmla="+- 0 0 f127"/>
                <a:gd name="f135" fmla="+- 0 0 f126"/>
                <a:gd name="f136" fmla="+- 0 0 f128"/>
                <a:gd name="f137" fmla="+- 0 0 f129"/>
                <a:gd name="f138" fmla="+- 0 0 f130"/>
                <a:gd name="f139" fmla="+- 0 0 f131"/>
                <a:gd name="f140" fmla="+- 0 0 f132"/>
                <a:gd name="f141" fmla="+- 0 0 f133"/>
                <a:gd name="f142" fmla="+- 0 0 f134"/>
                <a:gd name="f143" fmla="+- 0 0 f135"/>
                <a:gd name="f144" fmla="at2 f136 f137"/>
                <a:gd name="f145" fmla="at2 f138 f139"/>
                <a:gd name="f146" fmla="at2 f140 f141"/>
                <a:gd name="f147" fmla="at2 f142 f143"/>
                <a:gd name="f148" fmla="+- f144 f4 0"/>
                <a:gd name="f149" fmla="+- f145 f4 0"/>
                <a:gd name="f150" fmla="+- f146 f4 0"/>
                <a:gd name="f151" fmla="+- f147 f4 0"/>
                <a:gd name="f152" fmla="*/ f148 f11 1"/>
                <a:gd name="f153" fmla="*/ f149 f11 1"/>
                <a:gd name="f154" fmla="*/ f150 f11 1"/>
                <a:gd name="f155" fmla="*/ f151 f11 1"/>
                <a:gd name="f156" fmla="*/ f152 1 f3"/>
                <a:gd name="f157" fmla="*/ f153 1 f3"/>
                <a:gd name="f158" fmla="*/ f154 1 f3"/>
                <a:gd name="f159" fmla="*/ f155 1 f3"/>
                <a:gd name="f160" fmla="+- 0 0 f156"/>
                <a:gd name="f161" fmla="+- 0 0 f157"/>
                <a:gd name="f162" fmla="+- 0 0 f158"/>
                <a:gd name="f163" fmla="+- 0 0 f159"/>
                <a:gd name="f164" fmla="val f160"/>
                <a:gd name="f165" fmla="val f161"/>
                <a:gd name="f166" fmla="val f162"/>
                <a:gd name="f167" fmla="val f163"/>
                <a:gd name="f168" fmla="+- 0 0 f164"/>
                <a:gd name="f169" fmla="+- 0 0 f165"/>
                <a:gd name="f170" fmla="+- 0 0 f166"/>
                <a:gd name="f171" fmla="+- 0 0 f167"/>
                <a:gd name="f172" fmla="*/ f168 f3 1"/>
                <a:gd name="f173" fmla="*/ f169 f3 1"/>
                <a:gd name="f174" fmla="*/ f170 f3 1"/>
                <a:gd name="f175" fmla="*/ f171 f3 1"/>
                <a:gd name="f176" fmla="*/ f172 1 f11"/>
                <a:gd name="f177" fmla="*/ f173 1 f11"/>
                <a:gd name="f178" fmla="*/ f174 1 f11"/>
                <a:gd name="f179" fmla="*/ f175 1 f11"/>
                <a:gd name="f180" fmla="+- f176 0 f4"/>
                <a:gd name="f181" fmla="+- f177 0 f4"/>
                <a:gd name="f182" fmla="+- f178 0 f4"/>
                <a:gd name="f183" fmla="+- f179 0 f4"/>
                <a:gd name="f184" fmla="cos 1 f180"/>
                <a:gd name="f185" fmla="sin 1 f180"/>
                <a:gd name="f186" fmla="cos 1 f181"/>
                <a:gd name="f187" fmla="sin 1 f181"/>
                <a:gd name="f188" fmla="cos 1 f182"/>
                <a:gd name="f189" fmla="sin 1 f182"/>
                <a:gd name="f190" fmla="cos 1 f183"/>
                <a:gd name="f191" fmla="sin 1 f183"/>
                <a:gd name="f192" fmla="+- 0 0 f184"/>
                <a:gd name="f193" fmla="+- 0 0 f185"/>
                <a:gd name="f194" fmla="+- 0 0 f186"/>
                <a:gd name="f195" fmla="+- 0 0 f187"/>
                <a:gd name="f196" fmla="+- 0 0 f188"/>
                <a:gd name="f197" fmla="+- 0 0 f189"/>
                <a:gd name="f198" fmla="+- 0 0 f190"/>
                <a:gd name="f199" fmla="+- 0 0 f191"/>
                <a:gd name="f200" fmla="*/ f12 f192 1"/>
                <a:gd name="f201" fmla="*/ f12 f193 1"/>
                <a:gd name="f202" fmla="*/ f12 f194 1"/>
                <a:gd name="f203" fmla="*/ f12 f195 1"/>
                <a:gd name="f204" fmla="*/ f12 f196 1"/>
                <a:gd name="f205" fmla="*/ f12 f197 1"/>
                <a:gd name="f206" fmla="*/ f12 f198 1"/>
                <a:gd name="f207" fmla="*/ f12 f199 1"/>
                <a:gd name="f208" fmla="*/ f200 f60 1"/>
                <a:gd name="f209" fmla="*/ f201 f59 1"/>
                <a:gd name="f210" fmla="*/ f202 f60 1"/>
                <a:gd name="f211" fmla="*/ f203 f59 1"/>
                <a:gd name="f212" fmla="*/ f204 f92 1"/>
                <a:gd name="f213" fmla="*/ f205 f93 1"/>
                <a:gd name="f214" fmla="*/ f206 f92 1"/>
                <a:gd name="f215" fmla="*/ f207 f93 1"/>
                <a:gd name="f216" fmla="+- f73 f208 0"/>
                <a:gd name="f217" fmla="+- f72 f209 0"/>
                <a:gd name="f218" fmla="+- f73 f210 0"/>
                <a:gd name="f219" fmla="+- f72 f211 0"/>
                <a:gd name="f220" fmla="+- f73 f212 0"/>
                <a:gd name="f221" fmla="+- f72 f213 0"/>
                <a:gd name="f222" fmla="+- f73 f214 0"/>
                <a:gd name="f223" fmla="+- f72 f215 0"/>
                <a:gd name="f224" fmla="max f216 f220"/>
                <a:gd name="f225" fmla="max f218 f222"/>
                <a:gd name="f226" fmla="max f217 f221"/>
                <a:gd name="f227" fmla="max f219 f223"/>
                <a:gd name="f228" fmla="min f216 f220"/>
                <a:gd name="f229" fmla="min f218 f222"/>
                <a:gd name="f230" fmla="min f217 f221"/>
                <a:gd name="f231" fmla="min f219 f223"/>
                <a:gd name="f232" fmla="+- f216 f222 0"/>
                <a:gd name="f233" fmla="+- f217 f223 0"/>
                <a:gd name="f234" fmla="+- f218 f220 0"/>
                <a:gd name="f235" fmla="+- f219 f221 0"/>
                <a:gd name="f236" fmla="*/ f216 f46 1"/>
                <a:gd name="f237" fmla="*/ f217 f46 1"/>
                <a:gd name="f238" fmla="*/ f220 f46 1"/>
                <a:gd name="f239" fmla="*/ f221 f46 1"/>
                <a:gd name="f240" fmla="max f224 f225"/>
                <a:gd name="f241" fmla="max f226 f227"/>
                <a:gd name="f242" fmla="min f228 f229"/>
                <a:gd name="f243" fmla="min f230 f231"/>
                <a:gd name="f244" fmla="*/ f232 1 2"/>
                <a:gd name="f245" fmla="*/ f233 1 2"/>
                <a:gd name="f246" fmla="*/ f234 1 2"/>
                <a:gd name="f247" fmla="*/ f235 1 2"/>
                <a:gd name="f248" fmla="?: f94 f51 f240"/>
                <a:gd name="f249" fmla="?: f95 f52 f241"/>
                <a:gd name="f250" fmla="?: f96 f22 f242"/>
                <a:gd name="f251" fmla="?: f97 f22 f243"/>
                <a:gd name="f252" fmla="*/ f244 f46 1"/>
                <a:gd name="f253" fmla="*/ f245 f46 1"/>
                <a:gd name="f254" fmla="*/ f246 f46 1"/>
                <a:gd name="f255" fmla="*/ f247 f46 1"/>
                <a:gd name="f256" fmla="*/ f250 f46 1"/>
                <a:gd name="f257" fmla="*/ f251 f46 1"/>
                <a:gd name="f258" fmla="*/ f248 f46 1"/>
                <a:gd name="f259" fmla="*/ f249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252" y="f253"/>
                </a:cxn>
                <a:cxn ang="f44">
                  <a:pos x="f254" y="f255"/>
                </a:cxn>
                <a:cxn ang="f45">
                  <a:pos x="f87" y="f88"/>
                </a:cxn>
              </a:cxnLst>
              <a:rect l="f256" t="f257" r="f258" b="f259"/>
              <a:pathLst>
                <a:path>
                  <a:moveTo>
                    <a:pt x="f236" y="f237"/>
                  </a:moveTo>
                  <a:arcTo wR="f81" hR="f82" stAng="f57" swAng="f83"/>
                  <a:lnTo>
                    <a:pt x="f238" y="f239"/>
                  </a:lnTo>
                  <a:arcTo wR="f100" hR="f101" stAng="f58" swAng="f89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4"/>
            <p:cNvSpPr/>
            <p:nvPr/>
          </p:nvSpPr>
          <p:spPr>
            <a:xfrm>
              <a:off x="1113199" y="2413778"/>
              <a:ext cx="10211644" cy="3828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211647"/>
                <a:gd name="f7" fmla="val 382852"/>
                <a:gd name="f8" fmla="+- 0 0 -90"/>
                <a:gd name="f9" fmla="*/ f3 1 10211647"/>
                <a:gd name="f10" fmla="*/ f4 1 38285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0211647"/>
                <a:gd name="f19" fmla="*/ f15 1 382852"/>
                <a:gd name="f20" fmla="*/ 0 f16 1"/>
                <a:gd name="f21" fmla="*/ 0 f15 1"/>
                <a:gd name="f22" fmla="*/ 10211647 f16 1"/>
                <a:gd name="f23" fmla="*/ 382852 f15 1"/>
                <a:gd name="f24" fmla="+- f17 0 f1"/>
                <a:gd name="f25" fmla="*/ f20 1 10211647"/>
                <a:gd name="f26" fmla="*/ f21 1 382852"/>
                <a:gd name="f27" fmla="*/ f22 1 10211647"/>
                <a:gd name="f28" fmla="*/ f23 1 38285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0211647" h="38285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303891" tIns="50804" rIns="50804" bIns="50804" anchor="ctr" anchorCtr="0" compatLnSpc="1">
              <a:noAutofit/>
            </a:bodyPr>
            <a:lstStyle/>
            <a:p>
              <a:pPr marL="0" marR="0" lvl="0" indent="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Introduction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873910" y="2365927"/>
              <a:ext cx="478569" cy="47856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6"/>
            <p:cNvSpPr/>
            <p:nvPr/>
          </p:nvSpPr>
          <p:spPr>
            <a:xfrm>
              <a:off x="1428119" y="2987984"/>
              <a:ext cx="9896724" cy="3828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96725"/>
                <a:gd name="f7" fmla="val 382852"/>
                <a:gd name="f8" fmla="+- 0 0 -90"/>
                <a:gd name="f9" fmla="*/ f3 1 9896725"/>
                <a:gd name="f10" fmla="*/ f4 1 38285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9896725"/>
                <a:gd name="f19" fmla="*/ f15 1 382852"/>
                <a:gd name="f20" fmla="*/ 0 f16 1"/>
                <a:gd name="f21" fmla="*/ 0 f15 1"/>
                <a:gd name="f22" fmla="*/ 9896725 f16 1"/>
                <a:gd name="f23" fmla="*/ 382852 f15 1"/>
                <a:gd name="f24" fmla="+- f17 0 f1"/>
                <a:gd name="f25" fmla="*/ f20 1 9896725"/>
                <a:gd name="f26" fmla="*/ f21 1 382852"/>
                <a:gd name="f27" fmla="*/ f22 1 9896725"/>
                <a:gd name="f28" fmla="*/ f23 1 38285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9896725" h="38285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303891" tIns="50804" rIns="50804" bIns="50804" anchor="ctr" anchorCtr="0" compatLnSpc="1">
              <a:noAutofit/>
            </a:bodyPr>
            <a:lstStyle/>
            <a:p>
              <a:pPr marL="0" marR="0" lvl="0" indent="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Problématique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188838" y="2940134"/>
              <a:ext cx="478569" cy="47856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8"/>
            <p:cNvSpPr/>
            <p:nvPr/>
          </p:nvSpPr>
          <p:spPr>
            <a:xfrm>
              <a:off x="1572127" y="3562191"/>
              <a:ext cx="9752716" cy="3828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752719"/>
                <a:gd name="f7" fmla="val 382852"/>
                <a:gd name="f8" fmla="+- 0 0 -90"/>
                <a:gd name="f9" fmla="*/ f3 1 9752719"/>
                <a:gd name="f10" fmla="*/ f4 1 38285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9752719"/>
                <a:gd name="f19" fmla="*/ f15 1 382852"/>
                <a:gd name="f20" fmla="*/ 0 f16 1"/>
                <a:gd name="f21" fmla="*/ 0 f15 1"/>
                <a:gd name="f22" fmla="*/ 9752719 f16 1"/>
                <a:gd name="f23" fmla="*/ 382852 f15 1"/>
                <a:gd name="f24" fmla="+- f17 0 f1"/>
                <a:gd name="f25" fmla="*/ f20 1 9752719"/>
                <a:gd name="f26" fmla="*/ f21 1 382852"/>
                <a:gd name="f27" fmla="*/ f22 1 9752719"/>
                <a:gd name="f28" fmla="*/ f23 1 38285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9752719" h="38285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303891" tIns="50804" rIns="50804" bIns="50804" anchor="ctr" anchorCtr="0" compatLnSpc="1">
              <a:noAutofit/>
            </a:bodyPr>
            <a:lstStyle/>
            <a:p>
              <a:pPr marL="0" marR="0" lvl="0" indent="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Objectif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332838" y="3514340"/>
              <a:ext cx="478569" cy="47856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572127" y="4136032"/>
              <a:ext cx="9752715" cy="5885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752719"/>
                <a:gd name="f7" fmla="val 382852"/>
                <a:gd name="f8" fmla="+- 0 0 -90"/>
                <a:gd name="f9" fmla="*/ f3 1 9752719"/>
                <a:gd name="f10" fmla="*/ f4 1 38285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9752719"/>
                <a:gd name="f19" fmla="*/ f15 1 382852"/>
                <a:gd name="f20" fmla="*/ 0 f16 1"/>
                <a:gd name="f21" fmla="*/ 0 f15 1"/>
                <a:gd name="f22" fmla="*/ 9752719 f16 1"/>
                <a:gd name="f23" fmla="*/ 382852 f15 1"/>
                <a:gd name="f24" fmla="+- f17 0 f1"/>
                <a:gd name="f25" fmla="*/ f20 1 9752719"/>
                <a:gd name="f26" fmla="*/ f21 1 382852"/>
                <a:gd name="f27" fmla="*/ f22 1 9752719"/>
                <a:gd name="f28" fmla="*/ f23 1 38285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9752719" h="38285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303891" tIns="50804" rIns="50804" bIns="50804" anchor="ctr" anchorCtr="0" compatLnSpc="1">
              <a:noAutofit/>
            </a:bodyPr>
            <a:lstStyle/>
            <a:p>
              <a:pPr marL="0" marR="0" lvl="0" indent="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Aperçu théorique : ASAG , Machine </a:t>
              </a:r>
              <a:r>
                <a:rPr lang="fr-FR" sz="2000" b="0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Calibri"/>
                </a:rPr>
                <a:t>Learning , Word </a:t>
              </a:r>
              <a:r>
                <a:rPr lang="fr-FR" sz="2000" b="0" i="0" u="none" strike="noStrike" kern="1200" cap="none" spc="0" baseline="0" dirty="0" err="1" smtClean="0">
                  <a:solidFill>
                    <a:srgbClr val="000000"/>
                  </a:solidFill>
                  <a:uFillTx/>
                  <a:latin typeface="Calibri"/>
                </a:rPr>
                <a:t>embedding</a:t>
              </a:r>
              <a:endParaRPr lang="fr-FR" sz="2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230284" y="4227394"/>
              <a:ext cx="478570" cy="47856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69569" y="4956421"/>
              <a:ext cx="9896724" cy="3828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96725"/>
                <a:gd name="f7" fmla="val 382852"/>
                <a:gd name="f8" fmla="+- 0 0 -90"/>
                <a:gd name="f9" fmla="*/ f3 1 9896725"/>
                <a:gd name="f10" fmla="*/ f4 1 38285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9896725"/>
                <a:gd name="f19" fmla="*/ f15 1 382852"/>
                <a:gd name="f20" fmla="*/ 0 f16 1"/>
                <a:gd name="f21" fmla="*/ 0 f15 1"/>
                <a:gd name="f22" fmla="*/ 9896725 f16 1"/>
                <a:gd name="f23" fmla="*/ 382852 f15 1"/>
                <a:gd name="f24" fmla="+- f17 0 f1"/>
                <a:gd name="f25" fmla="*/ f20 1 9896725"/>
                <a:gd name="f26" fmla="*/ f21 1 382852"/>
                <a:gd name="f27" fmla="*/ f22 1 9896725"/>
                <a:gd name="f28" fmla="*/ f23 1 38285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9896725" h="38285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303891" tIns="50804" rIns="50804" bIns="50804" anchor="ctr" anchorCtr="0" compatLnSpc="1">
              <a:noAutofit/>
            </a:bodyPr>
            <a:lstStyle/>
            <a:p>
              <a:pPr marL="0" marR="0" lvl="0" indent="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0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Résultat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91000" y="4921244"/>
              <a:ext cx="478568" cy="47856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13199" y="5569701"/>
              <a:ext cx="10211644" cy="3828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211647"/>
                <a:gd name="f7" fmla="val 382852"/>
                <a:gd name="f8" fmla="+- 0 0 -90"/>
                <a:gd name="f9" fmla="*/ f3 1 10211647"/>
                <a:gd name="f10" fmla="*/ f4 1 382852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0211647"/>
                <a:gd name="f19" fmla="*/ f15 1 382852"/>
                <a:gd name="f20" fmla="*/ 0 f16 1"/>
                <a:gd name="f21" fmla="*/ 0 f15 1"/>
                <a:gd name="f22" fmla="*/ 10211647 f16 1"/>
                <a:gd name="f23" fmla="*/ 382852 f15 1"/>
                <a:gd name="f24" fmla="+- f17 0 f1"/>
                <a:gd name="f25" fmla="*/ f20 1 10211647"/>
                <a:gd name="f26" fmla="*/ f21 1 382852"/>
                <a:gd name="f27" fmla="*/ f22 1 10211647"/>
                <a:gd name="f28" fmla="*/ f23 1 382852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10211647" h="382852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303891" tIns="50804" rIns="50804" bIns="50804" anchor="ctr" anchorCtr="0" compatLnSpc="1">
              <a:noAutofit/>
            </a:bodyPr>
            <a:lstStyle/>
            <a:p>
              <a:pPr marL="0" marR="0" lvl="0" indent="0" algn="l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Conclusion 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34625" y="5473983"/>
              <a:ext cx="478568" cy="47856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fr-F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>
                <a:solidFill>
                  <a:schemeClr val="tx1"/>
                </a:solidFill>
              </a:rPr>
              <a:t>Introduction</a:t>
            </a:r>
            <a:endParaRPr lang="fr-FR" sz="5400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fr-FR" sz="2400" dirty="0"/>
              <a:t> </a:t>
            </a:r>
            <a:r>
              <a:rPr lang="fr-FR" dirty="0"/>
              <a:t>Aujourd’hui, les systèmes de télé-enseignement semblent avoir atteint </a:t>
            </a:r>
          </a:p>
          <a:p>
            <a:pPr>
              <a:buNone/>
            </a:pPr>
            <a:r>
              <a:rPr lang="fr-FR" dirty="0"/>
              <a:t>un bon degré de maturité qui permettrait de drainer un nombre de plus en plus </a:t>
            </a:r>
          </a:p>
          <a:p>
            <a:pPr>
              <a:buNone/>
            </a:pPr>
            <a:r>
              <a:rPr lang="fr-FR" dirty="0"/>
              <a:t>important d’enseignants à l’utilisation de ces techniques pour d’une part la diffusion</a:t>
            </a:r>
          </a:p>
          <a:p>
            <a:pPr>
              <a:buNone/>
            </a:pPr>
            <a:r>
              <a:rPr lang="fr-FR" dirty="0"/>
              <a:t> des ressources pédagogique, la communication plus efficace entre apprenant, </a:t>
            </a:r>
          </a:p>
          <a:p>
            <a:pPr>
              <a:buNone/>
            </a:pPr>
            <a:r>
              <a:rPr lang="fr-FR" dirty="0"/>
              <a:t>enseignant et concepteur de cours et d’autre part le contrôle continu des </a:t>
            </a:r>
          </a:p>
          <a:p>
            <a:pPr>
              <a:buNone/>
            </a:pPr>
            <a:r>
              <a:rPr lang="fr-FR" dirty="0"/>
              <a:t>étudiants. </a:t>
            </a:r>
          </a:p>
          <a:p>
            <a:pPr>
              <a:buNone/>
            </a:pPr>
            <a:r>
              <a:rPr lang="fr-FR" dirty="0"/>
              <a:t>                Le contrôle continu à travers les tests en ligne semble être le point le plus </a:t>
            </a:r>
          </a:p>
          <a:p>
            <a:pPr>
              <a:buNone/>
            </a:pPr>
            <a:r>
              <a:rPr lang="fr-FR" dirty="0"/>
              <a:t>attractif pour les enseignants.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58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dirty="0" smtClean="0"/>
              <a:t>Problématique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fr-FR" sz="2800" dirty="0"/>
              <a:t> </a:t>
            </a:r>
            <a:r>
              <a:rPr lang="fr-FR" sz="2400" dirty="0" smtClean="0"/>
              <a:t>  </a:t>
            </a:r>
            <a:r>
              <a:rPr lang="fr-FR" sz="2400" dirty="0"/>
              <a:t>Actuellement, les outils d’évaluation automatique </a:t>
            </a:r>
            <a:r>
              <a:rPr lang="fr-FR" sz="2400" dirty="0" smtClean="0"/>
              <a:t>de réponses </a:t>
            </a:r>
            <a:r>
              <a:rPr lang="fr-FR" sz="2400" dirty="0"/>
              <a:t>courtes ne semblent pas avoir atteint un haut </a:t>
            </a:r>
            <a:r>
              <a:rPr lang="fr-FR" sz="2400" dirty="0" smtClean="0"/>
              <a:t> degré </a:t>
            </a:r>
            <a:r>
              <a:rPr lang="fr-FR" sz="2400" dirty="0"/>
              <a:t>de maturité , En plus du fait qu’ils soient orientés pour </a:t>
            </a:r>
            <a:r>
              <a:rPr lang="fr-FR" sz="2400" dirty="0" smtClean="0"/>
              <a:t> la </a:t>
            </a:r>
            <a:r>
              <a:rPr lang="fr-FR" sz="2400" dirty="0"/>
              <a:t>plupart vers une langue particulière (Anglais).</a:t>
            </a:r>
          </a:p>
          <a:p>
            <a:pPr>
              <a:buNone/>
            </a:pPr>
            <a:r>
              <a:rPr lang="fr-FR" sz="2400" dirty="0"/>
              <a:t>            A l’Ere du Machine Learning nous voulons explorer </a:t>
            </a:r>
            <a:r>
              <a:rPr lang="fr-FR" sz="2400" dirty="0" smtClean="0"/>
              <a:t>ces </a:t>
            </a:r>
            <a:r>
              <a:rPr lang="fr-FR" sz="2400" dirty="0"/>
              <a:t>modèles pour l’évaluation automatique en langue </a:t>
            </a:r>
            <a:r>
              <a:rPr lang="fr-FR" sz="2400" dirty="0" smtClean="0"/>
              <a:t>arabe </a:t>
            </a:r>
            <a:r>
              <a:rPr lang="fr-FR" sz="2400" dirty="0"/>
              <a:t>et analyser l’impact sur les outils déjà développés </a:t>
            </a:r>
            <a:r>
              <a:rPr lang="fr-FR" sz="2400" dirty="0" smtClean="0"/>
              <a:t>dans </a:t>
            </a:r>
            <a:r>
              <a:rPr lang="fr-FR" sz="2400" dirty="0"/>
              <a:t>le contexte de travaux précédents</a:t>
            </a:r>
            <a:r>
              <a:rPr lang="fr-FR" sz="2400" dirty="0" smtClean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2435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/>
              <a:t>Objectif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/>
              <a:t>Etudier quelques approches de l’apprentissage automatique d’évaluation automatique de réponses courtes </a:t>
            </a:r>
          </a:p>
          <a:p>
            <a:endParaRPr lang="fr-FR" sz="2400" dirty="0"/>
          </a:p>
          <a:p>
            <a:r>
              <a:rPr lang="fr-FR" sz="2400" dirty="0"/>
              <a:t>Maitriser une (ou deux) approche(s) intelligente(s) facile à mettre en œuvre et à programmer</a:t>
            </a:r>
            <a:r>
              <a:rPr lang="fr-FR" sz="2400" dirty="0" smtClean="0"/>
              <a:t>.</a:t>
            </a:r>
          </a:p>
          <a:p>
            <a:endParaRPr lang="fr-FR" sz="2400" dirty="0"/>
          </a:p>
          <a:p>
            <a:r>
              <a:rPr lang="fr-FR" sz="2400" dirty="0"/>
              <a:t>Evaluer dans le contexte de la langue arabe l’approche(s) choisie(s</a:t>
            </a:r>
            <a:r>
              <a:rPr lang="fr-FR" sz="2400" dirty="0" smtClean="0"/>
              <a:t>).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2548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Aperçu théorique</a:t>
            </a:r>
            <a:endParaRPr lang="fr-FR" sz="6600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Les Systèmes </a:t>
            </a:r>
            <a:r>
              <a:rPr lang="fr-FR" sz="3600" dirty="0" err="1" smtClean="0"/>
              <a:t>ASAG’s</a:t>
            </a:r>
            <a:endParaRPr lang="fr-FR" sz="3600" dirty="0" smtClean="0"/>
          </a:p>
          <a:p>
            <a:endParaRPr lang="fr-FR" sz="3600" dirty="0"/>
          </a:p>
          <a:p>
            <a:r>
              <a:rPr lang="fr-FR" sz="3600" dirty="0" smtClean="0"/>
              <a:t>Apprentissage Automatique</a:t>
            </a:r>
          </a:p>
          <a:p>
            <a:endParaRPr lang="fr-FR" sz="3600" dirty="0"/>
          </a:p>
          <a:p>
            <a:r>
              <a:rPr lang="fr-FR" sz="3600" dirty="0" smtClean="0"/>
              <a:t>Word </a:t>
            </a:r>
            <a:r>
              <a:rPr lang="fr-FR" sz="3600" dirty="0" err="1" smtClean="0"/>
              <a:t>embedding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4772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Les systèmes ASAG:</a:t>
            </a:r>
            <a:br>
              <a:rPr lang="fr-FR" b="1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fr-FR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		Les </a:t>
            </a:r>
            <a:r>
              <a:rPr lang="fr-FR" sz="2400" dirty="0">
                <a:solidFill>
                  <a:schemeClr val="tx1"/>
                </a:solidFill>
              </a:rPr>
              <a:t>systèmes ASAG sont conçus pour évaluer automatiquement </a:t>
            </a:r>
            <a:r>
              <a:rPr lang="fr-FR" sz="2400" dirty="0" smtClean="0">
                <a:solidFill>
                  <a:schemeClr val="tx1"/>
                </a:solidFill>
              </a:rPr>
              <a:t>les réponses courtes </a:t>
            </a:r>
            <a:r>
              <a:rPr lang="fr-FR" sz="2400" dirty="0">
                <a:solidFill>
                  <a:schemeClr val="tx1"/>
                </a:solidFill>
              </a:rPr>
              <a:t>en langage naturel, évaluent et marquent la réponse d’un apprenant en </a:t>
            </a:r>
            <a:r>
              <a:rPr lang="fr-FR" sz="2400" dirty="0" smtClean="0">
                <a:solidFill>
                  <a:schemeClr val="tx1"/>
                </a:solidFill>
              </a:rPr>
              <a:t>le comparant </a:t>
            </a:r>
            <a:r>
              <a:rPr lang="fr-FR" sz="2400" dirty="0">
                <a:solidFill>
                  <a:schemeClr val="tx1"/>
                </a:solidFill>
              </a:rPr>
              <a:t>à une ou plusieurs réponses correctes, se basent sur le contenu plutôt </a:t>
            </a:r>
            <a:r>
              <a:rPr lang="fr-FR" sz="2400" dirty="0" smtClean="0">
                <a:solidFill>
                  <a:schemeClr val="tx1"/>
                </a:solidFill>
              </a:rPr>
              <a:t>que </a:t>
            </a:r>
            <a:r>
              <a:rPr lang="fr-FR" sz="2400" dirty="0">
                <a:solidFill>
                  <a:schemeClr val="tx1"/>
                </a:solidFill>
              </a:rPr>
              <a:t>sur le style.</a:t>
            </a:r>
          </a:p>
          <a:p>
            <a:pPr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>
              <a:buNone/>
            </a:pPr>
            <a:endParaRPr lang="fr-FR" b="1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es Méthodes d’</a:t>
            </a:r>
            <a:r>
              <a:rPr lang="fr-FR" dirty="0" err="1" smtClean="0"/>
              <a:t>ASAG’s</a:t>
            </a:r>
            <a:endParaRPr lang="fr-FR" dirty="0"/>
          </a:p>
        </p:txBody>
      </p:sp>
      <p:pic>
        <p:nvPicPr>
          <p:cNvPr id="4" name="image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614" y="1733266"/>
            <a:ext cx="11286699" cy="459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/>
              </a:rPr>
              <a:t>Apprentissage automatique</a:t>
            </a:r>
            <a:endParaRPr lang="fr-FR" dirty="0">
              <a:solidFill>
                <a:schemeClr val="tx1"/>
              </a:solidFill>
              <a:cs typeface="Andalus" panose="02020603050405020304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088107" y="2222284"/>
            <a:ext cx="9280478" cy="363651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/>
              </a:rPr>
              <a:t>L</a:t>
            </a:r>
            <a:r>
              <a:rPr lang="fr-FR" sz="24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/>
              </a:rPr>
              <a:t>'apprentissage automatique fait référence au développement, à l’analyse et à l’implémentation de méthodes qui permettent à une machine d’évoluer grâce à un processus d’apprentissage, et ainsi de remplir des tâches qu’il est difficile ou impossible de remplir par des moyens algorithmiques plus classiques.</a:t>
            </a:r>
          </a:p>
          <a:p>
            <a:pPr marL="0" indent="0" algn="ctr">
              <a:buNone/>
            </a:pPr>
            <a:r>
              <a:rPr lang="fr-FR" sz="24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/>
              </a:rPr>
              <a:t>Il existe </a:t>
            </a:r>
            <a:r>
              <a:rPr lang="fr-FR" sz="2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/>
              </a:rPr>
              <a:t>deux</a:t>
            </a:r>
            <a:r>
              <a:rPr lang="fr-FR" sz="24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/>
              </a:rPr>
              <a:t> types d’apprentissage</a:t>
            </a:r>
          </a:p>
          <a:p>
            <a:pPr marL="0" indent="0" algn="ctr">
              <a:buNone/>
            </a:pPr>
            <a:endParaRPr lang="fr-FR" sz="2400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4518" y="5274860"/>
            <a:ext cx="23201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cs typeface="Andalus" panose="02020603050405020304"/>
              </a:rPr>
              <a:t>Apprentissage supervisée</a:t>
            </a:r>
            <a:endParaRPr lang="fr-FR" dirty="0">
              <a:cs typeface="Andalus" panose="0202060305040502030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223380" y="5322627"/>
            <a:ext cx="2838734" cy="818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cs typeface="Andalus" panose="02020603050405020304"/>
              </a:rPr>
              <a:t>Apprentissage Non Supervisée</a:t>
            </a:r>
            <a:endParaRPr lang="fr-FR" dirty="0">
              <a:cs typeface="Andalus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614</TotalTime>
  <Words>460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Andalus</vt:lpstr>
      <vt:lpstr>Arial</vt:lpstr>
      <vt:lpstr>Calibri</vt:lpstr>
      <vt:lpstr>Century</vt:lpstr>
      <vt:lpstr>Century Schoolbook</vt:lpstr>
      <vt:lpstr>Corbel</vt:lpstr>
      <vt:lpstr>Times New Roman</vt:lpstr>
      <vt:lpstr>Feathered</vt:lpstr>
      <vt:lpstr>Thème : Evaluation automatique de réponses courtes en langue Arabe par l'apprentissage automatique</vt:lpstr>
      <vt:lpstr>Plan de travail</vt:lpstr>
      <vt:lpstr>Introduction</vt:lpstr>
      <vt:lpstr>Problématique</vt:lpstr>
      <vt:lpstr>Objectif</vt:lpstr>
      <vt:lpstr>Aperçu théorique</vt:lpstr>
      <vt:lpstr>Les systèmes ASAG: </vt:lpstr>
      <vt:lpstr>Les Méthodes d’ASAG’s</vt:lpstr>
      <vt:lpstr>Apprentissage automatique</vt:lpstr>
      <vt:lpstr>Word embedding</vt:lpstr>
      <vt:lpstr>Solution</vt:lpstr>
      <vt:lpstr>Système d’évaluation automatique des réponses courtes</vt:lpstr>
      <vt:lpstr>Modèles proposées</vt:lpstr>
      <vt:lpstr>Mise en œuvre des modelés: </vt:lpstr>
      <vt:lpstr>Approche Apprentissage Automatique</vt:lpstr>
      <vt:lpstr>Les techniques utilisées dans le prétraitement de dataset</vt:lpstr>
      <vt:lpstr>Résultat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Thème : Evaluation automatique de réponses courtes en langue Arabe par l'approntissage automatique</dc:title>
  <dc:creator>sarah</dc:creator>
  <cp:lastModifiedBy>sarah</cp:lastModifiedBy>
  <cp:revision>33</cp:revision>
  <dcterms:created xsi:type="dcterms:W3CDTF">2021-09-13T21:29:09Z</dcterms:created>
  <dcterms:modified xsi:type="dcterms:W3CDTF">2022-05-12T14:35:20Z</dcterms:modified>
</cp:coreProperties>
</file>