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94671"/>
  </p:normalViewPr>
  <p:slideViewPr>
    <p:cSldViewPr snapToGrid="0" snapToObjects="1">
      <p:cViewPr>
        <p:scale>
          <a:sx n="107" d="100"/>
          <a:sy n="107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3187-5B1B-9843-8334-B083988F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B73A-8CBC-9B43-8DB1-0AF44072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388F-1E1D-D14C-AE77-AC5E42CA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4CFE-7627-4E43-9F86-AD9C8FB6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08F8-7E05-3B4B-ADD6-032259A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11C1-83B4-A34A-99F4-8484AC07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EAED8-6B38-EB43-B843-13F6F4D5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2890-F12C-5A4E-8731-D50FEE24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DB13-B987-D747-8084-48665396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D6E4-DFB1-AB42-8D11-C5AD5A13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8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3E508-A4DC-EA4F-9A90-9A5ADA68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4EAF-9200-0F48-A092-C30A6A41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AC7F-AE52-2A43-8386-9F99ADE3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8848-E4B6-4C4D-9071-A592B4A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3025-D432-5B49-ADBB-0596650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9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EC6C-0F8F-0946-9CBF-DBAAAD3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DE9-0BCC-0C40-BB8C-7ACE84C3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387D-2DBF-3B4D-826C-5A9365FC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9651-245A-D547-B261-3511D88D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8591-B9B4-BB44-914E-91854A45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8AC4-E162-8E41-87B6-A9D10EA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861E-862B-F947-BAC9-0522AAE1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D1F-D97B-3E45-A158-71EF153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7BCD-9197-8547-887A-59C72D6B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401F-763E-0846-AEE0-32FC77C9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E2E0-FF8B-1C4F-9A51-32BBB723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A709-957B-FE4F-80BC-D471A25C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43367-6D9D-3D4E-8888-6A339817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9FBD-E42D-334E-AEF3-78BB656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0162-9B65-AE48-964E-57F2E6C0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5D9E-A8F4-964B-9857-D0857BD1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521C-63C0-D74A-916C-27327DD1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7410-76EF-5240-B76A-2D6CF88A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7945-4060-7345-BC53-6F4CFA3F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E4139-7412-4E4D-93A0-5D84C388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95DE7-FF49-C444-968E-1FBB32570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EC52-C1C0-E645-AFDD-A7E8E865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18E5-D77E-A644-B477-CB3D85D4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D4FA2-D8D1-3248-97BF-EE2020B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FA0-FDC7-5042-ADFB-8657A721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9232B-965A-344D-93DD-99B7AE18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35A33-6B1B-5C4B-9749-8A5A4A71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221E-6258-3341-9149-4B16AA8E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C2ECE-C6E1-1943-BC4B-27872543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20FB9-43CD-8C4A-91C9-E5C5F0C0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46ABC-4878-5A43-AECB-A9E462CB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AE99-F391-D443-ACD8-B25964D3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B9C7-EEAB-254C-8C4E-C27BF783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1210-9C81-8341-B7D1-ACED4169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2D37-99D8-A84A-9A7F-EE0850CA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F78A-C813-EB4B-B313-DDE58069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FBCD7-FDBA-F74F-8DBE-2EEEE91F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DE6-82D7-9343-9300-932D43FA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8BFEF-BC2E-6747-BAAD-89D3A1B6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0830-F14F-9242-946E-C610437B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CF04-7F4E-0549-98C0-1C0B2268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7EFF-A182-5541-B8CB-E2412D57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11F61-8C9A-9E45-8039-E8F7C941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5ADAD-60E9-3249-9505-F4A0FD22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289C-5045-6749-A20E-FFA3C0F5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88AD-158B-9147-ACAD-5AD86B451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8B96-AC4A-0F48-B32E-5DA1D9E7C888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197F-FCD1-E64E-9BC1-F6ED88E83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6D78-56C5-CD4F-8A2C-4239DF75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FF7F-2B19-1D4E-9F88-98C6696D98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0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554AF9-2156-4D20-A438-3F1703D70C34}"/>
              </a:ext>
            </a:extLst>
          </p:cNvPr>
          <p:cNvGrpSpPr/>
          <p:nvPr/>
        </p:nvGrpSpPr>
        <p:grpSpPr>
          <a:xfrm>
            <a:off x="121727" y="128068"/>
            <a:ext cx="12070273" cy="6556018"/>
            <a:chOff x="121727" y="128068"/>
            <a:chExt cx="12070273" cy="65560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B738DB-4857-4E4F-BF17-6225DF37F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593" y="128068"/>
              <a:ext cx="3058407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5DB888-11FA-6446-8768-722CA2948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576" y="1860086"/>
              <a:ext cx="9594703" cy="4824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F7B85A-89B0-5647-8CFC-99CD5AA1D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727" y="128068"/>
              <a:ext cx="488656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5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554AF9-2156-4D20-A438-3F1703D70C34}"/>
              </a:ext>
            </a:extLst>
          </p:cNvPr>
          <p:cNvGrpSpPr/>
          <p:nvPr/>
        </p:nvGrpSpPr>
        <p:grpSpPr>
          <a:xfrm>
            <a:off x="121727" y="128068"/>
            <a:ext cx="12070273" cy="1080000"/>
            <a:chOff x="121727" y="128068"/>
            <a:chExt cx="12070273" cy="108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B738DB-4857-4E4F-BF17-6225DF37F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593" y="128068"/>
              <a:ext cx="3058407" cy="1080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F7B85A-89B0-5647-8CFC-99CD5AA1D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27" y="128068"/>
              <a:ext cx="4886561" cy="10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C5C112-F1EC-EF46-9B0A-B5934CCC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346200"/>
            <a:ext cx="11430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Placì</dc:creator>
  <cp:lastModifiedBy>Sarah Placì</cp:lastModifiedBy>
  <cp:revision>4</cp:revision>
  <dcterms:created xsi:type="dcterms:W3CDTF">2021-09-24T09:36:22Z</dcterms:created>
  <dcterms:modified xsi:type="dcterms:W3CDTF">2022-01-24T15:56:05Z</dcterms:modified>
</cp:coreProperties>
</file>