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/>
    <p:restoredTop sz="94563"/>
  </p:normalViewPr>
  <p:slideViewPr>
    <p:cSldViewPr snapToGrid="0" snapToObjects="1">
      <p:cViewPr>
        <p:scale>
          <a:sx n="265" d="100"/>
          <a:sy n="265" d="100"/>
        </p:scale>
        <p:origin x="-2960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33CD-6EFB-0543-85C2-C929A5B92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31C2-6468-E448-B328-8271581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718D-1704-5448-8C85-C85C55C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1818-F651-3744-8129-04D8B5DE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77F9-B27F-7C48-8B5F-3F11C89B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B2E4-68EE-AD42-B700-867959FF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9847-50C2-8F4A-ABF5-5D708B8C1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0F0C-1E9D-A848-8419-341D4241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BFEE-8A87-6341-83E4-9FACDC0D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0465-0220-D240-B212-60C2C40E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0FE92-3A6B-B84E-91BE-555742FB9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8E953-91E2-9847-92FB-09FF606E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43A8-E347-624F-ABCB-B6EDDA38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00D1-6F4D-AB42-A656-35BDB2DA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4963-F1C6-BE49-A5D6-7068C42B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2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BD52-F218-BD4F-BD27-BEC55637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1B1B-630D-A14C-8D03-16C7DAF3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0E4F-BE03-E54C-9048-A61B239D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5365-E305-754E-826C-9AE2E4B2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DF9A-5201-034D-9C5E-C29AE2AA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7B05-3E89-534F-A970-1F2E53A9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3F3F-3E15-1F49-AB49-40BA11E7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F8B5-2298-C04C-BBF7-0719FE94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9CD2-BF6F-5B44-B8BB-2B7522A8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3459-E63A-B746-B9DD-58DD5B5F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C1FB-877A-9A4B-ABCE-67CD04FE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EAAC-14BE-2046-A466-1E65B08C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262D1-F61F-E144-900C-E9EC46C36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666A-11D8-0D48-840B-523989D1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7DB0A-297B-0B44-8C47-02F4B3E8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4C147-6118-A94C-9EB0-D2B6ABF9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97F5-2EA2-5848-9640-D0AD6B78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1B89-43C0-1A4D-9258-9C8A79F8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8EA6-2E43-484E-8170-3A165FFB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4D915-C91B-7440-A6EC-477A49B09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53483-2C27-AE4D-BB0D-A38332F5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2E3C0-D0BD-A043-BC69-2C96C21F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8F3D-545D-3343-BCF6-CB6454B8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3E1C3-7411-174A-A0F4-E3B8E74F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770-E490-5B49-A3DA-E5ED371E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9EC92-589E-FF4C-B53D-EE30E83A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F1364-2AAE-E24C-8168-1378F26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476C5-0A95-E543-8A15-2C8FC769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D24EF-993D-3941-8423-84819CF4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C86-4855-7343-87BD-4918F44D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079E-9193-994D-BE31-717B0A76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C708-16A8-F645-B4A3-435C1A59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1E1B-55A6-7D46-A067-FEE28440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F8E7B-6E7F-DB46-8F07-158D8362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002E-DB9F-B641-92A2-884118C1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9FDE-CBB5-424C-B8D2-7585D39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6C63-C9A9-4948-9366-5020242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7019-E11D-7B4A-B6B8-1BB5A33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19EB2-7A48-1D48-975C-F58D2125C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0711-4DE0-AF4E-9DB4-79ADB78F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EC24-3849-6D40-AFFF-6C4EC58D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E070-B58B-294C-A981-5FBC348A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F5FF-6280-9343-BCAD-D7B9F8E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8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1085A-3D11-8A48-B20B-774FBC6D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CC25-D38B-BD42-9B89-61C47840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8A36-BCF0-0A44-ADB6-4312AA8E6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B22F-A3F3-804A-8F00-B2B9D4E4934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09F7-E0EB-C941-A2B1-A17F4BBB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CA83-BD8B-D74E-AAF4-4D8A5742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52EB-9D10-7F47-8B21-56D917961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6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C6BAF9-E75D-D54D-8BB5-61693E12AC70}"/>
              </a:ext>
            </a:extLst>
          </p:cNvPr>
          <p:cNvSpPr/>
          <p:nvPr/>
        </p:nvSpPr>
        <p:spPr>
          <a:xfrm>
            <a:off x="3056709" y="1632858"/>
            <a:ext cx="3696788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0A77A-7338-6543-9B5F-C3B253FEA1A5}"/>
              </a:ext>
            </a:extLst>
          </p:cNvPr>
          <p:cNvSpPr txBox="1"/>
          <p:nvPr/>
        </p:nvSpPr>
        <p:spPr>
          <a:xfrm>
            <a:off x="3056709" y="1632858"/>
            <a:ext cx="381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Registratevi qui!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55E94B-7B82-C44C-A2CA-EDCAE033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2003143" y="1518801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Placì</dc:creator>
  <cp:lastModifiedBy>Sarah Placì</cp:lastModifiedBy>
  <cp:revision>3</cp:revision>
  <dcterms:created xsi:type="dcterms:W3CDTF">2021-12-10T08:19:12Z</dcterms:created>
  <dcterms:modified xsi:type="dcterms:W3CDTF">2021-12-10T08:39:58Z</dcterms:modified>
</cp:coreProperties>
</file>