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7403" autoAdjust="0"/>
  </p:normalViewPr>
  <p:slideViewPr>
    <p:cSldViewPr>
      <p:cViewPr varScale="1">
        <p:scale>
          <a:sx n="96" d="100"/>
          <a:sy n="96" d="100"/>
        </p:scale>
        <p:origin x="-642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2666-80A3-406E-9B72-852387208AB0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5D6F-E2DD-47D9-A495-2DFCC7BC8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2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2666-80A3-406E-9B72-852387208AB0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5D6F-E2DD-47D9-A495-2DFCC7BC8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54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2666-80A3-406E-9B72-852387208AB0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5D6F-E2DD-47D9-A495-2DFCC7BC8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9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2666-80A3-406E-9B72-852387208AB0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5D6F-E2DD-47D9-A495-2DFCC7BC8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0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2666-80A3-406E-9B72-852387208AB0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5D6F-E2DD-47D9-A495-2DFCC7BC8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13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2666-80A3-406E-9B72-852387208AB0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5D6F-E2DD-47D9-A495-2DFCC7BC8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7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2666-80A3-406E-9B72-852387208AB0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5D6F-E2DD-47D9-A495-2DFCC7BC8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9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2666-80A3-406E-9B72-852387208AB0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5D6F-E2DD-47D9-A495-2DFCC7BC8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2666-80A3-406E-9B72-852387208AB0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5D6F-E2DD-47D9-A495-2DFCC7BC8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6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2666-80A3-406E-9B72-852387208AB0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5D6F-E2DD-47D9-A495-2DFCC7BC8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9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2666-80A3-406E-9B72-852387208AB0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5D6F-E2DD-47D9-A495-2DFCC7BC8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4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92666-80A3-406E-9B72-852387208AB0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55D6F-E2DD-47D9-A495-2DFCC7BC8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1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Encapsulation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pPr algn="l"/>
            <a:r>
              <a:rPr lang="en-US" b="0" cap="none" dirty="0" smtClean="0"/>
              <a:t>The packing of data and functions into one component.</a:t>
            </a:r>
            <a:br>
              <a:rPr lang="en-US" b="0" cap="none" dirty="0" smtClean="0"/>
            </a:br>
            <a:r>
              <a:rPr lang="en-US" b="0" cap="none" dirty="0" smtClean="0"/>
              <a:t/>
            </a:r>
            <a:br>
              <a:rPr lang="en-US" b="0" cap="none" dirty="0" smtClean="0"/>
            </a:br>
            <a:r>
              <a:rPr lang="en-US" b="0" cap="none" dirty="0" smtClean="0"/>
              <a:t> a way to restrict the direct access to some components of an object, so users cannot access state values for all of the variables of a particular object.</a:t>
            </a:r>
            <a:br>
              <a:rPr lang="en-US" b="0" cap="none" dirty="0" smtClean="0"/>
            </a:br>
            <a:r>
              <a:rPr lang="en-US" b="0" cap="none" dirty="0" smtClean="0"/>
              <a:t/>
            </a:r>
            <a:br>
              <a:rPr lang="en-US" b="0" cap="none" dirty="0" smtClean="0"/>
            </a:br>
            <a:r>
              <a:rPr lang="en-US" b="0" cap="none" dirty="0" smtClean="0"/>
              <a:t>Hiding the internal details from outside access</a:t>
            </a:r>
            <a:br>
              <a:rPr lang="en-US" b="0" cap="none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625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xplaining OOP Encapsulation In Java With Examp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9154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78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JavaScript: Four Principles of Object-Oriented Programming | by NK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86868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089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Script ES7 OOP. Encapsulation. #4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8991600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0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Users\Ume Farwa\Pictures\Screenshots\Screenshot (4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882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Ume Farwa\Pictures\Screenshots\Screenshot (43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856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7303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11</Words>
  <Application>Microsoft Office PowerPoint</Application>
  <PresentationFormat>On-screen Show (4:3)</PresentationFormat>
  <Paragraphs>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Encapsulation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Encapsulation</dc:title>
  <dc:creator>Ume Farwa</dc:creator>
  <cp:lastModifiedBy>Ume Farwa</cp:lastModifiedBy>
  <cp:revision>4</cp:revision>
  <dcterms:created xsi:type="dcterms:W3CDTF">2023-08-19T16:47:49Z</dcterms:created>
  <dcterms:modified xsi:type="dcterms:W3CDTF">2023-08-20T02:43:17Z</dcterms:modified>
</cp:coreProperties>
</file>