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2"/>
  </p:handoutMasterIdLst>
  <p:sldIdLst>
    <p:sldId id="264" r:id="rId3"/>
    <p:sldId id="261" r:id="rId4"/>
    <p:sldId id="263" r:id="rId5"/>
    <p:sldId id="271" r:id="rId6"/>
    <p:sldId id="265" r:id="rId7"/>
    <p:sldId id="272" r:id="rId9"/>
    <p:sldId id="258"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9" Type="http://schemas.openxmlformats.org/officeDocument/2006/relationships/tags" Target="../tags/tag144.xml"/><Relationship Id="rId18" Type="http://schemas.openxmlformats.org/officeDocument/2006/relationships/tags" Target="../tags/tag143.xml"/><Relationship Id="rId17" Type="http://schemas.openxmlformats.org/officeDocument/2006/relationships/tags" Target="../tags/tag142.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4" Type="http://schemas.openxmlformats.org/officeDocument/2006/relationships/tags" Target="../tags/tag192.xml"/><Relationship Id="rId13" Type="http://schemas.openxmlformats.org/officeDocument/2006/relationships/tags" Target="../tags/tag191.xml"/><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0" Type="http://schemas.openxmlformats.org/officeDocument/2006/relationships/tags" Target="../tags/tag21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sp>
              <p:nvSpPr>
                <p:cNvPr id="25" name="菱形 24"/>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ea typeface="Arial" panose="020B0604020202020204" pitchFamily="34" charset="0"/>
                  </a:endParaRPr>
                </a:p>
              </p:txBody>
            </p:sp>
            <p:grpSp>
              <p:nvGrpSpPr>
                <p:cNvPr id="19" name="组合 18"/>
                <p:cNvGrpSpPr/>
                <p:nvPr userDrawn="1">
                  <p:custDataLst>
                    <p:tags r:id="rId7"/>
                  </p:custDataLst>
                </p:nvPr>
              </p:nvGrpSpPr>
              <p:grpSpPr>
                <a:xfrm>
                  <a:off x="16448" y="9574"/>
                  <a:ext cx="2074" cy="675"/>
                  <a:chOff x="0" y="3633950"/>
                  <a:chExt cx="1405715" cy="457699"/>
                </a:xfrm>
              </p:grpSpPr>
              <p:sp>
                <p:nvSpPr>
                  <p:cNvPr id="20" name="菱形 19"/>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20204" pitchFamily="34" charset="0"/>
                    </a:endParaRPr>
                  </a:p>
                </p:txBody>
              </p:sp>
              <p:sp>
                <p:nvSpPr>
                  <p:cNvPr id="21" name="菱形 20"/>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20204" pitchFamily="34" charset="0"/>
                    </a:endParaRPr>
                  </a:p>
                </p:txBody>
              </p:sp>
              <p:sp>
                <p:nvSpPr>
                  <p:cNvPr id="22" name="菱形 21"/>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ea typeface="Arial" panose="020B0604020202020204" pitchFamily="34" charset="0"/>
                    </a:endParaRPr>
                  </a:p>
                </p:txBody>
              </p:sp>
            </p:grpSp>
          </p:grpSp>
          <p:sp>
            <p:nvSpPr>
              <p:cNvPr id="8"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gr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ea typeface="Arial" panose="020B0604020202020204" pitchFamily="34" charset="0"/>
              </a:endParaRPr>
            </a:p>
          </p:txBody>
        </p:sp>
        <p:sp>
          <p:nvSpPr>
            <p:cNvPr id="9"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ea typeface="Arial" panose="020B0604020202020204" pitchFamily="34" charset="0"/>
              </a:endParaRPr>
            </a:p>
          </p:txBody>
        </p:sp>
      </p:grpSp>
      <p:sp>
        <p:nvSpPr>
          <p:cNvPr id="16" name="日期占位符 15"/>
          <p:cNvSpPr>
            <a:spLocks noGrp="1"/>
          </p:cNvSpPr>
          <p:nvPr>
            <p:ph type="dt" sz="half" idx="10"/>
            <p:custDataLst>
              <p:tags r:id="rId1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7"/>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endParaRPr lang="zh-CN" altLang="en-US" dirty="0"/>
          </a:p>
        </p:txBody>
      </p:sp>
      <p:sp>
        <p:nvSpPr>
          <p:cNvPr id="2" name="标题 1"/>
          <p:cNvSpPr>
            <a:spLocks noGrp="1"/>
          </p:cNvSpPr>
          <p:nvPr>
            <p:ph type="ctrTitle" hasCustomPrompt="1"/>
            <p:custDataLst>
              <p:tags r:id="rId18"/>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9"/>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4" name="文本占位符 13"/>
          <p:cNvSpPr>
            <a:spLocks noGrp="1"/>
          </p:cNvSpPr>
          <p:nvPr>
            <p:ph type="body" sz="quarter" idx="14" hasCustomPrompt="1"/>
            <p:custDataLst>
              <p:tags r:id="rId20"/>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defRPr/>
            </a:pPr>
            <a:r>
              <a:rPr lang="zh-CN" altLang="en-US" dirty="0"/>
              <a:t>单击此处编辑文本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ea typeface="Arial" panose="020B0604020202020204" pitchFamily="34" charset="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2"/>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3"/>
                </p:custDataLst>
              </p:nvPr>
            </p:nvGrpSpPr>
            <p:grpSpPr>
              <a:xfrm>
                <a:off x="-318" y="635"/>
                <a:ext cx="12192000" cy="6857365"/>
                <a:chOff x="0" y="0"/>
                <a:chExt cx="19200" cy="10799"/>
              </a:xfrm>
            </p:grpSpPr>
            <p:sp>
              <p:nvSpPr>
                <p:cNvPr id="27" name="矩形 26"/>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8" name="矩形 27"/>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9" name="菱形 28"/>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nvGrpSpPr>
                <p:cNvPr id="30" name="组合 29"/>
                <p:cNvGrpSpPr/>
                <p:nvPr userDrawn="1">
                  <p:custDataLst>
                    <p:tags r:id="rId7"/>
                  </p:custDataLst>
                </p:nvPr>
              </p:nvGrpSpPr>
              <p:grpSpPr>
                <a:xfrm>
                  <a:off x="16448" y="9574"/>
                  <a:ext cx="2074" cy="675"/>
                  <a:chOff x="0" y="3633950"/>
                  <a:chExt cx="1405715" cy="457699"/>
                </a:xfrm>
              </p:grpSpPr>
              <p:sp>
                <p:nvSpPr>
                  <p:cNvPr id="31" name="菱形 30"/>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32" name="菱形 31"/>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33" name="菱形 32"/>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3"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24"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7"/>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0" name="文本占位符 9"/>
          <p:cNvSpPr>
            <a:spLocks noGrp="1"/>
          </p:cNvSpPr>
          <p:nvPr>
            <p:ph type="body" sz="quarter" idx="13" hasCustomPrompt="1"/>
            <p:custDataLst>
              <p:tags r:id="rId18"/>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endParaRPr lang="zh-CN" altLang="en-US" dirty="0"/>
          </a:p>
        </p:txBody>
      </p:sp>
      <p:sp>
        <p:nvSpPr>
          <p:cNvPr id="12" name="文本占位符 11"/>
          <p:cNvSpPr>
            <a:spLocks noGrp="1"/>
          </p:cNvSpPr>
          <p:nvPr>
            <p:ph type="body" sz="quarter" idx="14" hasCustomPrompt="1"/>
            <p:custDataLst>
              <p:tags r:id="rId19"/>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294286" y="-27771"/>
            <a:ext cx="11755418" cy="6611091"/>
            <a:chOff x="294286" y="-27771"/>
            <a:chExt cx="11755418" cy="6611091"/>
          </a:xfrm>
        </p:grpSpPr>
        <p:grpSp>
          <p:nvGrpSpPr>
            <p:cNvPr id="17" name="组合 16"/>
            <p:cNvGrpSpPr/>
            <p:nvPr userDrawn="1">
              <p:custDataLst>
                <p:tags r:id="rId3"/>
              </p:custDataLst>
            </p:nvPr>
          </p:nvGrpSpPr>
          <p:grpSpPr>
            <a:xfrm>
              <a:off x="11598965" y="6433146"/>
              <a:ext cx="450739" cy="150174"/>
              <a:chOff x="0" y="3623101"/>
              <a:chExt cx="1405715" cy="468548"/>
            </a:xfrm>
          </p:grpSpPr>
          <p:sp>
            <p:nvSpPr>
              <p:cNvPr id="19" name="菱形 18"/>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0" name="菱形 19"/>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1" name="菱形 20"/>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6"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3" name="日期占位符 2" hidden="1"/>
          <p:cNvSpPr>
            <a:spLocks noGrp="1"/>
          </p:cNvSpPr>
          <p:nvPr userDrawn="1">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hidden="1"/>
          <p:cNvSpPr>
            <a:spLocks noGrp="1"/>
          </p:cNvSpPr>
          <p:nvPr userDrawn="1">
            <p:ph type="ftr" sz="quarter" idx="11"/>
            <p:custDataLst>
              <p:tags r:id="rId9"/>
            </p:custDataLst>
          </p:nvPr>
        </p:nvSpPr>
        <p:spPr/>
        <p:txBody>
          <a:bodyPr/>
          <a:lstStyle/>
          <a:p>
            <a:endParaRPr lang="zh-CN" altLang="en-US" dirty="0"/>
          </a:p>
        </p:txBody>
      </p:sp>
      <p:sp>
        <p:nvSpPr>
          <p:cNvPr id="5" name="灯片编号占位符 4" hidden="1"/>
          <p:cNvSpPr>
            <a:spLocks noGrp="1"/>
          </p:cNvSpPr>
          <p:nvPr userDrawn="1">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标题 6" hidden="1"/>
          <p:cNvSpPr>
            <a:spLocks noGrp="1"/>
          </p:cNvSpPr>
          <p:nvPr>
            <p:ph type="title"/>
            <p:custDataLst>
              <p:tags r:id="rId11"/>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tx2"/>
        </a:solidFill>
        <a:effectLst/>
      </p:bgPr>
    </p:bg>
    <p:spTree>
      <p:nvGrpSpPr>
        <p:cNvPr id="1" name=""/>
        <p:cNvGrpSpPr/>
        <p:nvPr/>
      </p:nvGrpSpPr>
      <p:grpSpPr>
        <a:xfrm>
          <a:off x="0" y="0"/>
          <a:ext cx="0" cy="0"/>
          <a:chOff x="0" y="0"/>
          <a:chExt cx="0" cy="0"/>
        </a:xfrm>
      </p:grpSpPr>
      <p:grpSp>
        <p:nvGrpSpPr>
          <p:cNvPr id="23" name="组合 22"/>
          <p:cNvGrpSpPr/>
          <p:nvPr userDrawn="1">
            <p:custDataLst>
              <p:tags r:id="rId2"/>
            </p:custDataLst>
          </p:nvPr>
        </p:nvGrpSpPr>
        <p:grpSpPr>
          <a:xfrm>
            <a:off x="257176" y="284361"/>
            <a:ext cx="11842224" cy="6446131"/>
            <a:chOff x="257176" y="284361"/>
            <a:chExt cx="11842224" cy="6446131"/>
          </a:xfrm>
        </p:grpSpPr>
        <p:sp>
          <p:nvSpPr>
            <p:cNvPr id="24" name="矩形 23"/>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ea typeface="Arial" panose="020B0604020202020204" pitchFamily="34" charset="0"/>
                <a:sym typeface="+mn-ea"/>
              </a:endParaRPr>
            </a:p>
          </p:txBody>
        </p:sp>
        <p:grpSp>
          <p:nvGrpSpPr>
            <p:cNvPr id="25" name="组合 24"/>
            <p:cNvGrpSpPr/>
            <p:nvPr userDrawn="1">
              <p:custDataLst>
                <p:tags r:id="rId4"/>
              </p:custDataLst>
            </p:nvPr>
          </p:nvGrpSpPr>
          <p:grpSpPr>
            <a:xfrm>
              <a:off x="11148545" y="6413693"/>
              <a:ext cx="950855" cy="316799"/>
              <a:chOff x="0" y="3623101"/>
              <a:chExt cx="1405715" cy="468548"/>
            </a:xfrm>
          </p:grpSpPr>
          <p:sp>
            <p:nvSpPr>
              <p:cNvPr id="27" name="菱形 26"/>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8" name="菱形 27"/>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9" name="菱形 28"/>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6"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userDrawn="1">
            <p:ph type="title" hasCustomPrompt="1"/>
            <p:custDataLst>
              <p:tags r:id="rId9"/>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10"/>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13" name="组合 12"/>
          <p:cNvGrpSpPr/>
          <p:nvPr userDrawn="1">
            <p:custDataLst>
              <p:tags r:id="rId3"/>
            </p:custDataLst>
          </p:nvPr>
        </p:nvGrpSpPr>
        <p:grpSpPr>
          <a:xfrm>
            <a:off x="294286" y="-27771"/>
            <a:ext cx="11755418" cy="6611091"/>
            <a:chOff x="294286" y="-27771"/>
            <a:chExt cx="11755418" cy="6611091"/>
          </a:xfrm>
        </p:grpSpPr>
        <p:grpSp>
          <p:nvGrpSpPr>
            <p:cNvPr id="16" name="组合 15"/>
            <p:cNvGrpSpPr/>
            <p:nvPr userDrawn="1">
              <p:custDataLst>
                <p:tags r:id="rId4"/>
              </p:custDataLst>
            </p:nvPr>
          </p:nvGrpSpPr>
          <p:grpSpPr>
            <a:xfrm>
              <a:off x="11598965" y="6433146"/>
              <a:ext cx="450739" cy="150174"/>
              <a:chOff x="0" y="3623101"/>
              <a:chExt cx="1405715" cy="468548"/>
            </a:xfrm>
          </p:grpSpPr>
          <p:sp>
            <p:nvSpPr>
              <p:cNvPr id="18" name="菱形 17"/>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9" name="菱形 18"/>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2" name="菱形 21"/>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7"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userDrawn="1">
            <p:ph type="title" hasCustomPrompt="1"/>
            <p:custDataLst>
              <p:tags r:id="rId9"/>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dirty="0"/>
          </a:p>
        </p:txBody>
      </p:sp>
      <p:sp>
        <p:nvSpPr>
          <p:cNvPr id="4" name="页脚占位符 3"/>
          <p:cNvSpPr>
            <a:spLocks noGrp="1"/>
          </p:cNvSpPr>
          <p:nvPr userDrawn="1">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4"/>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21" name="组合 20"/>
          <p:cNvGrpSpPr/>
          <p:nvPr userDrawn="1">
            <p:custDataLst>
              <p:tags r:id="rId3"/>
            </p:custDataLst>
          </p:nvPr>
        </p:nvGrpSpPr>
        <p:grpSpPr>
          <a:xfrm>
            <a:off x="294286" y="-27771"/>
            <a:ext cx="11755418" cy="6611091"/>
            <a:chOff x="294286" y="-27771"/>
            <a:chExt cx="11755418" cy="6611091"/>
          </a:xfrm>
        </p:grpSpPr>
        <p:grpSp>
          <p:nvGrpSpPr>
            <p:cNvPr id="23" name="组合 22"/>
            <p:cNvGrpSpPr/>
            <p:nvPr userDrawn="1">
              <p:custDataLst>
                <p:tags r:id="rId4"/>
              </p:custDataLst>
            </p:nvPr>
          </p:nvGrpSpPr>
          <p:grpSpPr>
            <a:xfrm>
              <a:off x="11598965" y="6433146"/>
              <a:ext cx="450739" cy="150174"/>
              <a:chOff x="0" y="3623101"/>
              <a:chExt cx="1405715" cy="468548"/>
            </a:xfrm>
          </p:grpSpPr>
          <p:sp>
            <p:nvSpPr>
              <p:cNvPr id="25" name="菱形 24"/>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6" name="菱形 25"/>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7" name="菱形 26"/>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4"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9"/>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20" name="组合 19"/>
          <p:cNvGrpSpPr/>
          <p:nvPr userDrawn="1">
            <p:custDataLst>
              <p:tags r:id="rId3"/>
            </p:custDataLst>
          </p:nvPr>
        </p:nvGrpSpPr>
        <p:grpSpPr>
          <a:xfrm>
            <a:off x="294286" y="-27771"/>
            <a:ext cx="11755418" cy="6611091"/>
            <a:chOff x="294286" y="-27771"/>
            <a:chExt cx="11755418" cy="6611091"/>
          </a:xfrm>
        </p:grpSpPr>
        <p:grpSp>
          <p:nvGrpSpPr>
            <p:cNvPr id="21" name="组合 20"/>
            <p:cNvGrpSpPr/>
            <p:nvPr userDrawn="1">
              <p:custDataLst>
                <p:tags r:id="rId4"/>
              </p:custDataLst>
            </p:nvPr>
          </p:nvGrpSpPr>
          <p:grpSpPr>
            <a:xfrm>
              <a:off x="11598965" y="6433146"/>
              <a:ext cx="450739" cy="150174"/>
              <a:chOff x="0" y="3623101"/>
              <a:chExt cx="1405715" cy="468548"/>
            </a:xfrm>
          </p:grpSpPr>
          <p:sp>
            <p:nvSpPr>
              <p:cNvPr id="25" name="菱形 24"/>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6" name="菱形 25"/>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27" name="菱形 26"/>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2"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9"/>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vl2pPr>
              <a:defRPr baseline="0">
                <a:solidFill>
                  <a:schemeClr val="tx1">
                    <a:lumMod val="85000"/>
                    <a:lumOff val="15000"/>
                  </a:schemeClr>
                </a:solidFill>
                <a:latin typeface="Arial" panose="020B0604020202020204" pitchFamily="34" charset="0"/>
                <a:ea typeface="Arial" panose="020B0604020202020204" pitchFamily="34" charset="0"/>
              </a:defRPr>
            </a:lvl2pPr>
            <a:lvl3pPr>
              <a:defRPr baseline="0">
                <a:solidFill>
                  <a:schemeClr val="tx1">
                    <a:lumMod val="85000"/>
                    <a:lumOff val="15000"/>
                  </a:schemeClr>
                </a:solidFill>
                <a:latin typeface="Arial" panose="020B0604020202020204" pitchFamily="34" charset="0"/>
                <a:ea typeface="Arial" panose="020B0604020202020204" pitchFamily="34" charset="0"/>
              </a:defRPr>
            </a:lvl3pPr>
            <a:lvl4pPr>
              <a:defRPr baseline="0">
                <a:solidFill>
                  <a:schemeClr val="tx1">
                    <a:lumMod val="85000"/>
                    <a:lumOff val="15000"/>
                  </a:schemeClr>
                </a:solidFill>
                <a:latin typeface="Arial" panose="020B0604020202020204" pitchFamily="34" charset="0"/>
                <a:ea typeface="Arial" panose="020B0604020202020204" pitchFamily="34" charset="0"/>
              </a:defRPr>
            </a:lvl4pPr>
            <a:lvl5pPr>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vl2pPr marL="457200" indent="0">
              <a:buNone/>
              <a:defRPr baseline="0">
                <a:solidFill>
                  <a:schemeClr val="tx1">
                    <a:lumMod val="85000"/>
                    <a:lumOff val="15000"/>
                  </a:schemeClr>
                </a:solidFill>
                <a:latin typeface="Arial" panose="020B0604020202020204" pitchFamily="34" charset="0"/>
                <a:ea typeface="Arial" panose="020B0604020202020204" pitchFamily="34" charset="0"/>
              </a:defRPr>
            </a:lvl2pPr>
            <a:lvl3pPr marL="914400" indent="0">
              <a:buNone/>
              <a:defRPr baseline="0">
                <a:solidFill>
                  <a:schemeClr val="tx1">
                    <a:lumMod val="85000"/>
                    <a:lumOff val="15000"/>
                  </a:schemeClr>
                </a:solidFill>
                <a:latin typeface="Arial" panose="020B0604020202020204" pitchFamily="34" charset="0"/>
                <a:ea typeface="Arial" panose="020B0604020202020204" pitchFamily="34" charset="0"/>
              </a:defRPr>
            </a:lvl3pPr>
            <a:lvl4pPr marL="1371600" indent="0">
              <a:buNone/>
              <a:defRPr baseline="0">
                <a:solidFill>
                  <a:schemeClr val="tx1">
                    <a:lumMod val="85000"/>
                    <a:lumOff val="15000"/>
                  </a:schemeClr>
                </a:solidFill>
                <a:latin typeface="Arial" panose="020B0604020202020204" pitchFamily="34" charset="0"/>
                <a:ea typeface="Arial" panose="020B0604020202020204" pitchFamily="34" charset="0"/>
              </a:defRPr>
            </a:lvl4pPr>
            <a:lvl5pPr marL="1828800" indent="0">
              <a:buNone/>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2"/>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Arial" panose="020B0604020202020204" pitchFamily="34" charset="0"/>
            </a:endParaRPr>
          </a:p>
        </p:txBody>
      </p:sp>
      <p:sp>
        <p:nvSpPr>
          <p:cNvPr id="10" name="矩形 9"/>
          <p:cNvSpPr/>
          <p:nvPr userDrawn="1">
            <p:custDataLst>
              <p:tags r:id="rId3"/>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Arial" panose="020B0604020202020204" pitchFamily="34" charset="0"/>
              <a:sym typeface="+mn-ea"/>
            </a:endParaRPr>
          </a:p>
        </p:txBody>
      </p:sp>
      <p:grpSp>
        <p:nvGrpSpPr>
          <p:cNvPr id="6" name="组合 5"/>
          <p:cNvGrpSpPr/>
          <p:nvPr userDrawn="1">
            <p:custDataLst>
              <p:tags r:id="rId4"/>
            </p:custDataLst>
          </p:nvPr>
        </p:nvGrpSpPr>
        <p:grpSpPr>
          <a:xfrm>
            <a:off x="5273040" y="-953"/>
            <a:ext cx="1646238" cy="6858953"/>
            <a:chOff x="5273040" y="-953"/>
            <a:chExt cx="1646238" cy="6858953"/>
          </a:xfrm>
        </p:grpSpPr>
        <p:sp>
          <p:nvSpPr>
            <p:cNvPr id="12" name="五边形 4"/>
            <p:cNvSpPr/>
            <p:nvPr userDrawn="1">
              <p:custDataLst>
                <p:tags r:id="rId5"/>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13" name="五边形 6"/>
            <p:cNvSpPr/>
            <p:nvPr userDrawn="1">
              <p:custDataLst>
                <p:tags r:id="rId6"/>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 name="标题 1"/>
          <p:cNvSpPr>
            <a:spLocks noGrp="1"/>
          </p:cNvSpPr>
          <p:nvPr userDrawn="1">
            <p:ph type="title" hasCustomPrompt="1"/>
            <p:custDataLst>
              <p:tags r:id="rId7"/>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10" name="Picture Placeholder 9"/>
          <p:cNvSpPr>
            <a:spLocks noGrp="1"/>
          </p:cNvSpPr>
          <p:nvPr>
            <p:ph type="pic" sz="quarter" idx="38"/>
          </p:nvPr>
        </p:nvSpPr>
        <p:spPr>
          <a:xfrm>
            <a:off x="5715000" y="381002"/>
            <a:ext cx="6057900" cy="6057899"/>
          </a:xfrm>
          <a:custGeom>
            <a:avLst/>
            <a:gdLst>
              <a:gd name="connsiteX0" fmla="*/ 4074860 w 6057900"/>
              <a:gd name="connsiteY0" fmla="*/ 4074859 h 6057899"/>
              <a:gd name="connsiteX1" fmla="*/ 6057900 w 6057900"/>
              <a:gd name="connsiteY1" fmla="*/ 4074859 h 6057899"/>
              <a:gd name="connsiteX2" fmla="*/ 6057900 w 6057900"/>
              <a:gd name="connsiteY2" fmla="*/ 6057899 h 6057899"/>
              <a:gd name="connsiteX3" fmla="*/ 4074860 w 6057900"/>
              <a:gd name="connsiteY3" fmla="*/ 6057899 h 6057899"/>
              <a:gd name="connsiteX4" fmla="*/ 4074860 w 6057900"/>
              <a:gd name="connsiteY4" fmla="*/ 2037429 h 6057899"/>
              <a:gd name="connsiteX5" fmla="*/ 6057900 w 6057900"/>
              <a:gd name="connsiteY5" fmla="*/ 2037429 h 6057899"/>
              <a:gd name="connsiteX6" fmla="*/ 6057900 w 6057900"/>
              <a:gd name="connsiteY6" fmla="*/ 4020469 h 6057899"/>
              <a:gd name="connsiteX7" fmla="*/ 4074860 w 6057900"/>
              <a:gd name="connsiteY7" fmla="*/ 4020469 h 6057899"/>
              <a:gd name="connsiteX8" fmla="*/ 2037430 w 6057900"/>
              <a:gd name="connsiteY8" fmla="*/ 2037429 h 6057899"/>
              <a:gd name="connsiteX9" fmla="*/ 4020470 w 6057900"/>
              <a:gd name="connsiteY9" fmla="*/ 2037429 h 6057899"/>
              <a:gd name="connsiteX10" fmla="*/ 4020470 w 6057900"/>
              <a:gd name="connsiteY10" fmla="*/ 4020469 h 6057899"/>
              <a:gd name="connsiteX11" fmla="*/ 2037430 w 6057900"/>
              <a:gd name="connsiteY11" fmla="*/ 4020469 h 6057899"/>
              <a:gd name="connsiteX12" fmla="*/ 4074860 w 6057900"/>
              <a:gd name="connsiteY12" fmla="*/ 0 h 6057899"/>
              <a:gd name="connsiteX13" fmla="*/ 6057900 w 6057900"/>
              <a:gd name="connsiteY13" fmla="*/ 0 h 6057899"/>
              <a:gd name="connsiteX14" fmla="*/ 6057900 w 6057900"/>
              <a:gd name="connsiteY14" fmla="*/ 1983040 h 6057899"/>
              <a:gd name="connsiteX15" fmla="*/ 4074860 w 6057900"/>
              <a:gd name="connsiteY15" fmla="*/ 1983040 h 6057899"/>
              <a:gd name="connsiteX16" fmla="*/ 2037430 w 6057900"/>
              <a:gd name="connsiteY16" fmla="*/ 0 h 6057899"/>
              <a:gd name="connsiteX17" fmla="*/ 4020470 w 6057900"/>
              <a:gd name="connsiteY17" fmla="*/ 0 h 6057899"/>
              <a:gd name="connsiteX18" fmla="*/ 4020470 w 6057900"/>
              <a:gd name="connsiteY18" fmla="*/ 1983040 h 6057899"/>
              <a:gd name="connsiteX19" fmla="*/ 2037430 w 6057900"/>
              <a:gd name="connsiteY19" fmla="*/ 1983040 h 6057899"/>
              <a:gd name="connsiteX20" fmla="*/ 0 w 6057900"/>
              <a:gd name="connsiteY20" fmla="*/ 0 h 6057899"/>
              <a:gd name="connsiteX21" fmla="*/ 1983040 w 6057900"/>
              <a:gd name="connsiteY21" fmla="*/ 0 h 6057899"/>
              <a:gd name="connsiteX22" fmla="*/ 1983040 w 6057900"/>
              <a:gd name="connsiteY22" fmla="*/ 1983040 h 6057899"/>
              <a:gd name="connsiteX23" fmla="*/ 0 w 6057900"/>
              <a:gd name="connsiteY23" fmla="*/ 1983040 h 6057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57900" h="6057899">
                <a:moveTo>
                  <a:pt x="4074860" y="4074859"/>
                </a:moveTo>
                <a:lnTo>
                  <a:pt x="6057900" y="4074859"/>
                </a:lnTo>
                <a:lnTo>
                  <a:pt x="6057900" y="6057899"/>
                </a:lnTo>
                <a:lnTo>
                  <a:pt x="4074860" y="6057899"/>
                </a:lnTo>
                <a:close/>
                <a:moveTo>
                  <a:pt x="4074860" y="2037429"/>
                </a:moveTo>
                <a:lnTo>
                  <a:pt x="6057900" y="2037429"/>
                </a:lnTo>
                <a:lnTo>
                  <a:pt x="6057900" y="4020469"/>
                </a:lnTo>
                <a:lnTo>
                  <a:pt x="4074860" y="4020469"/>
                </a:lnTo>
                <a:close/>
                <a:moveTo>
                  <a:pt x="2037430" y="2037429"/>
                </a:moveTo>
                <a:lnTo>
                  <a:pt x="4020470" y="2037429"/>
                </a:lnTo>
                <a:lnTo>
                  <a:pt x="4020470" y="4020469"/>
                </a:lnTo>
                <a:lnTo>
                  <a:pt x="2037430" y="4020469"/>
                </a:lnTo>
                <a:close/>
                <a:moveTo>
                  <a:pt x="4074860" y="0"/>
                </a:moveTo>
                <a:lnTo>
                  <a:pt x="6057900" y="0"/>
                </a:lnTo>
                <a:lnTo>
                  <a:pt x="6057900" y="1983040"/>
                </a:lnTo>
                <a:lnTo>
                  <a:pt x="4074860" y="1983040"/>
                </a:lnTo>
                <a:close/>
                <a:moveTo>
                  <a:pt x="2037430" y="0"/>
                </a:moveTo>
                <a:lnTo>
                  <a:pt x="4020470" y="0"/>
                </a:lnTo>
                <a:lnTo>
                  <a:pt x="4020470" y="1983040"/>
                </a:lnTo>
                <a:lnTo>
                  <a:pt x="2037430" y="1983040"/>
                </a:lnTo>
                <a:close/>
                <a:moveTo>
                  <a:pt x="0" y="0"/>
                </a:moveTo>
                <a:lnTo>
                  <a:pt x="1983040" y="0"/>
                </a:lnTo>
                <a:lnTo>
                  <a:pt x="1983040" y="1983040"/>
                </a:lnTo>
                <a:lnTo>
                  <a:pt x="0" y="1983040"/>
                </a:lnTo>
                <a:close/>
              </a:path>
            </a:pathLst>
          </a:custGeom>
        </p:spPr>
        <p:txBody>
          <a:bodyPr wrap="square">
            <a:noAutofit/>
          </a:bodyPr>
          <a:lstStyle>
            <a:lvl1pPr>
              <a:defRPr sz="1050"/>
            </a:lvl1pPr>
          </a:lstStyle>
          <a:p>
            <a:endParaRPr lang="en-US" dirty="0"/>
          </a:p>
        </p:txBody>
      </p:sp>
      <p:sp>
        <p:nvSpPr>
          <p:cNvPr id="8" name="Text Placeholder 7"/>
          <p:cNvSpPr>
            <a:spLocks noGrp="1"/>
          </p:cNvSpPr>
          <p:nvPr>
            <p:ph type="body" sz="quarter" idx="13" hasCustomPrompt="1"/>
          </p:nvPr>
        </p:nvSpPr>
        <p:spPr>
          <a:xfrm>
            <a:off x="423058" y="413130"/>
            <a:ext cx="4910937" cy="279918"/>
          </a:xfrm>
          <a:prstGeom prst="rect">
            <a:avLst/>
          </a:prstGeom>
        </p:spPr>
        <p:txBody>
          <a:bodyPr/>
          <a:lstStyle>
            <a:lvl1pPr marL="0" indent="0">
              <a:buNone/>
              <a:defRPr sz="1400" baseline="0">
                <a:solidFill>
                  <a:schemeClr val="accent1"/>
                </a:solidFill>
                <a:latin typeface="Droid Serif" panose="02020600060500020200" pitchFamily="18" charset="0"/>
                <a:ea typeface="Droid Serif" panose="02020600060500020200" pitchFamily="18" charset="0"/>
                <a:cs typeface="Droid Serif" panose="02020600060500020200" pitchFamily="18" charset="0"/>
              </a:defRPr>
            </a:lvl1pPr>
          </a:lstStyle>
          <a:p>
            <a:pPr lvl="0"/>
            <a:r>
              <a:rPr lang="en-US" dirty="0"/>
              <a:t>Put </a:t>
            </a:r>
            <a:r>
              <a:rPr lang="en-US" dirty="0" err="1"/>
              <a:t>Subtitile</a:t>
            </a:r>
            <a:r>
              <a:rPr lang="en-US" dirty="0"/>
              <a:t> here</a:t>
            </a:r>
            <a:endParaRPr lang="en-US" dirty="0"/>
          </a:p>
        </p:txBody>
      </p:sp>
      <p:sp>
        <p:nvSpPr>
          <p:cNvPr id="9" name="Text Placeholder 7"/>
          <p:cNvSpPr>
            <a:spLocks noGrp="1"/>
          </p:cNvSpPr>
          <p:nvPr>
            <p:ph type="body" sz="quarter" idx="14" hasCustomPrompt="1"/>
          </p:nvPr>
        </p:nvSpPr>
        <p:spPr>
          <a:xfrm>
            <a:off x="423058" y="816809"/>
            <a:ext cx="4910937" cy="593848"/>
          </a:xfrm>
          <a:prstGeom prst="rect">
            <a:avLst/>
          </a:prstGeom>
        </p:spPr>
        <p:txBody>
          <a:bodyPr/>
          <a:lstStyle>
            <a:lvl1pPr marL="0" indent="0">
              <a:buNone/>
              <a:defRPr sz="4000" baseline="0">
                <a:solidFill>
                  <a:schemeClr val="tx1"/>
                </a:solidFill>
                <a:latin typeface="Montserrat Semi Bold" panose="00000700000000000000" pitchFamily="50" charset="0"/>
                <a:ea typeface="Droid Serif" panose="02020600060500020200" pitchFamily="18" charset="0"/>
                <a:cs typeface="Droid Serif" panose="02020600060500020200" pitchFamily="18" charset="0"/>
              </a:defRPr>
            </a:lvl1pPr>
          </a:lstStyle>
          <a:p>
            <a:pPr lvl="0"/>
            <a:r>
              <a:rPr lang="en-US" dirty="0"/>
              <a:t>PUT TITLE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94286" y="-27771"/>
            <a:ext cx="11755418" cy="6611091"/>
            <a:chOff x="294286" y="-27771"/>
            <a:chExt cx="11755418" cy="6611091"/>
          </a:xfrm>
        </p:grpSpPr>
        <p:grpSp>
          <p:nvGrpSpPr>
            <p:cNvPr id="8" name="组合 7"/>
            <p:cNvGrpSpPr/>
            <p:nvPr userDrawn="1">
              <p:custDataLst>
                <p:tags r:id="rId3"/>
              </p:custDataLst>
            </p:nvPr>
          </p:nvGrpSpPr>
          <p:grpSpPr>
            <a:xfrm>
              <a:off x="11598965" y="6433146"/>
              <a:ext cx="450739" cy="150174"/>
              <a:chOff x="0" y="3623101"/>
              <a:chExt cx="1405715" cy="468548"/>
            </a:xfrm>
          </p:grpSpPr>
          <p:sp>
            <p:nvSpPr>
              <p:cNvPr id="10" name="菱形 9"/>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1" name="菱形 10"/>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9"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4" name="日期占位符 3"/>
          <p:cNvSpPr>
            <a:spLocks noGrp="1"/>
          </p:cNvSpPr>
          <p:nvPr>
            <p:ph type="dt" sz="half" idx="10"/>
          </p:nvPr>
        </p:nvSpPr>
        <p:spPr/>
        <p:txBody>
          <a:bodyPr/>
          <a:lstStyle/>
          <a:p>
            <a:fld id="{3C3CC8D8-AFCB-4835-B782-9D156801DDF4}"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Arial" panose="020B0604020202020204" pitchFamily="34" charset="0"/>
                <a:ea typeface="Arial" panose="020B0604020202020204" pitchFamily="34" charset="0"/>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ea typeface="Arial" panose="020B0604020202020204" pitchFamily="34" charset="0"/>
              </a:rPr>
              <a:t>BusinessPlan</a:t>
            </a:r>
            <a:r>
              <a:rPr lang="en-US" altLang="zh-CN" sz="990" dirty="0">
                <a:solidFill>
                  <a:schemeClr val="accent4"/>
                </a:solidFill>
                <a:ea typeface="Arial" panose="020B0604020202020204" pitchFamily="34" charset="0"/>
              </a:rPr>
              <a:t> </a:t>
            </a:r>
            <a:r>
              <a:rPr lang="en-US" altLang="zh-CN" sz="990" b="1" dirty="0">
                <a:solidFill>
                  <a:schemeClr val="accent3">
                    <a:lumMod val="75000"/>
                  </a:schemeClr>
                </a:solidFill>
                <a:ea typeface="Arial" panose="020B0604020202020204" pitchFamily="34" charset="0"/>
              </a:rPr>
              <a:t>PPT Template</a:t>
            </a:r>
            <a:endParaRPr lang="zh-CN" altLang="en-US" sz="990" b="1" dirty="0">
              <a:solidFill>
                <a:schemeClr val="accent3">
                  <a:lumMod val="75000"/>
                </a:schemeClr>
              </a:solidFill>
              <a:ea typeface="Arial" panose="020B0604020202020204" pitchFamily="34" charset="0"/>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ea typeface="Arial" panose="020B0604020202020204" pitchFamily="34" charset="0"/>
              </a:rPr>
              <a:t>Page</a:t>
            </a:r>
            <a:endParaRPr lang="zh-CN" altLang="en-US" sz="990" dirty="0">
              <a:solidFill>
                <a:schemeClr val="bg1"/>
              </a:solidFill>
              <a:ea typeface="Arial" panose="020B0604020202020204" pitchFamily="34" charset="0"/>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ea typeface="Arial" panose="020B0604020202020204" pitchFamily="34" charset="0"/>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66856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a:t>
            </a:r>
            <a:r>
              <a:rPr lang="en-US" altLang="zh-CN" dirty="0" err="1"/>
              <a:t>thoughtrelease</a:t>
            </a:r>
            <a:endParaRPr lang="zh-CN" altLang="en-US" dirty="0"/>
          </a:p>
        </p:txBody>
      </p:sp>
      <p:sp>
        <p:nvSpPr>
          <p:cNvPr id="19" name="文本占位符 17"/>
          <p:cNvSpPr>
            <a:spLocks noGrp="1"/>
          </p:cNvSpPr>
          <p:nvPr>
            <p:ph type="body" sz="quarter" idx="18" hasCustomPrompt="1"/>
          </p:nvPr>
        </p:nvSpPr>
        <p:spPr>
          <a:xfrm>
            <a:off x="6575212"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481861"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8"/>
          <p:cNvSpPr>
            <a:spLocks noGrp="1"/>
          </p:cNvSpPr>
          <p:nvPr>
            <p:ph type="body" sz="quarter" idx="22" hasCustomPrompt="1"/>
          </p:nvPr>
        </p:nvSpPr>
        <p:spPr>
          <a:xfrm>
            <a:off x="3684277"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8"/>
          <p:cNvSpPr>
            <a:spLocks noGrp="1"/>
          </p:cNvSpPr>
          <p:nvPr>
            <p:ph type="body" sz="quarter" idx="23" hasCustomPrompt="1"/>
          </p:nvPr>
        </p:nvSpPr>
        <p:spPr>
          <a:xfrm>
            <a:off x="6590927"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4" hasCustomPrompt="1"/>
          </p:nvPr>
        </p:nvSpPr>
        <p:spPr>
          <a:xfrm>
            <a:off x="9497576" y="2950435"/>
            <a:ext cx="1849613" cy="442022"/>
          </a:xfrm>
          <a:prstGeom prst="rect">
            <a:avLst/>
          </a:prstGeom>
        </p:spPr>
        <p:txBody>
          <a:bodyPr>
            <a:normAutofit/>
          </a:bodyPr>
          <a:lstStyle>
            <a:lvl1pPr marL="0" indent="0" algn="ctr">
              <a:buNone/>
              <a:defRPr sz="2880">
                <a:solidFill>
                  <a:schemeClr val="bg1"/>
                </a:solidFill>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51_自定义版式">
    <p:spTree>
      <p:nvGrpSpPr>
        <p:cNvPr id="1" name=""/>
        <p:cNvGrpSpPr/>
        <p:nvPr/>
      </p:nvGrpSpPr>
      <p:grpSpPr>
        <a:xfrm>
          <a:off x="0" y="0"/>
          <a:ext cx="0" cy="0"/>
          <a:chOff x="0" y="0"/>
          <a:chExt cx="0" cy="0"/>
        </a:xfrm>
      </p:grpSpPr>
      <p:sp>
        <p:nvSpPr>
          <p:cNvPr id="43" name="矩形 42"/>
          <p:cNvSpPr/>
          <p:nvPr userDrawn="1"/>
        </p:nvSpPr>
        <p:spPr>
          <a:xfrm>
            <a:off x="6456789" y="4379671"/>
            <a:ext cx="5017728" cy="171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ea typeface="Arial" panose="020B0604020202020204" pitchFamily="34" charset="0"/>
            </a:endParaRPr>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latin typeface="Arial" panose="020B0604020202020204" pitchFamily="34" charset="0"/>
                <a:ea typeface="Arial" panose="020B0604020202020204" pitchFamily="34" charset="0"/>
              </a:rPr>
            </a:fld>
            <a:endParaRPr lang="zh-CN" altLang="en-US" sz="1080" dirty="0">
              <a:latin typeface="Arial" panose="020B0604020202020204" pitchFamily="34" charset="0"/>
              <a:ea typeface="Arial" panose="020B0604020202020204" pitchFamily="34" charset="0"/>
            </a:endParaRPr>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ea typeface="Arial" panose="020B0604020202020204" pitchFamily="34" charset="0"/>
              </a:rPr>
              <a:t>Page</a:t>
            </a:r>
            <a:endParaRPr lang="zh-CN" altLang="en-US" sz="990" dirty="0">
              <a:solidFill>
                <a:schemeClr val="bg1"/>
              </a:solidFill>
              <a:ea typeface="Arial" panose="020B0604020202020204" pitchFamily="34" charset="0"/>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ea typeface="Arial" panose="020B0604020202020204" pitchFamily="34" charset="0"/>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ea typeface="Arial" panose="020B0604020202020204" pitchFamily="34" charset="0"/>
              </a:endParaRPr>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ea typeface="Arial" panose="020B0604020202020204" pitchFamily="34" charset="0"/>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555231" y="2958367"/>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50" hasCustomPrompt="1"/>
          </p:nvPr>
        </p:nvSpPr>
        <p:spPr>
          <a:xfrm>
            <a:off x="6555231" y="5236057"/>
            <a:ext cx="4013408" cy="62795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2" name="文本占位符 17"/>
          <p:cNvSpPr>
            <a:spLocks noGrp="1"/>
          </p:cNvSpPr>
          <p:nvPr>
            <p:ph type="body" sz="quarter" idx="47" hasCustomPrompt="1"/>
          </p:nvPr>
        </p:nvSpPr>
        <p:spPr>
          <a:xfrm>
            <a:off x="6555231" y="482734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图片占位符 12"/>
          <p:cNvSpPr>
            <a:spLocks noGrp="1"/>
          </p:cNvSpPr>
          <p:nvPr>
            <p:ph type="pic" sz="quarter" idx="23"/>
          </p:nvPr>
        </p:nvSpPr>
        <p:spPr>
          <a:xfrm>
            <a:off x="549480" y="513119"/>
            <a:ext cx="5546519" cy="5683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318" y="-953"/>
            <a:ext cx="12192000" cy="6858953"/>
            <a:chOff x="-318" y="-953"/>
            <a:chExt cx="12192000" cy="6858953"/>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4" name="菱形 13"/>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nvGrpSpPr>
              <p:cNvPr id="15" name="组合 14"/>
              <p:cNvGrpSpPr/>
              <p:nvPr userDrawn="1">
                <p:custDataLst>
                  <p:tags r:id="rId7"/>
                </p:custDataLst>
              </p:nvPr>
            </p:nvGrpSpPr>
            <p:grpSpPr>
              <a:xfrm>
                <a:off x="16448" y="9574"/>
                <a:ext cx="2074" cy="675"/>
                <a:chOff x="0" y="3633950"/>
                <a:chExt cx="1405715" cy="457699"/>
              </a:xfrm>
            </p:grpSpPr>
            <p:sp>
              <p:nvSpPr>
                <p:cNvPr id="16" name="菱形 15"/>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7" name="菱形 16"/>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8" name="菱形 17"/>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grpSp>
        <p:sp>
          <p:nvSpPr>
            <p:cNvPr id="7"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8"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 name="标题 1"/>
          <p:cNvSpPr>
            <a:spLocks noGrp="1"/>
          </p:cNvSpPr>
          <p:nvPr>
            <p:ph type="title" hasCustomPrompt="1"/>
            <p:custDataLst>
              <p:tags r:id="rId14"/>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15"/>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1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7"/>
            </p:custDataLst>
          </p:nvPr>
        </p:nvSpPr>
        <p:spPr/>
        <p:txBody>
          <a:bodyPr/>
          <a:lstStyle/>
          <a:p>
            <a:endParaRPr lang="zh-CN" altLang="en-US"/>
          </a:p>
        </p:txBody>
      </p:sp>
      <p:sp>
        <p:nvSpPr>
          <p:cNvPr id="6" name="灯片编号占位符 5"/>
          <p:cNvSpPr>
            <a:spLocks noGrp="1"/>
          </p:cNvSpPr>
          <p:nvPr>
            <p:ph type="sldNum" sz="quarter" idx="12"/>
            <p:custDataLst>
              <p:tags r:id="rId1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Arial" panose="020B0604020202020204" pitchFamily="34" charset="0"/>
              </a:defRPr>
            </a:lvl1pPr>
            <a:lvl2pPr>
              <a:defRPr sz="1600" baseline="0">
                <a:solidFill>
                  <a:schemeClr val="tx1">
                    <a:lumMod val="85000"/>
                    <a:lumOff val="15000"/>
                  </a:schemeClr>
                </a:solidFill>
                <a:latin typeface="Arial" panose="020B0604020202020204" pitchFamily="34" charset="0"/>
                <a:ea typeface="Arial" panose="020B0604020202020204" pitchFamily="34" charset="0"/>
              </a:defRPr>
            </a:lvl2pPr>
            <a:lvl3pPr>
              <a:defRPr sz="1600" baseline="0">
                <a:solidFill>
                  <a:schemeClr val="tx1">
                    <a:lumMod val="85000"/>
                    <a:lumOff val="15000"/>
                  </a:schemeClr>
                </a:solidFill>
                <a:latin typeface="Arial" panose="020B0604020202020204" pitchFamily="34" charset="0"/>
                <a:ea typeface="Arial" panose="020B0604020202020204" pitchFamily="34" charset="0"/>
              </a:defRPr>
            </a:lvl3pPr>
            <a:lvl4pPr>
              <a:defRPr sz="1600" baseline="0">
                <a:solidFill>
                  <a:schemeClr val="tx1">
                    <a:lumMod val="85000"/>
                    <a:lumOff val="15000"/>
                  </a:schemeClr>
                </a:solidFill>
                <a:latin typeface="Arial" panose="020B0604020202020204" pitchFamily="34" charset="0"/>
                <a:ea typeface="Arial" panose="020B0604020202020204" pitchFamily="34" charset="0"/>
              </a:defRPr>
            </a:lvl4pPr>
            <a:lvl5pPr>
              <a:defRPr sz="1600"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294286" y="-27771"/>
            <a:ext cx="11755418" cy="6611091"/>
            <a:chOff x="294286" y="-27771"/>
            <a:chExt cx="11755418" cy="6611091"/>
          </a:xfrm>
        </p:grpSpPr>
        <p:grpSp>
          <p:nvGrpSpPr>
            <p:cNvPr id="11" name="组合 10"/>
            <p:cNvGrpSpPr/>
            <p:nvPr userDrawn="1">
              <p:custDataLst>
                <p:tags r:id="rId3"/>
              </p:custDataLst>
            </p:nvPr>
          </p:nvGrpSpPr>
          <p:grpSpPr>
            <a:xfrm>
              <a:off x="11598965" y="6433146"/>
              <a:ext cx="450739" cy="150174"/>
              <a:chOff x="0" y="3623101"/>
              <a:chExt cx="1405715" cy="468548"/>
            </a:xfrm>
          </p:grpSpPr>
          <p:sp>
            <p:nvSpPr>
              <p:cNvPr id="13" name="菱形 12"/>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4" name="菱形 13"/>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5" name="菱形 14"/>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2"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baseline="0">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baseline="0">
                <a:latin typeface="Arial" panose="020B0604020202020204" pitchFamily="34" charset="0"/>
                <a:ea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baseline="0">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3"/>
                </p:custDataLst>
              </p:nvPr>
            </p:nvGrpSpPr>
            <p:grpSpPr>
              <a:xfrm>
                <a:off x="-318" y="635"/>
                <a:ext cx="12192000" cy="6857365"/>
                <a:chOff x="0" y="0"/>
                <a:chExt cx="19200" cy="10799"/>
              </a:xfrm>
            </p:grpSpPr>
            <p:sp>
              <p:nvSpPr>
                <p:cNvPr id="9" name="矩形 8"/>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0" name="矩形 9"/>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1" name="菱形 10"/>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nvGrpSpPr>
                <p:cNvPr id="12" name="组合 11"/>
                <p:cNvGrpSpPr/>
                <p:nvPr userDrawn="1">
                  <p:custDataLst>
                    <p:tags r:id="rId7"/>
                  </p:custDataLst>
                </p:nvPr>
              </p:nvGrpSpPr>
              <p:grpSpPr>
                <a:xfrm>
                  <a:off x="16448" y="9574"/>
                  <a:ext cx="2074" cy="675"/>
                  <a:chOff x="0" y="3633950"/>
                  <a:chExt cx="1405715" cy="457699"/>
                </a:xfrm>
              </p:grpSpPr>
              <p:sp>
                <p:nvSpPr>
                  <p:cNvPr id="13" name="菱形 12"/>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4" name="菱形 13"/>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5" name="菱形 14"/>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grpSp>
          <p:sp>
            <p:nvSpPr>
              <p:cNvPr id="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7" name="五边形 6"/>
            <p:cNvSpPr/>
            <p:nvPr userDrawn="1">
              <p:custDataLst>
                <p:tags r:id="rId12"/>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2" name="标题 1"/>
          <p:cNvSpPr>
            <a:spLocks noGrp="1"/>
          </p:cNvSpPr>
          <p:nvPr>
            <p:ph type="title"/>
            <p:custDataLst>
              <p:tags r:id="rId13"/>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标题 1"/>
          <p:cNvSpPr>
            <a:spLocks noGrp="1"/>
          </p:cNvSpPr>
          <p:nvPr>
            <p:ph type="title"/>
            <p:custDataLst>
              <p:tags r:id="rId8"/>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ea typeface="Arial" panose="020B0604020202020204" pitchFamily="34" charset="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rial" panose="020B0604020202020204" pitchFamily="34" charset="0"/>
              </a:endParaRPr>
            </a:p>
          </p:txBody>
        </p:sp>
      </p:grpSp>
      <p:sp>
        <p:nvSpPr>
          <p:cNvPr id="2" name="竖排标题 1"/>
          <p:cNvSpPr>
            <a:spLocks noGrp="1"/>
          </p:cNvSpPr>
          <p:nvPr>
            <p:ph type="title" orient="vert"/>
            <p:custDataLst>
              <p:tags r:id="rId9"/>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1pPr>
            <a:lvl2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2pPr>
            <a:lvl3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3pPr>
            <a:lvl4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4pPr>
            <a:lvl5pPr indent="0" eaLnBrk="1" fontAlgn="auto" latinLnBrk="0" hangingPunct="1">
              <a:defRPr baseline="0">
                <a:solidFill>
                  <a:schemeClr val="tx1">
                    <a:lumMod val="85000"/>
                    <a:lumOff val="15000"/>
                  </a:schemeClr>
                </a:solidFill>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tags" Target="../tags/tag230.xml"/><Relationship Id="rId26" Type="http://schemas.openxmlformats.org/officeDocument/2006/relationships/tags" Target="../tags/tag229.xml"/><Relationship Id="rId25" Type="http://schemas.openxmlformats.org/officeDocument/2006/relationships/tags" Target="../tags/tag228.xml"/><Relationship Id="rId24" Type="http://schemas.openxmlformats.org/officeDocument/2006/relationships/tags" Target="../tags/tag227.xml"/><Relationship Id="rId23" Type="http://schemas.openxmlformats.org/officeDocument/2006/relationships/tags" Target="../tags/tag226.xml"/><Relationship Id="rId22" Type="http://schemas.openxmlformats.org/officeDocument/2006/relationships/tags" Target="../tags/tag225.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32.xml"/><Relationship Id="rId2" Type="http://schemas.openxmlformats.org/officeDocument/2006/relationships/image" Target="../media/image1.jpeg"/><Relationship Id="rId1" Type="http://schemas.openxmlformats.org/officeDocument/2006/relationships/tags" Target="../tags/tag2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ags" Target="../tags/tag234.xml"/><Relationship Id="rId2" Type="http://schemas.openxmlformats.org/officeDocument/2006/relationships/image" Target="../media/image2.jpeg"/><Relationship Id="rId1" Type="http://schemas.openxmlformats.org/officeDocument/2006/relationships/tags" Target="../tags/tag2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7.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tags" Target="../tags/tag239.xml"/><Relationship Id="rId1" Type="http://schemas.openxmlformats.org/officeDocument/2006/relationships/tags" Target="../tags/tag2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custDataLst>
              <p:tags r:id="rId1"/>
            </p:custDataLst>
          </p:nvPr>
        </p:nvSpPr>
        <p:spPr>
          <a:xfrm>
            <a:off x="3574415" y="4631055"/>
            <a:ext cx="3956685" cy="4575810"/>
          </a:xfrm>
        </p:spPr>
        <p:txBody>
          <a:bodyPr>
            <a:normAutofit/>
          </a:bodyPr>
          <a:lstStyle/>
          <a:p>
            <a:pPr>
              <a:lnSpc>
                <a:spcPct val="140000"/>
              </a:lnSpc>
            </a:pPr>
            <a:endParaRPr lang="zh-CN" altLang="en-US"/>
          </a:p>
        </p:txBody>
      </p:sp>
      <p:pic>
        <p:nvPicPr>
          <p:cNvPr id="3" name="Content Placeholder 2" descr="maxresdefault"/>
          <p:cNvPicPr>
            <a:picLocks noChangeAspect="1"/>
          </p:cNvPicPr>
          <p:nvPr>
            <p:ph sz="quarter" idx="14"/>
          </p:nvPr>
        </p:nvPicPr>
        <p:blipFill>
          <a:blip r:embed="rId2"/>
          <a:stretch>
            <a:fillRect/>
          </a:stretch>
        </p:blipFill>
        <p:spPr>
          <a:xfrm>
            <a:off x="894715" y="716915"/>
            <a:ext cx="9804400" cy="551497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594735" y="2389505"/>
            <a:ext cx="2258695" cy="3736975"/>
          </a:xfrm>
          <a:prstGeom prst="rect">
            <a:avLst/>
          </a:prstGeom>
          <a:solidFill>
            <a:schemeClr val="bg1">
              <a:lumMod val="95000"/>
            </a:schemeClr>
          </a:solidFill>
          <a:ln>
            <a:noFill/>
          </a:ln>
          <a:effectLst>
            <a:outerShdw blurRad="635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13" name="矩形 12"/>
          <p:cNvSpPr/>
          <p:nvPr/>
        </p:nvSpPr>
        <p:spPr>
          <a:xfrm>
            <a:off x="501650" y="2389505"/>
            <a:ext cx="2921635" cy="3561080"/>
          </a:xfrm>
          <a:prstGeom prst="rect">
            <a:avLst/>
          </a:prstGeom>
          <a:solidFill>
            <a:schemeClr val="accent4"/>
          </a:solidFill>
          <a:ln>
            <a:noFill/>
          </a:ln>
          <a:effectLst>
            <a:outerShdw blurRad="635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15" name="矩形 14"/>
          <p:cNvSpPr/>
          <p:nvPr/>
        </p:nvSpPr>
        <p:spPr>
          <a:xfrm>
            <a:off x="6183630" y="2390140"/>
            <a:ext cx="2328545" cy="3560445"/>
          </a:xfrm>
          <a:prstGeom prst="rect">
            <a:avLst/>
          </a:prstGeom>
          <a:solidFill>
            <a:schemeClr val="bg1">
              <a:lumMod val="95000"/>
            </a:schemeClr>
          </a:solidFill>
          <a:ln>
            <a:noFill/>
          </a:ln>
          <a:effectLst>
            <a:outerShdw blurRad="635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16" name="矩形 15"/>
          <p:cNvSpPr/>
          <p:nvPr/>
        </p:nvSpPr>
        <p:spPr>
          <a:xfrm>
            <a:off x="8806815" y="2390140"/>
            <a:ext cx="2249170" cy="3560445"/>
          </a:xfrm>
          <a:prstGeom prst="rect">
            <a:avLst/>
          </a:prstGeom>
          <a:solidFill>
            <a:schemeClr val="bg1">
              <a:lumMod val="95000"/>
            </a:schemeClr>
          </a:solidFill>
          <a:ln>
            <a:noFill/>
          </a:ln>
          <a:effectLst>
            <a:outerShdw blurRad="635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2" name="灯片编号占位符 1"/>
          <p:cNvSpPr>
            <a:spLocks noGrp="1"/>
          </p:cNvSpPr>
          <p:nvPr>
            <p:ph type="sldNum" sz="quarter" idx="12"/>
          </p:nvPr>
        </p:nvSpPr>
        <p:spPr/>
        <p:txBody>
          <a:bodyPr/>
          <a:lstStyle/>
          <a:p>
            <a:fld id="{565CE74E-AB26-4998-AD42-012C4C1AD076}" type="slidenum">
              <a:rPr lang="zh-CN" altLang="en-US" sz="1295" smtClean="0"/>
            </a:fld>
            <a:endParaRPr lang="zh-CN" altLang="en-US" sz="1295"/>
          </a:p>
        </p:txBody>
      </p:sp>
      <p:sp>
        <p:nvSpPr>
          <p:cNvPr id="18" name="文本占位符 17"/>
          <p:cNvSpPr>
            <a:spLocks noGrp="1"/>
          </p:cNvSpPr>
          <p:nvPr>
            <p:ph type="body" sz="quarter" idx="15"/>
          </p:nvPr>
        </p:nvSpPr>
        <p:spPr>
          <a:xfrm>
            <a:off x="752139" y="939878"/>
            <a:ext cx="4262843" cy="306785"/>
          </a:xfrm>
        </p:spPr>
        <p:txBody>
          <a:bodyPr>
            <a:normAutofit fontScale="72500"/>
          </a:bodyPr>
          <a:lstStyle/>
          <a:p>
            <a:r>
              <a:rPr lang="en-US" altLang="zh-CN" sz="1920" dirty="0">
                <a:solidFill>
                  <a:schemeClr val="accent5">
                    <a:lumMod val="40000"/>
                    <a:lumOff val="60000"/>
                  </a:schemeClr>
                </a:solidFill>
              </a:rPr>
              <a:t>Click here to add a subtitle</a:t>
            </a:r>
            <a:endParaRPr lang="en-US" altLang="zh-CN" sz="1920" dirty="0">
              <a:solidFill>
                <a:schemeClr val="accent5">
                  <a:lumMod val="40000"/>
                  <a:lumOff val="60000"/>
                </a:schemeClr>
              </a:solidFill>
            </a:endParaRPr>
          </a:p>
        </p:txBody>
      </p:sp>
      <p:sp>
        <p:nvSpPr>
          <p:cNvPr id="17" name="文本占位符 16"/>
          <p:cNvSpPr>
            <a:spLocks noGrp="1"/>
          </p:cNvSpPr>
          <p:nvPr>
            <p:ph type="body" sz="quarter" idx="13"/>
          </p:nvPr>
        </p:nvSpPr>
        <p:spPr>
          <a:xfrm>
            <a:off x="893445" y="579755"/>
            <a:ext cx="7517130" cy="832485"/>
          </a:xfrm>
        </p:spPr>
        <p:txBody>
          <a:bodyPr>
            <a:noAutofit/>
          </a:bodyPr>
          <a:lstStyle/>
          <a:p>
            <a:r>
              <a:rPr lang="en-US" altLang="zh-CN" sz="4000" b="1" dirty="0">
                <a:solidFill>
                  <a:schemeClr val="tx1">
                    <a:lumMod val="75000"/>
                    <a:lumOff val="25000"/>
                  </a:schemeClr>
                </a:solidFill>
              </a:rPr>
              <a:t>TYPES OF INHERITANCE</a:t>
            </a:r>
            <a:endParaRPr lang="en-US" altLang="zh-CN" sz="4000" b="1" dirty="0">
              <a:solidFill>
                <a:schemeClr val="tx1">
                  <a:lumMod val="75000"/>
                  <a:lumOff val="25000"/>
                </a:schemeClr>
              </a:solidFill>
            </a:endParaRPr>
          </a:p>
        </p:txBody>
      </p:sp>
      <p:sp>
        <p:nvSpPr>
          <p:cNvPr id="24" name="文本占位符 23"/>
          <p:cNvSpPr>
            <a:spLocks noGrp="1"/>
          </p:cNvSpPr>
          <p:nvPr>
            <p:ph type="body" sz="quarter" idx="21"/>
          </p:nvPr>
        </p:nvSpPr>
        <p:spPr>
          <a:xfrm>
            <a:off x="1295322" y="3639290"/>
            <a:ext cx="1664652" cy="442022"/>
          </a:xfrm>
        </p:spPr>
        <p:txBody>
          <a:bodyPr>
            <a:normAutofit fontScale="75000"/>
          </a:bodyPr>
          <a:lstStyle/>
          <a:p>
            <a:pPr algn="l"/>
            <a:r>
              <a:rPr lang="en-US" altLang="zh-CN" b="1" dirty="0"/>
              <a:t>SINGLE</a:t>
            </a:r>
            <a:endParaRPr lang="en-US" altLang="zh-CN" b="1" dirty="0"/>
          </a:p>
        </p:txBody>
      </p:sp>
      <p:sp>
        <p:nvSpPr>
          <p:cNvPr id="25" name="文本占位符 24"/>
          <p:cNvSpPr>
            <a:spLocks noGrp="1"/>
          </p:cNvSpPr>
          <p:nvPr>
            <p:ph type="body" sz="quarter" idx="22"/>
          </p:nvPr>
        </p:nvSpPr>
        <p:spPr>
          <a:xfrm>
            <a:off x="3831890" y="3639290"/>
            <a:ext cx="1664652" cy="442022"/>
          </a:xfrm>
        </p:spPr>
        <p:txBody>
          <a:bodyPr>
            <a:normAutofit fontScale="45000"/>
          </a:bodyPr>
          <a:lstStyle/>
          <a:p>
            <a:pPr algn="l"/>
            <a:r>
              <a:rPr lang="en-US" altLang="zh-CN" b="1" dirty="0">
                <a:solidFill>
                  <a:schemeClr val="accent5">
                    <a:lumMod val="75000"/>
                  </a:schemeClr>
                </a:solidFill>
              </a:rPr>
              <a:t>MULTILEVEL</a:t>
            </a:r>
            <a:endParaRPr lang="en-US" altLang="zh-CN" b="1" dirty="0">
              <a:solidFill>
                <a:schemeClr val="accent5">
                  <a:lumMod val="75000"/>
                </a:schemeClr>
              </a:solidFill>
            </a:endParaRPr>
          </a:p>
          <a:p>
            <a:pPr algn="l"/>
            <a:endParaRPr lang="zh-CN" altLang="en-US" dirty="0">
              <a:solidFill>
                <a:schemeClr val="accent5">
                  <a:lumMod val="75000"/>
                </a:schemeClr>
              </a:solidFill>
            </a:endParaRPr>
          </a:p>
        </p:txBody>
      </p:sp>
      <p:sp>
        <p:nvSpPr>
          <p:cNvPr id="26" name="文本占位符 25"/>
          <p:cNvSpPr>
            <a:spLocks noGrp="1"/>
          </p:cNvSpPr>
          <p:nvPr>
            <p:ph type="body" sz="quarter" idx="23"/>
          </p:nvPr>
        </p:nvSpPr>
        <p:spPr>
          <a:xfrm>
            <a:off x="6354320" y="3639290"/>
            <a:ext cx="1664652" cy="442022"/>
          </a:xfrm>
        </p:spPr>
        <p:txBody>
          <a:bodyPr>
            <a:normAutofit fontScale="45000"/>
          </a:bodyPr>
          <a:lstStyle/>
          <a:p>
            <a:pPr algn="l"/>
            <a:r>
              <a:rPr lang="en-US" altLang="zh-CN" b="1" dirty="0">
                <a:solidFill>
                  <a:schemeClr val="accent5">
                    <a:lumMod val="75000"/>
                  </a:schemeClr>
                </a:solidFill>
              </a:rPr>
              <a:t>HYBRID</a:t>
            </a:r>
            <a:endParaRPr lang="en-US" altLang="zh-CN" b="1" dirty="0">
              <a:solidFill>
                <a:schemeClr val="accent5">
                  <a:lumMod val="75000"/>
                </a:schemeClr>
              </a:solidFill>
            </a:endParaRPr>
          </a:p>
          <a:p>
            <a:pPr algn="l"/>
            <a:endParaRPr lang="zh-CN" altLang="en-US" dirty="0"/>
          </a:p>
        </p:txBody>
      </p:sp>
      <p:sp>
        <p:nvSpPr>
          <p:cNvPr id="27" name="文本占位符 26"/>
          <p:cNvSpPr>
            <a:spLocks noGrp="1"/>
          </p:cNvSpPr>
          <p:nvPr>
            <p:ph type="body" sz="quarter" idx="24"/>
          </p:nvPr>
        </p:nvSpPr>
        <p:spPr>
          <a:xfrm>
            <a:off x="8970828" y="3639290"/>
            <a:ext cx="1664652" cy="442022"/>
          </a:xfrm>
        </p:spPr>
        <p:txBody>
          <a:bodyPr>
            <a:normAutofit fontScale="45000"/>
          </a:bodyPr>
          <a:lstStyle/>
          <a:p>
            <a:pPr algn="l"/>
            <a:r>
              <a:rPr lang="en-US" altLang="zh-CN" b="1" dirty="0">
                <a:solidFill>
                  <a:schemeClr val="accent5">
                    <a:lumMod val="75000"/>
                  </a:schemeClr>
                </a:solidFill>
              </a:rPr>
              <a:t>HIRARCHICAL</a:t>
            </a:r>
            <a:endParaRPr lang="zh-CN" altLang="en-US" dirty="0"/>
          </a:p>
        </p:txBody>
      </p:sp>
      <p:sp>
        <p:nvSpPr>
          <p:cNvPr id="28" name="矩形 27"/>
          <p:cNvSpPr/>
          <p:nvPr/>
        </p:nvSpPr>
        <p:spPr>
          <a:xfrm flipV="1">
            <a:off x="1419776" y="4137048"/>
            <a:ext cx="537640" cy="54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29" name="矩形 28"/>
          <p:cNvSpPr/>
          <p:nvPr/>
        </p:nvSpPr>
        <p:spPr>
          <a:xfrm flipV="1">
            <a:off x="3970471" y="4137048"/>
            <a:ext cx="537640" cy="54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30" name="矩形 29"/>
          <p:cNvSpPr/>
          <p:nvPr/>
        </p:nvSpPr>
        <p:spPr>
          <a:xfrm flipV="1">
            <a:off x="6488166" y="4137048"/>
            <a:ext cx="537640" cy="54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31" name="矩形 30"/>
          <p:cNvSpPr/>
          <p:nvPr/>
        </p:nvSpPr>
        <p:spPr>
          <a:xfrm flipV="1">
            <a:off x="9096613" y="4137048"/>
            <a:ext cx="537640" cy="54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ea typeface="Arial" panose="020B0604020202020204" pitchFamily="34" charset="0"/>
            </a:endParaRPr>
          </a:p>
        </p:txBody>
      </p:sp>
      <p:sp>
        <p:nvSpPr>
          <p:cNvPr id="32" name="文本框 31"/>
          <p:cNvSpPr txBox="1"/>
          <p:nvPr/>
        </p:nvSpPr>
        <p:spPr>
          <a:xfrm>
            <a:off x="2374624" y="5203333"/>
            <a:ext cx="1222309" cy="755650"/>
          </a:xfrm>
          <a:prstGeom prst="rect">
            <a:avLst/>
          </a:prstGeom>
          <a:noFill/>
        </p:spPr>
        <p:txBody>
          <a:bodyPr wrap="square" rtlCol="0">
            <a:spAutoFit/>
          </a:bodyPr>
          <a:lstStyle/>
          <a:p>
            <a:pPr algn="ctr"/>
            <a:r>
              <a:rPr lang="en-US" altLang="zh-CN" sz="4320" b="1" dirty="0">
                <a:solidFill>
                  <a:schemeClr val="bg1">
                    <a:alpha val="72000"/>
                  </a:schemeClr>
                </a:solidFill>
                <a:ea typeface="Arial" panose="020B0604020202020204" pitchFamily="34" charset="0"/>
              </a:rPr>
              <a:t>01</a:t>
            </a:r>
            <a:endParaRPr lang="zh-CN" altLang="en-US" sz="4320" b="1" dirty="0">
              <a:solidFill>
                <a:schemeClr val="bg1">
                  <a:alpha val="72000"/>
                </a:schemeClr>
              </a:solidFill>
              <a:ea typeface="Arial" panose="020B0604020202020204" pitchFamily="34" charset="0"/>
            </a:endParaRPr>
          </a:p>
        </p:txBody>
      </p:sp>
      <p:sp>
        <p:nvSpPr>
          <p:cNvPr id="33" name="文本框 32"/>
          <p:cNvSpPr txBox="1"/>
          <p:nvPr/>
        </p:nvSpPr>
        <p:spPr>
          <a:xfrm>
            <a:off x="4960687" y="5203332"/>
            <a:ext cx="1222309" cy="755650"/>
          </a:xfrm>
          <a:prstGeom prst="rect">
            <a:avLst/>
          </a:prstGeom>
          <a:noFill/>
        </p:spPr>
        <p:txBody>
          <a:bodyPr wrap="square" rtlCol="0">
            <a:spAutoFit/>
          </a:bodyPr>
          <a:lstStyle/>
          <a:p>
            <a:pPr algn="ctr"/>
            <a:r>
              <a:rPr lang="en-US" altLang="zh-CN" sz="4320" b="1" dirty="0">
                <a:solidFill>
                  <a:srgbClr val="00B0F0">
                    <a:alpha val="30000"/>
                  </a:srgbClr>
                </a:solidFill>
                <a:ea typeface="Arial" panose="020B0604020202020204" pitchFamily="34" charset="0"/>
              </a:rPr>
              <a:t>02</a:t>
            </a:r>
            <a:endParaRPr lang="zh-CN" altLang="en-US" sz="4320" b="1" dirty="0">
              <a:solidFill>
                <a:srgbClr val="00B0F0">
                  <a:alpha val="30000"/>
                </a:srgbClr>
              </a:solidFill>
              <a:ea typeface="Arial" panose="020B0604020202020204" pitchFamily="34" charset="0"/>
            </a:endParaRPr>
          </a:p>
        </p:txBody>
      </p:sp>
      <p:sp>
        <p:nvSpPr>
          <p:cNvPr id="34" name="文本框 33"/>
          <p:cNvSpPr txBox="1"/>
          <p:nvPr/>
        </p:nvSpPr>
        <p:spPr>
          <a:xfrm>
            <a:off x="7488812" y="5203330"/>
            <a:ext cx="1222309" cy="755650"/>
          </a:xfrm>
          <a:prstGeom prst="rect">
            <a:avLst/>
          </a:prstGeom>
          <a:noFill/>
        </p:spPr>
        <p:txBody>
          <a:bodyPr wrap="square" rtlCol="0">
            <a:spAutoFit/>
          </a:bodyPr>
          <a:lstStyle/>
          <a:p>
            <a:pPr algn="ctr"/>
            <a:r>
              <a:rPr lang="en-US" altLang="zh-CN" sz="4320" b="1" dirty="0">
                <a:solidFill>
                  <a:srgbClr val="00B0F0">
                    <a:alpha val="30000"/>
                  </a:srgbClr>
                </a:solidFill>
                <a:ea typeface="Arial" panose="020B0604020202020204" pitchFamily="34" charset="0"/>
              </a:rPr>
              <a:t>03</a:t>
            </a:r>
            <a:endParaRPr lang="zh-CN" altLang="en-US" sz="4320" b="1" dirty="0">
              <a:solidFill>
                <a:srgbClr val="00B0F0">
                  <a:alpha val="30000"/>
                </a:srgbClr>
              </a:solidFill>
              <a:ea typeface="Arial" panose="020B0604020202020204" pitchFamily="34" charset="0"/>
            </a:endParaRPr>
          </a:p>
        </p:txBody>
      </p:sp>
      <p:sp>
        <p:nvSpPr>
          <p:cNvPr id="35" name="文本框 34"/>
          <p:cNvSpPr txBox="1"/>
          <p:nvPr/>
        </p:nvSpPr>
        <p:spPr>
          <a:xfrm>
            <a:off x="10037224" y="5203330"/>
            <a:ext cx="1222309" cy="755650"/>
          </a:xfrm>
          <a:prstGeom prst="rect">
            <a:avLst/>
          </a:prstGeom>
          <a:noFill/>
        </p:spPr>
        <p:txBody>
          <a:bodyPr wrap="square" rtlCol="0">
            <a:spAutoFit/>
          </a:bodyPr>
          <a:lstStyle/>
          <a:p>
            <a:pPr algn="ctr"/>
            <a:r>
              <a:rPr lang="en-US" altLang="zh-CN" sz="4320" b="1" dirty="0">
                <a:solidFill>
                  <a:srgbClr val="00B0F0">
                    <a:alpha val="30000"/>
                  </a:srgbClr>
                </a:solidFill>
                <a:ea typeface="Arial" panose="020B0604020202020204" pitchFamily="34" charset="0"/>
              </a:rPr>
              <a:t>04</a:t>
            </a:r>
            <a:endParaRPr lang="zh-CN" altLang="en-US" sz="4320" b="1" dirty="0">
              <a:solidFill>
                <a:srgbClr val="00B0F0">
                  <a:alpha val="30000"/>
                </a:srgbClr>
              </a:solidFill>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p:nvPr userDrawn="1">
            <p:custDataLst>
              <p:tags r:id="rId1"/>
            </p:custDataLst>
          </p:nvPr>
        </p:nvSpPr>
        <p:spPr>
          <a:xfrm>
            <a:off x="609299" y="4486088"/>
            <a:ext cx="10973399" cy="565147"/>
          </a:xfrm>
          <a:prstGeom prst="rect">
            <a:avLst/>
          </a:prstGeom>
          <a:noFill/>
          <a:ln w="3175">
            <a:noFill/>
            <a:prstDash val="dash"/>
          </a:ln>
        </p:spPr>
        <p:txBody>
          <a:bodyPr wrap="square" lIns="90170" tIns="46990" rIns="90170" bIns="46990" anchor="t" anchorCtr="0">
            <a:normAutofit fontScale="975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defRPr/>
            </a:pPr>
            <a:r>
              <a:rPr lang="en-US" altLang="zh-CN" sz="3200" b="1" spc="300" smtClean="0">
                <a:ln w="3175">
                  <a:noFill/>
                  <a:prstDash val="dash"/>
                </a:ln>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Click here to add the title</a:t>
            </a:r>
            <a:endParaRPr lang="en-US" altLang="zh-CN" sz="3200" b="1" spc="300" smtClean="0">
              <a:ln w="3175">
                <a:noFill/>
                <a:prstDash val="dash"/>
              </a:ln>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pic>
        <p:nvPicPr>
          <p:cNvPr id="2" name="Content Placeholder 1" descr="typesofinheritance"/>
          <p:cNvPicPr>
            <a:picLocks noChangeAspect="1"/>
          </p:cNvPicPr>
          <p:nvPr>
            <p:ph sz="quarter" idx="13"/>
          </p:nvPr>
        </p:nvPicPr>
        <p:blipFill>
          <a:blip r:embed="rId2"/>
          <a:stretch>
            <a:fillRect/>
          </a:stretch>
        </p:blipFill>
        <p:spPr>
          <a:xfrm>
            <a:off x="608965" y="821055"/>
            <a:ext cx="9461500" cy="568706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6" name="Text Box 5"/>
          <p:cNvSpPr txBox="1"/>
          <p:nvPr/>
        </p:nvSpPr>
        <p:spPr>
          <a:xfrm>
            <a:off x="1115695" y="1106805"/>
            <a:ext cx="5586095" cy="5631180"/>
          </a:xfrm>
          <a:prstGeom prst="rect">
            <a:avLst/>
          </a:prstGeom>
          <a:noFill/>
        </p:spPr>
        <p:txBody>
          <a:bodyPr wrap="square" rtlCol="0" anchor="t">
            <a:spAutoFit/>
          </a:bodyPr>
          <a:p>
            <a:r>
              <a:rPr lang="en-US"/>
              <a:t>class Parent {</a:t>
            </a:r>
            <a:endParaRPr lang="en-US"/>
          </a:p>
          <a:p>
            <a:r>
              <a:rPr lang="en-US"/>
              <a:t>    constructor(name) {</a:t>
            </a:r>
            <a:endParaRPr lang="en-US"/>
          </a:p>
          <a:p>
            <a:r>
              <a:rPr lang="en-US"/>
              <a:t>        this.name = name;</a:t>
            </a:r>
            <a:endParaRPr lang="en-US"/>
          </a:p>
          <a:p>
            <a:r>
              <a:rPr lang="en-US"/>
              <a:t>    }</a:t>
            </a:r>
            <a:endParaRPr lang="en-US"/>
          </a:p>
          <a:p>
            <a:endParaRPr lang="en-US"/>
          </a:p>
          <a:p>
            <a:r>
              <a:rPr lang="en-US"/>
              <a:t>    greet() {</a:t>
            </a:r>
            <a:endParaRPr lang="en-US"/>
          </a:p>
          <a:p>
            <a:r>
              <a:rPr lang="en-US"/>
              <a:t>        console.log(`Hello, my name is ${this.name}.`);</a:t>
            </a:r>
            <a:endParaRPr lang="en-US"/>
          </a:p>
          <a:p>
            <a:r>
              <a:rPr lang="en-US"/>
              <a:t>    }</a:t>
            </a:r>
            <a:endParaRPr lang="en-US"/>
          </a:p>
          <a:p>
            <a:r>
              <a:rPr lang="en-US"/>
              <a:t>}</a:t>
            </a:r>
            <a:endParaRPr lang="en-US"/>
          </a:p>
          <a:p>
            <a:endParaRPr lang="en-US"/>
          </a:p>
          <a:p>
            <a:r>
              <a:rPr lang="en-US"/>
              <a:t>class Child extends Parent {</a:t>
            </a:r>
            <a:endParaRPr lang="en-US"/>
          </a:p>
          <a:p>
            <a:r>
              <a:rPr lang="en-US"/>
              <a:t>    // No additional methods or properties in this example</a:t>
            </a:r>
            <a:endParaRPr lang="en-US"/>
          </a:p>
          <a:p>
            <a:r>
              <a:rPr lang="en-US"/>
              <a:t>}</a:t>
            </a:r>
            <a:endParaRPr lang="en-US"/>
          </a:p>
          <a:p>
            <a:endParaRPr lang="en-US"/>
          </a:p>
          <a:p>
            <a:r>
              <a:rPr lang="en-US"/>
              <a:t>// Creating an instance of Child</a:t>
            </a:r>
            <a:endParaRPr lang="en-US"/>
          </a:p>
          <a:p>
            <a:r>
              <a:rPr lang="en-US"/>
              <a:t>const child = new Child("Bob");</a:t>
            </a:r>
            <a:endParaRPr lang="en-US"/>
          </a:p>
          <a:p>
            <a:endParaRPr lang="en-US"/>
          </a:p>
          <a:p>
            <a:r>
              <a:rPr lang="en-US"/>
              <a:t>// Calling methods from the Parent class</a:t>
            </a:r>
            <a:endParaRPr lang="en-US"/>
          </a:p>
          <a:p>
            <a:r>
              <a:rPr lang="en-US"/>
              <a:t>child.greet();</a:t>
            </a:r>
            <a:endParaRPr lang="en-US"/>
          </a:p>
        </p:txBody>
      </p:sp>
      <p:sp>
        <p:nvSpPr>
          <p:cNvPr id="7" name="Text Box 6"/>
          <p:cNvSpPr txBox="1"/>
          <p:nvPr/>
        </p:nvSpPr>
        <p:spPr>
          <a:xfrm>
            <a:off x="1115060" y="527685"/>
            <a:ext cx="3515995" cy="3683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en-US"/>
              <a:t>SINGLE INHERITANCE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ltLang="zh-CN" sz="3200"/>
              <a:t>MULTILEVEL INHERITANCE</a:t>
            </a:r>
            <a:endParaRPr lang="en-US" altLang="zh-CN" sz="3200"/>
          </a:p>
        </p:txBody>
      </p:sp>
      <p:sp>
        <p:nvSpPr>
          <p:cNvPr id="13" name="文本占位符 12"/>
          <p:cNvSpPr>
            <a:spLocks noGrp="1"/>
          </p:cNvSpPr>
          <p:nvPr>
            <p:ph type="body" sz="quarter" idx="16"/>
            <p:custDataLst>
              <p:tags r:id="rId2"/>
            </p:custDataLst>
          </p:nvPr>
        </p:nvSpPr>
        <p:spPr>
          <a:xfrm>
            <a:off x="6253480" y="1663700"/>
            <a:ext cx="5367655" cy="4427855"/>
          </a:xfrm>
        </p:spPr>
        <p:txBody>
          <a:bodyPr>
            <a:noAutofit/>
          </a:bodyPr>
          <a:lstStyle/>
          <a:p>
            <a:r>
              <a:rPr lang="zh-CN" altLang="en-US"/>
              <a:t>.</a:t>
            </a:r>
            <a:endParaRPr lang="zh-CN" altLang="en-US"/>
          </a:p>
        </p:txBody>
      </p:sp>
      <p:sp>
        <p:nvSpPr>
          <p:cNvPr id="4" name="Content Placeholder 3"/>
          <p:cNvSpPr/>
          <p:nvPr>
            <p:ph sz="quarter" idx="13"/>
          </p:nvPr>
        </p:nvSpPr>
        <p:spPr>
          <a:xfrm>
            <a:off x="412115" y="1067435"/>
            <a:ext cx="5176520" cy="5024755"/>
          </a:xfrm>
        </p:spPr>
        <p:txBody>
          <a:bodyPr>
            <a:normAutofit fontScale="25000"/>
          </a:bodyPr>
          <a:p>
            <a:r>
              <a:rPr lang="en-US" sz="5600">
                <a:solidFill>
                  <a:srgbClr val="FF0000"/>
                </a:solidFill>
              </a:rPr>
              <a:t>class A {</a:t>
            </a:r>
            <a:endParaRPr lang="en-US" sz="5600">
              <a:solidFill>
                <a:srgbClr val="FF0000"/>
              </a:solidFill>
            </a:endParaRPr>
          </a:p>
          <a:p>
            <a:r>
              <a:rPr lang="en-US" sz="5600">
                <a:solidFill>
                  <a:srgbClr val="FF0000"/>
                </a:solidFill>
              </a:rPr>
              <a:t>    methodA() {</a:t>
            </a:r>
            <a:endParaRPr lang="en-US" sz="5600">
              <a:solidFill>
                <a:srgbClr val="FF0000"/>
              </a:solidFill>
            </a:endParaRPr>
          </a:p>
          <a:p>
            <a:r>
              <a:rPr lang="en-US" sz="5600">
                <a:solidFill>
                  <a:srgbClr val="FF0000"/>
                </a:solidFill>
              </a:rPr>
              <a:t>        console.log("This is method A from class A");</a:t>
            </a:r>
            <a:endParaRPr lang="en-US" sz="5600">
              <a:solidFill>
                <a:srgbClr val="FF0000"/>
              </a:solidFill>
            </a:endParaRPr>
          </a:p>
          <a:p>
            <a:r>
              <a:rPr lang="en-US" sz="5600">
                <a:solidFill>
                  <a:srgbClr val="FF0000"/>
                </a:solidFill>
              </a:rPr>
              <a:t>    }</a:t>
            </a:r>
            <a:endParaRPr lang="en-US" sz="5600">
              <a:solidFill>
                <a:srgbClr val="FF0000"/>
              </a:solidFill>
            </a:endParaRPr>
          </a:p>
          <a:p>
            <a:r>
              <a:rPr lang="en-US" sz="5600">
                <a:solidFill>
                  <a:srgbClr val="FF0000"/>
                </a:solidFill>
              </a:rPr>
              <a:t>}</a:t>
            </a:r>
            <a:endParaRPr lang="en-US" sz="5600">
              <a:solidFill>
                <a:srgbClr val="FF0000"/>
              </a:solidFill>
            </a:endParaRPr>
          </a:p>
          <a:p>
            <a:endParaRPr lang="en-US" sz="5600">
              <a:solidFill>
                <a:srgbClr val="FF0000"/>
              </a:solidFill>
            </a:endParaRPr>
          </a:p>
          <a:p>
            <a:r>
              <a:rPr lang="en-US" sz="5600">
                <a:solidFill>
                  <a:srgbClr val="FF0000"/>
                </a:solidFill>
              </a:rPr>
              <a:t>class B extends A {</a:t>
            </a:r>
            <a:endParaRPr lang="en-US" sz="5600">
              <a:solidFill>
                <a:srgbClr val="FF0000"/>
              </a:solidFill>
            </a:endParaRPr>
          </a:p>
          <a:p>
            <a:r>
              <a:rPr lang="en-US" sz="5600">
                <a:solidFill>
                  <a:srgbClr val="FF0000"/>
                </a:solidFill>
              </a:rPr>
              <a:t>    methodB() {</a:t>
            </a:r>
            <a:endParaRPr lang="en-US" sz="5600">
              <a:solidFill>
                <a:srgbClr val="FF0000"/>
              </a:solidFill>
            </a:endParaRPr>
          </a:p>
          <a:p>
            <a:r>
              <a:rPr lang="en-US" sz="5600">
                <a:solidFill>
                  <a:srgbClr val="FF0000"/>
                </a:solidFill>
              </a:rPr>
              <a:t>        console.log("This is method B from class B");</a:t>
            </a:r>
            <a:endParaRPr lang="en-US" sz="5600">
              <a:solidFill>
                <a:srgbClr val="FF0000"/>
              </a:solidFill>
            </a:endParaRPr>
          </a:p>
          <a:p>
            <a:r>
              <a:rPr lang="en-US" sz="5600">
                <a:solidFill>
                  <a:srgbClr val="FF0000"/>
                </a:solidFill>
              </a:rPr>
              <a:t>    }</a:t>
            </a:r>
            <a:endParaRPr lang="en-US" sz="5600">
              <a:solidFill>
                <a:srgbClr val="FF0000"/>
              </a:solidFill>
            </a:endParaRPr>
          </a:p>
          <a:p>
            <a:r>
              <a:rPr lang="en-US" sz="5600">
                <a:solidFill>
                  <a:srgbClr val="FF0000"/>
                </a:solidFill>
              </a:rPr>
              <a:t>}</a:t>
            </a:r>
            <a:endParaRPr lang="en-US" sz="5600">
              <a:solidFill>
                <a:srgbClr val="FF0000"/>
              </a:solidFill>
            </a:endParaRPr>
          </a:p>
          <a:p>
            <a:endParaRPr lang="en-US" sz="5600">
              <a:solidFill>
                <a:srgbClr val="FF0000"/>
              </a:solidFill>
            </a:endParaRPr>
          </a:p>
          <a:p>
            <a:endParaRPr lang="en-US" sz="5600">
              <a:solidFill>
                <a:srgbClr val="FF0000"/>
              </a:solidFill>
            </a:endParaRPr>
          </a:p>
        </p:txBody>
      </p:sp>
      <p:sp>
        <p:nvSpPr>
          <p:cNvPr id="11" name="Text Box 10"/>
          <p:cNvSpPr txBox="1"/>
          <p:nvPr/>
        </p:nvSpPr>
        <p:spPr>
          <a:xfrm>
            <a:off x="6055995" y="1443990"/>
            <a:ext cx="4297680" cy="3969385"/>
          </a:xfrm>
          <a:prstGeom prst="rect">
            <a:avLst/>
          </a:prstGeom>
          <a:noFill/>
        </p:spPr>
        <p:txBody>
          <a:bodyPr wrap="square" rtlCol="0" anchor="t">
            <a:spAutoFit/>
          </a:bodyPr>
          <a:p>
            <a:r>
              <a:rPr lang="en-US">
                <a:sym typeface="+mn-ea"/>
              </a:rPr>
              <a:t>c</a:t>
            </a:r>
            <a:r>
              <a:rPr lang="en-US">
                <a:solidFill>
                  <a:srgbClr val="FF0000"/>
                </a:solidFill>
                <a:sym typeface="+mn-ea"/>
              </a:rPr>
              <a:t>lass C extends B {</a:t>
            </a:r>
            <a:endParaRPr lang="en-US">
              <a:solidFill>
                <a:srgbClr val="FF0000"/>
              </a:solidFill>
            </a:endParaRPr>
          </a:p>
          <a:p>
            <a:r>
              <a:rPr lang="en-US">
                <a:solidFill>
                  <a:srgbClr val="FF0000"/>
                </a:solidFill>
                <a:sym typeface="+mn-ea"/>
              </a:rPr>
              <a:t>    methodC() {</a:t>
            </a:r>
            <a:endParaRPr lang="en-US">
              <a:solidFill>
                <a:srgbClr val="FF0000"/>
              </a:solidFill>
            </a:endParaRPr>
          </a:p>
          <a:p>
            <a:r>
              <a:rPr lang="en-US">
                <a:solidFill>
                  <a:srgbClr val="FF0000"/>
                </a:solidFill>
                <a:sym typeface="+mn-ea"/>
              </a:rPr>
              <a:t>        console.log("This is method C from class C");</a:t>
            </a:r>
            <a:endParaRPr lang="en-US">
              <a:solidFill>
                <a:srgbClr val="FF0000"/>
              </a:solidFill>
            </a:endParaRPr>
          </a:p>
          <a:p>
            <a:r>
              <a:rPr lang="en-US">
                <a:solidFill>
                  <a:srgbClr val="FF0000"/>
                </a:solidFill>
                <a:sym typeface="+mn-ea"/>
              </a:rPr>
              <a:t>    }</a:t>
            </a:r>
            <a:endParaRPr lang="en-US">
              <a:solidFill>
                <a:srgbClr val="FF0000"/>
              </a:solidFill>
            </a:endParaRPr>
          </a:p>
          <a:p>
            <a:r>
              <a:rPr lang="en-US">
                <a:solidFill>
                  <a:srgbClr val="FF0000"/>
                </a:solidFill>
                <a:sym typeface="+mn-ea"/>
              </a:rPr>
              <a:t>}</a:t>
            </a:r>
            <a:endParaRPr lang="en-US">
              <a:solidFill>
                <a:srgbClr val="FF0000"/>
              </a:solidFill>
            </a:endParaRPr>
          </a:p>
          <a:p>
            <a:endParaRPr lang="en-US">
              <a:solidFill>
                <a:srgbClr val="FF0000"/>
              </a:solidFill>
            </a:endParaRPr>
          </a:p>
          <a:p>
            <a:r>
              <a:rPr lang="en-US">
                <a:solidFill>
                  <a:srgbClr val="FF0000"/>
                </a:solidFill>
                <a:sym typeface="+mn-ea"/>
              </a:rPr>
              <a:t>// Creating an instance of class C</a:t>
            </a:r>
            <a:endParaRPr lang="en-US">
              <a:solidFill>
                <a:srgbClr val="FF0000"/>
              </a:solidFill>
            </a:endParaRPr>
          </a:p>
          <a:p>
            <a:r>
              <a:rPr lang="en-US">
                <a:solidFill>
                  <a:srgbClr val="FF0000"/>
                </a:solidFill>
                <a:sym typeface="+mn-ea"/>
              </a:rPr>
              <a:t>const obj = new C();</a:t>
            </a:r>
            <a:endParaRPr lang="en-US">
              <a:solidFill>
                <a:srgbClr val="FF0000"/>
              </a:solidFill>
            </a:endParaRPr>
          </a:p>
          <a:p>
            <a:endParaRPr lang="en-US">
              <a:solidFill>
                <a:srgbClr val="FF0000"/>
              </a:solidFill>
            </a:endParaRPr>
          </a:p>
          <a:p>
            <a:r>
              <a:rPr lang="en-US">
                <a:solidFill>
                  <a:srgbClr val="FF0000"/>
                </a:solidFill>
                <a:sym typeface="+mn-ea"/>
              </a:rPr>
              <a:t>// Calling methods from different classes</a:t>
            </a:r>
            <a:endParaRPr lang="en-US">
              <a:solidFill>
                <a:srgbClr val="FF0000"/>
              </a:solidFill>
            </a:endParaRPr>
          </a:p>
          <a:p>
            <a:r>
              <a:rPr lang="en-US">
                <a:solidFill>
                  <a:srgbClr val="FF0000"/>
                </a:solidFill>
                <a:sym typeface="+mn-ea"/>
              </a:rPr>
              <a:t>obj.methodA();</a:t>
            </a:r>
            <a:endParaRPr lang="en-US">
              <a:solidFill>
                <a:srgbClr val="FF0000"/>
              </a:solidFill>
            </a:endParaRPr>
          </a:p>
          <a:p>
            <a:r>
              <a:rPr lang="en-US">
                <a:solidFill>
                  <a:srgbClr val="FF0000"/>
                </a:solidFill>
                <a:sym typeface="+mn-ea"/>
              </a:rPr>
              <a:t>obj.methodB();</a:t>
            </a:r>
            <a:endParaRPr lang="en-US">
              <a:solidFill>
                <a:srgbClr val="FF0000"/>
              </a:solidFill>
            </a:endParaRPr>
          </a:p>
          <a:p>
            <a:r>
              <a:rPr lang="en-US">
                <a:solidFill>
                  <a:srgbClr val="FF0000"/>
                </a:solidFill>
                <a:sym typeface="+mn-ea"/>
              </a:rPr>
              <a:t>obj.methodC();</a:t>
            </a:r>
            <a:endParaRPr lang="en-US">
              <a:solidFill>
                <a:srgbClr val="FF0000"/>
              </a:solidFill>
              <a:sym typeface="+mn-ea"/>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hybrid inheritance</a:t>
            </a:r>
            <a:endParaRPr lang="en-US"/>
          </a:p>
        </p:txBody>
      </p:sp>
      <p:sp>
        <p:nvSpPr>
          <p:cNvPr id="3" name="Content Placeholder 2"/>
          <p:cNvSpPr>
            <a:spLocks noGrp="1"/>
          </p:cNvSpPr>
          <p:nvPr>
            <p:ph idx="1"/>
          </p:nvPr>
        </p:nvSpPr>
        <p:spPr>
          <a:xfrm>
            <a:off x="669925" y="952500"/>
            <a:ext cx="5993130" cy="5388610"/>
          </a:xfrm>
        </p:spPr>
        <p:txBody>
          <a:bodyPr/>
          <a:p>
            <a:pPr marL="0" indent="0">
              <a:buNone/>
            </a:pPr>
            <a:r>
              <a:rPr lang="en-US"/>
              <a:t>// Base class 1</a:t>
            </a:r>
            <a:endParaRPr lang="en-US"/>
          </a:p>
          <a:p>
            <a:pPr marL="0" indent="0">
              <a:buNone/>
            </a:pPr>
            <a:r>
              <a:rPr lang="en-US"/>
              <a:t>class Animal {</a:t>
            </a:r>
            <a:endParaRPr lang="en-US"/>
          </a:p>
          <a:p>
            <a:pPr marL="0" indent="0">
              <a:buNone/>
            </a:pPr>
            <a:r>
              <a:rPr lang="en-US"/>
              <a:t>    constructor(name) {</a:t>
            </a:r>
            <a:endParaRPr lang="en-US"/>
          </a:p>
          <a:p>
            <a:pPr marL="0" indent="0">
              <a:buNone/>
            </a:pPr>
            <a:r>
              <a:rPr lang="en-US"/>
              <a:t>        this.name = name;</a:t>
            </a:r>
            <a:endParaRPr lang="en-US"/>
          </a:p>
          <a:p>
            <a:pPr marL="0" indent="0">
              <a:buNone/>
            </a:pPr>
            <a:r>
              <a:rPr lang="en-US"/>
              <a:t>    } makeSound() {</a:t>
            </a:r>
            <a:endParaRPr lang="en-US"/>
          </a:p>
          <a:p>
            <a:pPr marL="0" indent="0">
              <a:buNone/>
            </a:pPr>
            <a:r>
              <a:rPr lang="en-US"/>
              <a:t>        console.log("Generic animal sound");</a:t>
            </a:r>
            <a:endParaRPr lang="en-US"/>
          </a:p>
          <a:p>
            <a:pPr marL="0" indent="0">
              <a:buNone/>
            </a:pPr>
            <a:r>
              <a:rPr lang="en-US"/>
              <a:t>    }</a:t>
            </a:r>
            <a:endParaRPr lang="en-US"/>
          </a:p>
          <a:p>
            <a:pPr marL="0" indent="0">
              <a:buNone/>
            </a:pPr>
            <a:r>
              <a:rPr lang="en-US"/>
              <a:t>}</a:t>
            </a:r>
            <a:endParaRPr lang="en-US"/>
          </a:p>
          <a:p>
            <a:pPr marL="0" indent="0" algn="l">
              <a:buNone/>
            </a:pPr>
            <a:r>
              <a:rPr lang="en-US">
                <a:sym typeface="+mn-ea"/>
              </a:rPr>
              <a:t>// Base class 2</a:t>
            </a:r>
            <a:endParaRPr lang="en-US"/>
          </a:p>
          <a:p>
            <a:pPr marL="0" indent="0" algn="l">
              <a:buNone/>
            </a:pPr>
            <a:r>
              <a:rPr lang="en-US">
                <a:sym typeface="+mn-ea"/>
              </a:rPr>
              <a:t>class Vehicle {</a:t>
            </a:r>
            <a:endParaRPr lang="en-US"/>
          </a:p>
          <a:p>
            <a:pPr marL="0" indent="0" algn="l">
              <a:buNone/>
            </a:pPr>
            <a:r>
              <a:rPr lang="en-US">
                <a:sym typeface="+mn-ea"/>
              </a:rPr>
              <a:t>    constructor(type) {this.type = type}</a:t>
            </a:r>
            <a:endParaRPr lang="en-US"/>
          </a:p>
          <a:p>
            <a:pPr marL="0" indent="0">
              <a:buNone/>
            </a:pPr>
            <a:endParaRPr lang="en-US"/>
          </a:p>
          <a:p>
            <a:pPr marL="0" indent="0">
              <a:buNone/>
            </a:pPr>
            <a:endParaRPr lang="en-US"/>
          </a:p>
          <a:p>
            <a:pPr marL="0" indent="0">
              <a:buNone/>
            </a:pPr>
            <a:endParaRPr lang="en-US"/>
          </a:p>
        </p:txBody>
      </p:sp>
      <p:sp>
        <p:nvSpPr>
          <p:cNvPr id="4" name="Text Box 3"/>
          <p:cNvSpPr txBox="1"/>
          <p:nvPr/>
        </p:nvSpPr>
        <p:spPr>
          <a:xfrm>
            <a:off x="5756910" y="885190"/>
            <a:ext cx="7909560" cy="5908040"/>
          </a:xfrm>
          <a:prstGeom prst="rect">
            <a:avLst/>
          </a:prstGeom>
          <a:noFill/>
        </p:spPr>
        <p:txBody>
          <a:bodyPr wrap="square" rtlCol="0">
            <a:spAutoFit/>
          </a:bodyPr>
          <a:p>
            <a:pPr marL="0" indent="0" algn="l">
              <a:buNone/>
            </a:pPr>
            <a:endParaRPr lang="en-US"/>
          </a:p>
          <a:p>
            <a:pPr marL="0" indent="0" algn="l">
              <a:buNone/>
            </a:pPr>
            <a:r>
              <a:rPr lang="en-US">
                <a:sym typeface="+mn-ea"/>
              </a:rPr>
              <a:t>    startEngine() {</a:t>
            </a:r>
            <a:endParaRPr lang="en-US"/>
          </a:p>
          <a:p>
            <a:pPr marL="0" indent="0" algn="l">
              <a:buNone/>
            </a:pPr>
            <a:r>
              <a:rPr lang="en-US">
                <a:sym typeface="+mn-ea"/>
              </a:rPr>
              <a:t>        console.log("Engine started");</a:t>
            </a:r>
            <a:endParaRPr lang="en-US"/>
          </a:p>
          <a:p>
            <a:pPr marL="0" indent="0" algn="l">
              <a:buNone/>
            </a:pPr>
            <a:r>
              <a:rPr lang="en-US">
                <a:sym typeface="+mn-ea"/>
              </a:rPr>
              <a:t>    }}</a:t>
            </a:r>
            <a:endParaRPr lang="en-US"/>
          </a:p>
          <a:p>
            <a:pPr marL="0" indent="0" algn="l">
              <a:buNone/>
            </a:pPr>
            <a:r>
              <a:rPr lang="en-US">
                <a:sym typeface="+mn-ea"/>
              </a:rPr>
              <a:t>// Derived class combining features of Animal and Vehicle</a:t>
            </a:r>
            <a:endParaRPr lang="en-US"/>
          </a:p>
          <a:p>
            <a:pPr marL="0" indent="0" algn="l">
              <a:buNone/>
            </a:pPr>
            <a:r>
              <a:rPr lang="en-US">
                <a:sym typeface="+mn-ea"/>
              </a:rPr>
              <a:t>class HybridEntity extends Animal {</a:t>
            </a:r>
            <a:endParaRPr lang="en-US"/>
          </a:p>
          <a:p>
            <a:pPr marL="0" indent="0" algn="l">
              <a:buNone/>
            </a:pPr>
            <a:r>
              <a:rPr lang="en-US">
                <a:sym typeface="+mn-ea"/>
              </a:rPr>
              <a:t>    constructor(name, type) {</a:t>
            </a:r>
            <a:endParaRPr lang="en-US"/>
          </a:p>
          <a:p>
            <a:pPr marL="0" indent="0" algn="l">
              <a:buNone/>
            </a:pPr>
            <a:r>
              <a:rPr lang="en-US">
                <a:sym typeface="+mn-ea"/>
              </a:rPr>
              <a:t>        super(name);</a:t>
            </a:r>
            <a:endParaRPr lang="en-US"/>
          </a:p>
          <a:p>
            <a:pPr marL="0" indent="0" algn="l">
              <a:buNone/>
            </a:pPr>
            <a:r>
              <a:rPr lang="en-US">
                <a:sym typeface="+mn-ea"/>
              </a:rPr>
              <a:t>        this.vehicle = new Vehicle(type);</a:t>
            </a:r>
            <a:endParaRPr lang="en-US"/>
          </a:p>
          <a:p>
            <a:pPr marL="0" indent="0" algn="l">
              <a:buNone/>
            </a:pPr>
            <a:r>
              <a:rPr lang="en-US">
                <a:sym typeface="+mn-ea"/>
              </a:rPr>
              <a:t>    }</a:t>
            </a:r>
            <a:endParaRPr lang="en-US"/>
          </a:p>
          <a:p>
            <a:pPr marL="0" indent="0" algn="l">
              <a:buNone/>
            </a:pPr>
            <a:endParaRPr lang="en-US"/>
          </a:p>
          <a:p>
            <a:pPr marL="0" indent="0" algn="l">
              <a:buNone/>
            </a:pPr>
            <a:r>
              <a:rPr lang="en-US">
                <a:sym typeface="+mn-ea"/>
              </a:rPr>
              <a:t>    startEngine() {</a:t>
            </a:r>
            <a:endParaRPr lang="en-US"/>
          </a:p>
          <a:p>
            <a:pPr marL="0" indent="0" algn="l">
              <a:buNone/>
            </a:pPr>
            <a:r>
              <a:rPr lang="en-US">
                <a:sym typeface="+mn-ea"/>
              </a:rPr>
              <a:t>        this.vehicle.startEngine();</a:t>
            </a:r>
            <a:endParaRPr lang="en-US"/>
          </a:p>
          <a:p>
            <a:pPr marL="0" indent="0" algn="l">
              <a:buNone/>
            </a:pPr>
            <a:r>
              <a:rPr lang="en-US">
                <a:sym typeface="+mn-ea"/>
              </a:rPr>
              <a:t>    }}</a:t>
            </a:r>
            <a:endParaRPr lang="en-US"/>
          </a:p>
          <a:p>
            <a:pPr marL="0" indent="0" algn="l">
              <a:buNone/>
            </a:pPr>
            <a:r>
              <a:rPr lang="en-US">
                <a:sym typeface="+mn-ea"/>
              </a:rPr>
              <a:t>// Creating an instance of the HybridEntity</a:t>
            </a:r>
            <a:endParaRPr lang="en-US"/>
          </a:p>
          <a:p>
            <a:pPr marL="0" indent="0" algn="l">
              <a:buNone/>
            </a:pPr>
            <a:r>
              <a:rPr lang="en-US">
                <a:sym typeface="+mn-ea"/>
              </a:rPr>
              <a:t>const hybrid = new HybridEntity("Leo", "Car");</a:t>
            </a:r>
            <a:endParaRPr lang="en-US"/>
          </a:p>
          <a:p>
            <a:pPr marL="0" indent="0" algn="l">
              <a:buNone/>
            </a:pPr>
            <a:endParaRPr lang="en-US"/>
          </a:p>
          <a:p>
            <a:pPr marL="0" indent="0" algn="l">
              <a:buNone/>
            </a:pPr>
            <a:r>
              <a:rPr lang="en-US">
                <a:sym typeface="+mn-ea"/>
              </a:rPr>
              <a:t>// Using methods from both Animal and Vehicle classes</a:t>
            </a:r>
            <a:endParaRPr lang="en-US"/>
          </a:p>
          <a:p>
            <a:pPr marL="0" indent="0" algn="l">
              <a:buNone/>
            </a:pPr>
            <a:r>
              <a:rPr lang="en-US">
                <a:sym typeface="+mn-ea"/>
              </a:rPr>
              <a:t>hybrid.makeSound();</a:t>
            </a:r>
            <a:endParaRPr lang="en-US"/>
          </a:p>
          <a:p>
            <a:pPr marL="0" indent="0" algn="l">
              <a:buNone/>
            </a:pPr>
            <a:r>
              <a:rPr lang="en-US">
                <a:sym typeface="+mn-ea"/>
              </a:rPr>
              <a:t>hybrid.startEngine();</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custDataLst>
              <p:tags r:id="rId1"/>
            </p:custDataLst>
          </p:nvPr>
        </p:nvSpPr>
        <p:spPr>
          <a:xfrm>
            <a:off x="1039813" y="1152680"/>
            <a:ext cx="9626600" cy="3445200"/>
          </a:xfrm>
        </p:spPr>
        <p:txBody>
          <a:bodyPr>
            <a:noAutofit/>
          </a:bodyPr>
          <a:lstStyle/>
          <a:p>
            <a:r>
              <a:rPr lang="en-US" altLang="zh-CN" sz="1200" dirty="0">
                <a:solidFill>
                  <a:srgbClr val="FF0000"/>
                </a:solidFill>
                <a:sym typeface="+mn-ea"/>
              </a:rPr>
              <a:t>class baba{</a:t>
            </a:r>
            <a:endParaRPr lang="en-US" altLang="zh-CN" sz="1200" dirty="0">
              <a:solidFill>
                <a:srgbClr val="FF0000"/>
              </a:solidFill>
              <a:sym typeface="+mn-ea"/>
            </a:endParaRPr>
          </a:p>
          <a:p>
            <a:r>
              <a:rPr lang="en-US" altLang="zh-CN" sz="1200" dirty="0">
                <a:solidFill>
                  <a:srgbClr val="FF0000"/>
                </a:solidFill>
                <a:sym typeface="+mn-ea"/>
              </a:rPr>
              <a:t>constructor(n){</a:t>
            </a:r>
            <a:endParaRPr lang="en-US" altLang="zh-CN" sz="1200" dirty="0">
              <a:solidFill>
                <a:srgbClr val="FF0000"/>
              </a:solidFill>
              <a:sym typeface="+mn-ea"/>
            </a:endParaRPr>
          </a:p>
          <a:p>
            <a:r>
              <a:rPr lang="en-US" altLang="zh-CN" sz="1200" dirty="0">
                <a:solidFill>
                  <a:srgbClr val="FF0000"/>
                </a:solidFill>
                <a:sym typeface="+mn-ea"/>
              </a:rPr>
              <a:t>    // console.log("baba hun me ")</a:t>
            </a:r>
            <a:endParaRPr lang="en-US" altLang="zh-CN" sz="1200" dirty="0">
              <a:solidFill>
                <a:srgbClr val="FF0000"/>
              </a:solidFill>
              <a:sym typeface="+mn-ea"/>
            </a:endParaRPr>
          </a:p>
          <a:p>
            <a:r>
              <a:rPr lang="en-US" altLang="zh-CN" sz="1200" dirty="0">
                <a:solidFill>
                  <a:srgbClr val="FF0000"/>
                </a:solidFill>
                <a:sym typeface="+mn-ea"/>
              </a:rPr>
              <a:t>    this.name = n</a:t>
            </a:r>
            <a:endParaRPr lang="en-US" altLang="zh-CN" sz="1200" dirty="0">
              <a:solidFill>
                <a:srgbClr val="FF0000"/>
              </a:solidFill>
              <a:sym typeface="+mn-ea"/>
            </a:endParaRPr>
          </a:p>
          <a:p>
            <a:r>
              <a:rPr lang="en-US" altLang="zh-CN" sz="1200" dirty="0">
                <a:solidFill>
                  <a:srgbClr val="FF0000"/>
                </a:solidFill>
                <a:sym typeface="+mn-ea"/>
              </a:rPr>
              <a:t>}}</a:t>
            </a:r>
            <a:endParaRPr lang="en-US" altLang="zh-CN" sz="1200" dirty="0">
              <a:solidFill>
                <a:srgbClr val="FF0000"/>
              </a:solidFill>
              <a:sym typeface="+mn-ea"/>
            </a:endParaRPr>
          </a:p>
          <a:p>
            <a:r>
              <a:rPr lang="en-US" altLang="zh-CN" sz="1200" dirty="0">
                <a:solidFill>
                  <a:srgbClr val="FF0000"/>
                </a:solidFill>
                <a:sym typeface="+mn-ea"/>
              </a:rPr>
              <a:t>class beta extends baba{</a:t>
            </a:r>
            <a:endParaRPr lang="en-US" altLang="zh-CN" sz="1200" dirty="0">
              <a:solidFill>
                <a:srgbClr val="FF0000"/>
              </a:solidFill>
              <a:sym typeface="+mn-ea"/>
            </a:endParaRPr>
          </a:p>
          <a:p>
            <a:r>
              <a:rPr lang="en-US" altLang="zh-CN" sz="1200" dirty="0">
                <a:solidFill>
                  <a:srgbClr val="FF0000"/>
                </a:solidFill>
                <a:sym typeface="+mn-ea"/>
              </a:rPr>
              <a:t>constructor(p,d){</a:t>
            </a:r>
            <a:endParaRPr lang="en-US" altLang="zh-CN" sz="1200" dirty="0">
              <a:solidFill>
                <a:srgbClr val="FF0000"/>
              </a:solidFill>
              <a:sym typeface="+mn-ea"/>
            </a:endParaRPr>
          </a:p>
          <a:p>
            <a:r>
              <a:rPr lang="en-US" altLang="zh-CN" sz="1200" dirty="0">
                <a:solidFill>
                  <a:srgbClr val="FF0000"/>
                </a:solidFill>
                <a:sym typeface="+mn-ea"/>
              </a:rPr>
              <a:t>        super(p)</a:t>
            </a:r>
            <a:endParaRPr lang="en-US" altLang="zh-CN" sz="1200" dirty="0">
              <a:solidFill>
                <a:srgbClr val="FF0000"/>
              </a:solidFill>
              <a:sym typeface="+mn-ea"/>
            </a:endParaRPr>
          </a:p>
          <a:p>
            <a:r>
              <a:rPr lang="en-US" altLang="zh-CN" sz="1200" dirty="0">
                <a:solidFill>
                  <a:srgbClr val="FF0000"/>
                </a:solidFill>
                <a:sym typeface="+mn-ea"/>
              </a:rPr>
              <a:t>        this.department = d</a:t>
            </a:r>
            <a:endParaRPr lang="en-US" altLang="zh-CN" sz="1200" dirty="0">
              <a:solidFill>
                <a:srgbClr val="FF0000"/>
              </a:solidFill>
              <a:sym typeface="+mn-ea"/>
            </a:endParaRPr>
          </a:p>
          <a:p>
            <a:r>
              <a:rPr lang="en-US" altLang="zh-CN" sz="1200" dirty="0">
                <a:solidFill>
                  <a:srgbClr val="FF0000"/>
                </a:solidFill>
                <a:sym typeface="+mn-ea"/>
              </a:rPr>
              <a:t>}</a:t>
            </a:r>
            <a:endParaRPr lang="en-US" altLang="zh-CN" sz="1200" dirty="0">
              <a:solidFill>
                <a:srgbClr val="FF0000"/>
              </a:solidFill>
              <a:sym typeface="+mn-ea"/>
            </a:endParaRPr>
          </a:p>
          <a:p>
            <a:r>
              <a:rPr lang="en-US" altLang="zh-CN" sz="1200" dirty="0">
                <a:solidFill>
                  <a:srgbClr val="FF0000"/>
                </a:solidFill>
                <a:sym typeface="+mn-ea"/>
              </a:rPr>
              <a:t>}</a:t>
            </a:r>
            <a:endParaRPr lang="en-US" altLang="zh-CN" sz="1200" dirty="0">
              <a:solidFill>
                <a:srgbClr val="FF0000"/>
              </a:solidFill>
              <a:sym typeface="+mn-ea"/>
            </a:endParaRPr>
          </a:p>
          <a:p>
            <a:r>
              <a:rPr lang="en-US" altLang="zh-CN" sz="1200" dirty="0">
                <a:solidFill>
                  <a:srgbClr val="FF0000"/>
                </a:solidFill>
                <a:sym typeface="+mn-ea"/>
              </a:rPr>
              <a:t>let beta1 = new beta("humaira" ,  "Bscs");</a:t>
            </a:r>
            <a:endParaRPr lang="en-US" altLang="zh-CN" sz="1200" dirty="0">
              <a:solidFill>
                <a:srgbClr val="FF0000"/>
              </a:solidFill>
              <a:sym typeface="+mn-ea"/>
            </a:endParaRPr>
          </a:p>
          <a:p>
            <a:r>
              <a:rPr lang="en-US" altLang="zh-CN" sz="1200" dirty="0">
                <a:solidFill>
                  <a:srgbClr val="FF0000"/>
                </a:solidFill>
                <a:sym typeface="+mn-ea"/>
              </a:rPr>
              <a:t>console.log(beta1);</a:t>
            </a:r>
            <a:endParaRPr lang="en-US" altLang="zh-CN" sz="1200" dirty="0">
              <a:solidFill>
                <a:srgbClr val="FF0000"/>
              </a:solidFill>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238250" y="777875"/>
            <a:ext cx="5502910" cy="5446395"/>
          </a:xfrm>
          <a:prstGeom prst="rect">
            <a:avLst/>
          </a:prstGeom>
          <a:noFill/>
        </p:spPr>
        <p:txBody>
          <a:bodyPr wrap="square" rtlCol="0">
            <a:spAutoFit/>
          </a:bodyPr>
          <a:p>
            <a:pPr algn="l"/>
            <a:r>
              <a:rPr lang="en-US" sz="1200">
                <a:gradFill>
                  <a:gsLst>
                    <a:gs pos="0">
                      <a:srgbClr val="FE4444"/>
                    </a:gs>
                    <a:gs pos="100000">
                      <a:srgbClr val="832B2B"/>
                    </a:gs>
                  </a:gsLst>
                  <a:lin scaled="0"/>
                </a:gradFill>
              </a:rPr>
              <a:t>class baba{</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constructor(n){</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 console.log("baba hun me ")</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this.name = n</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msg(){</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console.log("there is msg of baba");</a:t>
            </a:r>
            <a:endParaRPr lang="en-US" sz="1200">
              <a:gradFill>
                <a:gsLst>
                  <a:gs pos="0">
                    <a:srgbClr val="FE4444"/>
                  </a:gs>
                  <a:gs pos="100000">
                    <a:srgbClr val="832B2B"/>
                  </a:gs>
                </a:gsLst>
                <a:lin scaled="0"/>
              </a:gradFill>
            </a:endParaRPr>
          </a:p>
          <a:p>
            <a:pPr algn="l"/>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class beta extends baba{</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constructor(p,d){</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super(p)</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this.department = d</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a:t>
            </a:r>
            <a:endParaRPr lang="en-US" sz="1200">
              <a:gradFill>
                <a:gsLst>
                  <a:gs pos="0">
                    <a:srgbClr val="FE4444"/>
                  </a:gs>
                  <a:gs pos="100000">
                    <a:srgbClr val="832B2B"/>
                  </a:gs>
                </a:gsLst>
                <a:lin scaled="0"/>
              </a:gradFill>
            </a:endParaRPr>
          </a:p>
          <a:p>
            <a:pPr algn="l"/>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info(){</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this.msg();</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console.log(this.name + " is manger of departmnet " + this.department)</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msg(){</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console.log("there is msg of beta");</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a:t>
            </a:r>
            <a:endParaRPr lang="en-US" sz="1200">
              <a:gradFill>
                <a:gsLst>
                  <a:gs pos="0">
                    <a:srgbClr val="FE4444"/>
                  </a:gs>
                  <a:gs pos="100000">
                    <a:srgbClr val="832B2B"/>
                  </a:gs>
                </a:gsLst>
                <a:lin scaled="0"/>
              </a:gradFill>
            </a:endParaRPr>
          </a:p>
          <a:p>
            <a:pPr algn="l"/>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let beta1 = new beta("humaira" ,  "Bscs");</a:t>
            </a:r>
            <a:endParaRPr lang="en-US" sz="1200">
              <a:gradFill>
                <a:gsLst>
                  <a:gs pos="0">
                    <a:srgbClr val="FE4444"/>
                  </a:gs>
                  <a:gs pos="100000">
                    <a:srgbClr val="832B2B"/>
                  </a:gs>
                </a:gsLst>
                <a:lin scaled="0"/>
              </a:gradFill>
            </a:endParaRPr>
          </a:p>
          <a:p>
            <a:pPr algn="l"/>
            <a:r>
              <a:rPr lang="en-US" sz="1200">
                <a:gradFill>
                  <a:gsLst>
                    <a:gs pos="0">
                      <a:srgbClr val="FE4444"/>
                    </a:gs>
                    <a:gs pos="100000">
                      <a:srgbClr val="832B2B"/>
                    </a:gs>
                  </a:gsLst>
                  <a:lin scaled="0"/>
                </a:gradFill>
              </a:rPr>
              <a:t>    console.log(beta1.info());</a:t>
            </a:r>
            <a:endParaRPr lang="en-US" sz="1200">
              <a:gradFill>
                <a:gsLst>
                  <a:gs pos="0">
                    <a:srgbClr val="FE4444"/>
                  </a:gs>
                  <a:gs pos="100000">
                    <a:srgbClr val="832B2B"/>
                  </a:gs>
                </a:gsLst>
                <a:lin scaled="0"/>
              </a:gradFill>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5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6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7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7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8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8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1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1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2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230.xml><?xml version="1.0" encoding="utf-8"?>
<p:tagLst xmlns:p="http://schemas.openxmlformats.org/presentationml/2006/main">
  <p:tag name="KSO_WM_TEMPLATE_SUBCATEGORY" val="0"/>
  <p:tag name="KSO_WM_TEMPLATE_COLOR_TYPE" val="1"/>
  <p:tag name="KSO_WM_TEMPLATE_THUMBS_INDEX" val="1、2、3、4、5、6、7、8、9、10、11、12、13、15"/>
  <p:tag name="KSO_WM_TEMPLATE_MASTER_THUMB_INDEX" val="18"/>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231.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582_10*f*1"/>
  <p:tag name="KSO_WM_TEMPLATE_CATEGORY" val="custom"/>
  <p:tag name="KSO_WM_TEMPLATE_INDEX" val="20202582"/>
  <p:tag name="KSO_WM_UNIT_LAYERLEVEL" val="1"/>
  <p:tag name="KSO_WM_TAG_VERSION" val="1.0"/>
  <p:tag name="KSO_WM_BEAUTIFY_FLAG" val="#wm#"/>
</p:tagLst>
</file>

<file path=ppt/tags/tag232.xml><?xml version="1.0" encoding="utf-8"?>
<p:tagLst xmlns:p="http://schemas.openxmlformats.org/presentationml/2006/main">
  <p:tag name="KSO_WM_SLIDE_ID" val="custom20202582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56*411"/>
  <p:tag name="KSO_WM_SLIDE_POSITION" val="45*49"/>
  <p:tag name="KSO_WM_TAG_VERSION" val="1.0"/>
  <p:tag name="KSO_WM_BEAUTIFY_FLAG" val="#wm#"/>
  <p:tag name="KSO_WM_TEMPLATE_CATEGORY" val="custom"/>
  <p:tag name="KSO_WM_TEMPLATE_INDEX" val="20202582"/>
  <p:tag name="KSO_WM_SLIDE_LAYOUT" val="a_d_f"/>
  <p:tag name="KSO_WM_SLIDE_LAYOUT_CNT" val="1_1_1"/>
</p:tagLst>
</file>

<file path=ppt/tags/tag233.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82_8*a*1"/>
  <p:tag name="KSO_WM_TEMPLATE_CATEGORY" val="custom"/>
  <p:tag name="KSO_WM_TEMPLATE_INDEX" val="20202682"/>
  <p:tag name="KSO_WM_UNIT_LAYERLEVEL" val="1"/>
  <p:tag name="KSO_WM_TAG_VERSION" val="1.0"/>
  <p:tag name="KSO_WM_BEAUTIFY_FLAG" val="#wm#"/>
  <p:tag name="KSO_WM_UNIT_PRESET_TEXT" val="Click here to add to the title"/>
</p:tagLst>
</file>

<file path=ppt/tags/tag234.xml><?xml version="1.0" encoding="utf-8"?>
<p:tagLst xmlns:p="http://schemas.openxmlformats.org/presentationml/2006/main">
  <p:tag name="KSO_WM_SLIDE_ID" val="custom20202682_8"/>
  <p:tag name="KSO_WM_TEMPLATE_SUBCATEGORY" val="0"/>
  <p:tag name="KSO_WM_TEMPLATE_MASTER_TYPE" val="1"/>
  <p:tag name="KSO_WM_TEMPLATE_COLOR_TYPE" val="1"/>
  <p:tag name="KSO_WM_SLIDE_ITEM_CNT" val="0"/>
  <p:tag name="KSO_WM_SLIDE_INDEX" val="8"/>
  <p:tag name="KSO_WM_TAG_VERSION" val="1.0"/>
  <p:tag name="KSO_WM_BEAUTIFY_FLAG" val="#wm#"/>
  <p:tag name="KSO_WM_TEMPLATE_CATEGORY" val="custom"/>
  <p:tag name="KSO_WM_TEMPLATE_INDEX" val="20202682"/>
  <p:tag name="KSO_WM_SLIDE_LAYOUT" val="a_d_f"/>
  <p:tag name="KSO_WM_SLIDE_LAYOUT_CNT" val="1_1_1"/>
  <p:tag name="KSO_WM_SLIDE_TYPE" val="text"/>
  <p:tag name="KSO_WM_SLIDE_SUBTYPE" val="picTxt"/>
  <p:tag name="KSO_WM_SLIDE_SIZE" val="864*443"/>
  <p:tag name="KSO_WM_SLIDE_POSITION" val="47*48"/>
</p:tagLst>
</file>

<file path=ppt/tags/tag235.xml><?xml version="1.0" encoding="utf-8"?>
<p:tagLst xmlns:p="http://schemas.openxmlformats.org/presentationml/2006/main">
  <p:tag name="KSO_WM_UNIT_ISCONTENTSTITLE" val="0"/>
  <p:tag name="KSO_WM_UNIT_PRESET_TEXT" val="Click here to add to the title"/>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Lst>
</file>

<file path=ppt/tags/tag236.xml><?xml version="1.0" encoding="utf-8"?>
<p:tagLst xmlns:p="http://schemas.openxmlformats.org/presentationml/2006/main">
  <p:tag name="KSO_WM_UNIT_PRESET_TEXT" val="Click here to add the text, and please try to explain the point of view as succinctly as possible."/>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1"/>
  <p:tag name="KSO_WM_UNIT_ID" val="custom20202582_13*f*1"/>
  <p:tag name="KSO_WM_TEMPLATE_CATEGORY" val="custom"/>
  <p:tag name="KSO_WM_TEMPLATE_INDEX" val="20202582"/>
  <p:tag name="KSO_WM_UNIT_LAYERLEVEL" val="1"/>
  <p:tag name="KSO_WM_TAG_VERSION" val="1.0"/>
  <p:tag name="KSO_WM_BEAUTIFY_FLAG" val="#wm#"/>
</p:tagLst>
</file>

<file path=ppt/tags/tag23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8.xml><?xml version="1.0" encoding="utf-8"?>
<p:tagLst xmlns:p="http://schemas.openxmlformats.org/presentationml/2006/main">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82_9*f*1"/>
  <p:tag name="KSO_WM_TEMPLATE_CATEGORY" val="custom"/>
  <p:tag name="KSO_WM_TEMPLATE_INDEX" val="20202582"/>
  <p:tag name="KSO_WM_UNIT_LAYERLEVEL" val="1"/>
  <p:tag name="KSO_WM_TAG_VERSION" val="1.0"/>
  <p:tag name="KSO_WM_BEAUTIFY_FLAG" val="#wm#"/>
</p:tagLst>
</file>

<file path=ppt/tags/tag239.xml><?xml version="1.0" encoding="utf-8"?>
<p:tagLst xmlns:p="http://schemas.openxmlformats.org/presentationml/2006/main">
  <p:tag name="KSO_WM_SLIDE_ID" val="custom20202582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82"/>
  <p:tag name="KSO_WM_SLIDE_LAYOUT" val="a_f"/>
  <p:tag name="KSO_WM_SLIDE_LAYOUT_CNT" val="1_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2374</Words>
  <Application>WPS Presentation</Application>
  <PresentationFormat>Widescreen</PresentationFormat>
  <Paragraphs>162</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汉仪旗黑-85S</vt:lpstr>
      <vt:lpstr>Microsoft YaHei</vt:lpstr>
      <vt:lpstr>Droid Serif</vt:lpstr>
      <vt:lpstr>Segoe Print</vt:lpstr>
      <vt:lpstr>Montserrat Semi Bold</vt:lpstr>
      <vt:lpstr>Titillium</vt:lpstr>
      <vt:lpstr>Segoe UI</vt:lpstr>
      <vt:lpstr>Arial Unicode MS</vt:lpstr>
      <vt:lpstr>Calibri</vt:lpstr>
      <vt:lpstr>Office Theme</vt:lpstr>
      <vt:lpstr>Text Box</vt:lpstr>
      <vt:lpstr>PowerPoint 演示文稿</vt:lpstr>
      <vt:lpstr>PowerPoint 演示文稿</vt:lpstr>
      <vt:lpstr>PowerPoint 演示文稿</vt:lpstr>
      <vt:lpstr>Click here to add to the title</vt:lpstr>
      <vt:lpstr>PowerPoint 演示文稿</vt:lpstr>
      <vt:lpstr>Click here to add to the title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Humaira Fatima</cp:lastModifiedBy>
  <cp:revision>18</cp:revision>
  <dcterms:created xsi:type="dcterms:W3CDTF">2019-10-24T03:58:00Z</dcterms:created>
  <dcterms:modified xsi:type="dcterms:W3CDTF">2023-08-20T03:45:22Z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84EE708C94054890853251280FA466C7</vt:lpwstr>
  </property>
</Properties>
</file>