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73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5" r:id="rId13"/>
    <p:sldId id="267" r:id="rId14"/>
    <p:sldId id="265" r:id="rId15"/>
    <p:sldId id="268" r:id="rId16"/>
    <p:sldId id="270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8F723-599B-40ED-B29C-E96C126DA170}" v="4" dt="2023-12-02T02:01:26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3"/>
    <p:restoredTop sz="95915"/>
  </p:normalViewPr>
  <p:slideViewPr>
    <p:cSldViewPr snapToGrid="0">
      <p:cViewPr varScale="1">
        <p:scale>
          <a:sx n="102" d="100"/>
          <a:sy n="102" d="100"/>
        </p:scale>
        <p:origin x="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ifer Nguyen" userId="84952a94a2e57d74" providerId="LiveId" clId="{2CF8F723-599B-40ED-B29C-E96C126DA170}"/>
    <pc:docChg chg="undo custSel addSld modSld sldOrd modMainMaster">
      <pc:chgData name="Jenifer Nguyen" userId="84952a94a2e57d74" providerId="LiveId" clId="{2CF8F723-599B-40ED-B29C-E96C126DA170}" dt="2023-12-02T02:31:37.252" v="83" actId="20577"/>
      <pc:docMkLst>
        <pc:docMk/>
      </pc:docMkLst>
      <pc:sldChg chg="modSp mod setBg">
        <pc:chgData name="Jenifer Nguyen" userId="84952a94a2e57d74" providerId="LiveId" clId="{2CF8F723-599B-40ED-B29C-E96C126DA170}" dt="2023-12-02T02:08:05.485" v="58" actId="20577"/>
        <pc:sldMkLst>
          <pc:docMk/>
          <pc:sldMk cId="3366623396" sldId="256"/>
        </pc:sldMkLst>
        <pc:spChg chg="mod">
          <ac:chgData name="Jenifer Nguyen" userId="84952a94a2e57d74" providerId="LiveId" clId="{2CF8F723-599B-40ED-B29C-E96C126DA170}" dt="2023-12-02T02:08:05.485" v="58" actId="20577"/>
          <ac:spMkLst>
            <pc:docMk/>
            <pc:sldMk cId="3366623396" sldId="256"/>
            <ac:spMk id="3" creationId="{1BFBC467-3F9B-D1FF-26D9-36CFEA1785C5}"/>
          </ac:spMkLst>
        </pc:spChg>
      </pc:sldChg>
      <pc:sldChg chg="setBg">
        <pc:chgData name="Jenifer Nguyen" userId="84952a94a2e57d74" providerId="LiveId" clId="{2CF8F723-599B-40ED-B29C-E96C126DA170}" dt="2023-12-02T02:01:26.092" v="3"/>
        <pc:sldMkLst>
          <pc:docMk/>
          <pc:sldMk cId="1250904131" sldId="257"/>
        </pc:sldMkLst>
      </pc:sldChg>
      <pc:sldChg chg="addSp modSp mod">
        <pc:chgData name="Jenifer Nguyen" userId="84952a94a2e57d74" providerId="LiveId" clId="{2CF8F723-599B-40ED-B29C-E96C126DA170}" dt="2023-12-02T02:02:43.436" v="8" actId="1076"/>
        <pc:sldMkLst>
          <pc:docMk/>
          <pc:sldMk cId="2946188901" sldId="259"/>
        </pc:sldMkLst>
        <pc:picChg chg="add mod">
          <ac:chgData name="Jenifer Nguyen" userId="84952a94a2e57d74" providerId="LiveId" clId="{2CF8F723-599B-40ED-B29C-E96C126DA170}" dt="2023-12-02T02:02:43.436" v="8" actId="1076"/>
          <ac:picMkLst>
            <pc:docMk/>
            <pc:sldMk cId="2946188901" sldId="259"/>
            <ac:picMk id="5" creationId="{6F20FAC0-5019-6CF1-8BDD-11BC43A6070F}"/>
          </ac:picMkLst>
        </pc:picChg>
      </pc:sldChg>
      <pc:sldChg chg="addSp delSp modSp mod">
        <pc:chgData name="Jenifer Nguyen" userId="84952a94a2e57d74" providerId="LiveId" clId="{2CF8F723-599B-40ED-B29C-E96C126DA170}" dt="2023-12-02T02:03:21.699" v="18" actId="14100"/>
        <pc:sldMkLst>
          <pc:docMk/>
          <pc:sldMk cId="1596665090" sldId="261"/>
        </pc:sldMkLst>
        <pc:spChg chg="mod">
          <ac:chgData name="Jenifer Nguyen" userId="84952a94a2e57d74" providerId="LiveId" clId="{2CF8F723-599B-40ED-B29C-E96C126DA170}" dt="2023-12-02T02:03:21.699" v="18" actId="14100"/>
          <ac:spMkLst>
            <pc:docMk/>
            <pc:sldMk cId="1596665090" sldId="261"/>
            <ac:spMk id="3" creationId="{5169F97C-519A-C4FC-1BCD-7B2A26F6F172}"/>
          </ac:spMkLst>
        </pc:spChg>
        <pc:picChg chg="add del mod">
          <ac:chgData name="Jenifer Nguyen" userId="84952a94a2e57d74" providerId="LiveId" clId="{2CF8F723-599B-40ED-B29C-E96C126DA170}" dt="2023-12-02T02:03:21.299" v="17" actId="22"/>
          <ac:picMkLst>
            <pc:docMk/>
            <pc:sldMk cId="1596665090" sldId="261"/>
            <ac:picMk id="5" creationId="{E53667DE-1C4A-5B3F-83AD-01C5D50C2EAA}"/>
          </ac:picMkLst>
        </pc:picChg>
      </pc:sldChg>
      <pc:sldChg chg="addSp modSp mod">
        <pc:chgData name="Jenifer Nguyen" userId="84952a94a2e57d74" providerId="LiveId" clId="{2CF8F723-599B-40ED-B29C-E96C126DA170}" dt="2023-12-02T02:03:28.391" v="20" actId="1076"/>
        <pc:sldMkLst>
          <pc:docMk/>
          <pc:sldMk cId="2483072714" sldId="262"/>
        </pc:sldMkLst>
        <pc:picChg chg="mod">
          <ac:chgData name="Jenifer Nguyen" userId="84952a94a2e57d74" providerId="LiveId" clId="{2CF8F723-599B-40ED-B29C-E96C126DA170}" dt="2023-12-02T02:01:43.455" v="4" actId="1076"/>
          <ac:picMkLst>
            <pc:docMk/>
            <pc:sldMk cId="2483072714" sldId="262"/>
            <ac:picMk id="4" creationId="{DC88FA11-3E69-7260-CFA9-7F4F229EE9C2}"/>
          </ac:picMkLst>
        </pc:picChg>
        <pc:picChg chg="add mod">
          <ac:chgData name="Jenifer Nguyen" userId="84952a94a2e57d74" providerId="LiveId" clId="{2CF8F723-599B-40ED-B29C-E96C126DA170}" dt="2023-12-02T02:03:28.391" v="20" actId="1076"/>
          <ac:picMkLst>
            <pc:docMk/>
            <pc:sldMk cId="2483072714" sldId="262"/>
            <ac:picMk id="5" creationId="{E1705C8A-141B-3CF8-CF48-CD4E9A5F6CB9}"/>
          </ac:picMkLst>
        </pc:picChg>
      </pc:sldChg>
      <pc:sldChg chg="ord">
        <pc:chgData name="Jenifer Nguyen" userId="84952a94a2e57d74" providerId="LiveId" clId="{2CF8F723-599B-40ED-B29C-E96C126DA170}" dt="2023-12-02T02:20:59.686" v="62"/>
        <pc:sldMkLst>
          <pc:docMk/>
          <pc:sldMk cId="4161347204" sldId="263"/>
        </pc:sldMkLst>
      </pc:sldChg>
      <pc:sldChg chg="ord">
        <pc:chgData name="Jenifer Nguyen" userId="84952a94a2e57d74" providerId="LiveId" clId="{2CF8F723-599B-40ED-B29C-E96C126DA170}" dt="2023-12-02T02:30:45.626" v="71"/>
        <pc:sldMkLst>
          <pc:docMk/>
          <pc:sldMk cId="3125967159" sldId="272"/>
        </pc:sldMkLst>
      </pc:sldChg>
      <pc:sldChg chg="modSp mod ord">
        <pc:chgData name="Jenifer Nguyen" userId="84952a94a2e57d74" providerId="LiveId" clId="{2CF8F723-599B-40ED-B29C-E96C126DA170}" dt="2023-12-02T02:31:37.252" v="83" actId="20577"/>
        <pc:sldMkLst>
          <pc:docMk/>
          <pc:sldMk cId="1815629393" sldId="273"/>
        </pc:sldMkLst>
        <pc:spChg chg="mod">
          <ac:chgData name="Jenifer Nguyen" userId="84952a94a2e57d74" providerId="LiveId" clId="{2CF8F723-599B-40ED-B29C-E96C126DA170}" dt="2023-12-02T02:31:37.252" v="83" actId="20577"/>
          <ac:spMkLst>
            <pc:docMk/>
            <pc:sldMk cId="1815629393" sldId="273"/>
            <ac:spMk id="3" creationId="{542AA088-5C8C-3DE5-2444-3FDBBCEC586A}"/>
          </ac:spMkLst>
        </pc:spChg>
      </pc:sldChg>
      <pc:sldChg chg="add ord">
        <pc:chgData name="Jenifer Nguyen" userId="84952a94a2e57d74" providerId="LiveId" clId="{2CF8F723-599B-40ED-B29C-E96C126DA170}" dt="2023-12-02T02:21:25.625" v="67"/>
        <pc:sldMkLst>
          <pc:docMk/>
          <pc:sldMk cId="1270272664" sldId="275"/>
        </pc:sldMkLst>
      </pc:sldChg>
      <pc:sldMasterChg chg="setBg modSldLayout">
        <pc:chgData name="Jenifer Nguyen" userId="84952a94a2e57d74" providerId="LiveId" clId="{2CF8F723-599B-40ED-B29C-E96C126DA170}" dt="2023-12-02T02:01:26.092" v="3"/>
        <pc:sldMasterMkLst>
          <pc:docMk/>
          <pc:sldMasterMk cId="1781492655" sldId="2147483755"/>
        </pc:sldMasterMkLst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1776511819" sldId="2147483756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3656707480" sldId="2147483757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2686885757" sldId="2147483758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1124603872" sldId="2147483759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440182985" sldId="2147483760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3429270607" sldId="2147483761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3001976195" sldId="2147483762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1118213220" sldId="2147483763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1411878051" sldId="2147483764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3378335708" sldId="2147483765"/>
          </pc:sldLayoutMkLst>
        </pc:sldLayoutChg>
        <pc:sldLayoutChg chg="setBg">
          <pc:chgData name="Jenifer Nguyen" userId="84952a94a2e57d74" providerId="LiveId" clId="{2CF8F723-599B-40ED-B29C-E96C126DA170}" dt="2023-12-02T02:01:26.092" v="3"/>
          <pc:sldLayoutMkLst>
            <pc:docMk/>
            <pc:sldMasterMk cId="1781492655" sldId="2147483755"/>
            <pc:sldLayoutMk cId="522125571" sldId="214748376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1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2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0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497495-0637-405E-AE64-5CC7506D51F5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8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27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7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1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A1F479C7-6C65-D0DD-14AA-27AE11E5F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79351-5E4F-ADE7-3FD8-4763789C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14400"/>
            <a:ext cx="9966960" cy="4169044"/>
          </a:xfrm>
        </p:spPr>
        <p:txBody>
          <a:bodyPr anchor="b">
            <a:normAutofit fontScale="90000"/>
          </a:bodyPr>
          <a:lstStyle/>
          <a:p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br>
              <a:rPr lang="en-US" b="1" dirty="0"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Fifteen Puzzle Game</a:t>
            </a:r>
            <a:br>
              <a:rPr lang="en-US" b="1" i="0" dirty="0">
                <a:effectLst/>
                <a:latin typeface="Söhne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BC467-3F9B-D1FF-26D9-36CFEA17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Sarah Mustafa, Jenifer Nguyen, Tariq Fletcher </a:t>
            </a:r>
          </a:p>
        </p:txBody>
      </p:sp>
    </p:spTree>
    <p:extLst>
      <p:ext uri="{BB962C8B-B14F-4D97-AF65-F5344CB8AC3E}">
        <p14:creationId xmlns:p14="http://schemas.microsoft.com/office/powerpoint/2010/main" val="336662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A882-03D0-30E0-0C6D-D998737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02107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Displaying the Puzzle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E993-7192-6AC3-64B9-12A8E623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64208"/>
            <a:ext cx="10058400" cy="40507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Displaying the Shuffled Puzzle: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</a:t>
            </a:r>
            <a:r>
              <a:rPr lang="en-US" b="0" i="1" dirty="0" err="1">
                <a:effectLst/>
                <a:latin typeface="Söhne"/>
              </a:rPr>
              <a:t>displayBoard</a:t>
            </a:r>
            <a:r>
              <a:rPr lang="en-US" b="0" i="0" dirty="0">
                <a:effectLst/>
                <a:latin typeface="Söhne"/>
              </a:rPr>
              <a:t> function renders the shuffled puzzle on the user interface.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dynamically creates HTML elements representing each tile and updates their positions based on the shuffled configuration.</a:t>
            </a:r>
            <a:endParaRPr lang="en-US" dirty="0">
              <a:latin typeface="Söhne"/>
            </a:endParaRPr>
          </a:p>
          <a:p>
            <a:pPr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Interactive Clickable Tiles: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Clickable tiles are determined by the valid moves from the empty space.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These tiles are visually highlighted and made interactive, allowing players to make valid moves by clicking.</a:t>
            </a:r>
          </a:p>
        </p:txBody>
      </p:sp>
    </p:spTree>
    <p:extLst>
      <p:ext uri="{BB962C8B-B14F-4D97-AF65-F5344CB8AC3E}">
        <p14:creationId xmlns:p14="http://schemas.microsoft.com/office/powerpoint/2010/main" val="416134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687E-72A3-BCC4-A1A2-01578C8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Displaying the Puzzle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DAF835-37C1-FBE9-5C95-9E7AE8A82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218" y="2120900"/>
            <a:ext cx="6835914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3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A882-03D0-30E0-0C6D-D998737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02107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Displaying the Puzzle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E993-7192-6AC3-64B9-12A8E623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64208"/>
            <a:ext cx="10058400" cy="40507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Displaying the Shuffled Puzzle: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</a:t>
            </a:r>
            <a:r>
              <a:rPr lang="en-US" b="0" i="1" dirty="0" err="1">
                <a:effectLst/>
                <a:latin typeface="Söhne"/>
              </a:rPr>
              <a:t>displayBoard</a:t>
            </a:r>
            <a:r>
              <a:rPr lang="en-US" b="0" i="0" dirty="0">
                <a:effectLst/>
                <a:latin typeface="Söhne"/>
              </a:rPr>
              <a:t> function renders the shuffled puzzle on the user interface.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dynamically creates HTML elements representing each tile and updates their positions based on the shuffled configuration.</a:t>
            </a:r>
            <a:endParaRPr lang="en-US" dirty="0">
              <a:latin typeface="Söhne"/>
            </a:endParaRPr>
          </a:p>
          <a:p>
            <a:pPr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Interactive Clickable Tiles: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Clickable tiles are determined by the valid moves from the empty space.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These tiles are visually highlighted and made interactive, allowing players to make valid moves by clicking.</a:t>
            </a:r>
          </a:p>
        </p:txBody>
      </p:sp>
    </p:spTree>
    <p:extLst>
      <p:ext uri="{BB962C8B-B14F-4D97-AF65-F5344CB8AC3E}">
        <p14:creationId xmlns:p14="http://schemas.microsoft.com/office/powerpoint/2010/main" val="127027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A882-03D0-30E0-0C6D-D9987377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902107"/>
          </a:xfrm>
        </p:spPr>
        <p:txBody>
          <a:bodyPr/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E993-7192-6AC3-64B9-12A8E623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 Mono"/>
              </a:rPr>
              <a:t>User Interaction &amp; Moves: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 Mono"/>
              </a:rPr>
              <a:t>Players interact by clicking tiles, swapping them with the adjacent empty space. Each click increments the moves variable, tracked to determine puzzle completion.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 Mono"/>
              </a:rPr>
              <a:t>The </a:t>
            </a:r>
            <a:r>
              <a:rPr lang="en-US" b="0" i="1" dirty="0" err="1">
                <a:effectLst/>
                <a:latin typeface="Söhne Mono"/>
              </a:rPr>
              <a:t>swapPieces</a:t>
            </a:r>
            <a:r>
              <a:rPr lang="en-US" i="1" dirty="0"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function:</a:t>
            </a:r>
            <a:endParaRPr lang="en-US" dirty="0">
              <a:latin typeface="Söhne Mon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öhne Mono"/>
              </a:rPr>
              <a:t>Triggered by a clickable tile click.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öhne Mono"/>
              </a:rPr>
              <a:t>Swaps the clicked tile with the empty 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öhne Mono"/>
              </a:rPr>
              <a:t>Increments the moves.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öhne Mono"/>
              </a:rPr>
              <a:t>Updates the game board via the </a:t>
            </a:r>
            <a:r>
              <a:rPr lang="en-US" dirty="0" err="1">
                <a:latin typeface="Söhne Mono"/>
              </a:rPr>
              <a:t>displayBoard</a:t>
            </a:r>
            <a:r>
              <a:rPr lang="en-US" dirty="0">
                <a:latin typeface="Söhne Mono"/>
              </a:rPr>
              <a:t> function.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7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6593-5554-85BF-8E9F-D0EDD102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User Interaction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A6CB6-FD8E-7ADF-6BD8-DB156F4B5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25" y="2806700"/>
            <a:ext cx="5372100" cy="29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25F1-8623-5E2B-743D-C440201E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CODE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SUMMaRY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0275-E6FE-B9D2-8F24-812AE8DC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Söhne Mono"/>
              </a:rPr>
              <a:t>initializeGame</a:t>
            </a:r>
            <a:r>
              <a:rPr lang="en-US" sz="2400" dirty="0">
                <a:latin typeface="Söhne Mono"/>
              </a:rPr>
              <a:t>: Sets up the initial puzzle board.</a:t>
            </a:r>
          </a:p>
          <a:p>
            <a:r>
              <a:rPr lang="en-US" sz="2400" dirty="0" err="1">
                <a:latin typeface="Söhne Mono"/>
              </a:rPr>
              <a:t>shuffleBoard</a:t>
            </a:r>
            <a:r>
              <a:rPr lang="en-US" sz="2400" dirty="0">
                <a:latin typeface="Söhne Mono"/>
              </a:rPr>
              <a:t>: Randomizes the puzzle for a new game.</a:t>
            </a:r>
          </a:p>
          <a:p>
            <a:r>
              <a:rPr lang="en-US" sz="2400" dirty="0">
                <a:latin typeface="Söhne Mono"/>
              </a:rPr>
              <a:t>User interactions managed by </a:t>
            </a:r>
            <a:r>
              <a:rPr lang="en-US" sz="2400" dirty="0" err="1">
                <a:latin typeface="Söhne Mono"/>
              </a:rPr>
              <a:t>swapPieces</a:t>
            </a:r>
            <a:r>
              <a:rPr lang="en-US" sz="2400" dirty="0">
                <a:latin typeface="Söhne Mono"/>
              </a:rPr>
              <a:t>.</a:t>
            </a:r>
          </a:p>
          <a:p>
            <a:r>
              <a:rPr lang="en-US" sz="2400" dirty="0" err="1">
                <a:latin typeface="Söhne Mono"/>
              </a:rPr>
              <a:t>displayBoard</a:t>
            </a:r>
            <a:r>
              <a:rPr lang="en-US" sz="2400" dirty="0">
                <a:latin typeface="Söhne Mono"/>
              </a:rPr>
              <a:t>: Renders the shuffled puzzle on the UI, enabling interaction with clickable tiles.</a:t>
            </a:r>
          </a:p>
        </p:txBody>
      </p:sp>
    </p:spTree>
    <p:extLst>
      <p:ext uri="{BB962C8B-B14F-4D97-AF65-F5344CB8AC3E}">
        <p14:creationId xmlns:p14="http://schemas.microsoft.com/office/powerpoint/2010/main" val="36850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341B-A07B-13C6-46D6-DCBAEBCC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DevOps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4616-C939-103C-9711-E7ACB59C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209873" cy="4050792"/>
          </a:xfrm>
        </p:spPr>
        <p:txBody>
          <a:bodyPr/>
          <a:lstStyle/>
          <a:p>
            <a:r>
              <a:rPr lang="en-US" dirty="0"/>
              <a:t>DevOps:  Planning, Testing, Deployment</a:t>
            </a:r>
          </a:p>
          <a:p>
            <a:r>
              <a:rPr lang="en-US" dirty="0"/>
              <a:t>Enhanced Collaboration, </a:t>
            </a:r>
          </a:p>
          <a:p>
            <a:r>
              <a:rPr lang="en-US" dirty="0"/>
              <a:t>Faster Development</a:t>
            </a:r>
          </a:p>
          <a:p>
            <a:r>
              <a:rPr lang="en-US" dirty="0"/>
              <a:t>Reduced bugs</a:t>
            </a:r>
          </a:p>
        </p:txBody>
      </p:sp>
      <p:pic>
        <p:nvPicPr>
          <p:cNvPr id="1026" name="Picture 2" descr="AWS DevOps Professional | Day 2 Review &amp; Q/A: Introduction to DevOps">
            <a:extLst>
              <a:ext uri="{FF2B5EF4-FFF2-40B4-BE49-F238E27FC236}">
                <a16:creationId xmlns:a16="http://schemas.microsoft.com/office/drawing/2014/main" id="{2EF89E64-BCB6-5FB3-D068-9815A37BF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74" y="1435608"/>
            <a:ext cx="5862629" cy="473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89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5CB0-DE92-F46D-B5C0-1CCC5A98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C6D-CFAF-E42B-914E-E8A6B1CC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on multiple platforms</a:t>
            </a:r>
          </a:p>
          <a:p>
            <a:r>
              <a:rPr lang="en-US" dirty="0"/>
              <a:t>Fixed bugs</a:t>
            </a:r>
          </a:p>
          <a:p>
            <a:pPr lvl="1"/>
            <a:r>
              <a:rPr lang="en-US" dirty="0"/>
              <a:t>Fixed images not rendering when selected</a:t>
            </a:r>
          </a:p>
          <a:p>
            <a:pPr lvl="1"/>
            <a:r>
              <a:rPr lang="en-US" dirty="0"/>
              <a:t>Adding animations froze the game</a:t>
            </a:r>
          </a:p>
          <a:p>
            <a:pPr lvl="1"/>
            <a:r>
              <a:rPr lang="en-US" dirty="0"/>
              <a:t>Fixed music </a:t>
            </a:r>
            <a:r>
              <a:rPr lang="en-US"/>
              <a:t>not starting</a:t>
            </a:r>
            <a:endParaRPr lang="en-US" dirty="0"/>
          </a:p>
          <a:p>
            <a:r>
              <a:rPr lang="en-US" dirty="0"/>
              <a:t>Considered UI/UX principles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0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2041-39B3-5278-AAB9-8A11641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00" y="1847335"/>
            <a:ext cx="10058400" cy="316332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515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F51-A2F3-03EB-E241-FB0E065F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A088-5C8C-3DE5-2444-3FDBBCEC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Sarah Mustafa: Lead Programmer, Designer</a:t>
            </a:r>
          </a:p>
          <a:p>
            <a:r>
              <a:rPr lang="en-US" dirty="0"/>
              <a:t>Jenifer Nguyen: Leader, Programmer, Tester</a:t>
            </a:r>
          </a:p>
          <a:p>
            <a:r>
              <a:rPr lang="en-US" dirty="0"/>
              <a:t>Tariq Fletcher</a:t>
            </a:r>
            <a:r>
              <a:rPr lang="en-US"/>
              <a:t>: Programmer, </a:t>
            </a:r>
            <a:r>
              <a:rPr lang="en-US" dirty="0"/>
              <a:t>Tester, Video Editor</a:t>
            </a:r>
          </a:p>
        </p:txBody>
      </p:sp>
    </p:spTree>
    <p:extLst>
      <p:ext uri="{BB962C8B-B14F-4D97-AF65-F5344CB8AC3E}">
        <p14:creationId xmlns:p14="http://schemas.microsoft.com/office/powerpoint/2010/main" val="18156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F51-A2F3-03EB-E241-FB0E065F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A088-5C8C-3DE5-2444-3FDBBCEC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Objectives: </a:t>
            </a:r>
          </a:p>
          <a:p>
            <a:pPr lvl="1"/>
            <a:r>
              <a:rPr lang="en-US" dirty="0"/>
              <a:t>Create an engaging and functional Fifteen puzzle game.</a:t>
            </a:r>
          </a:p>
          <a:p>
            <a:pPr lvl="1"/>
            <a:r>
              <a:rPr lang="en-US" dirty="0"/>
              <a:t>Integrate DevOps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Bugs</a:t>
            </a:r>
          </a:p>
          <a:p>
            <a:pPr lvl="1"/>
            <a:r>
              <a:rPr lang="en-US" dirty="0"/>
              <a:t>Logic Implementation</a:t>
            </a:r>
          </a:p>
          <a:p>
            <a:pPr lvl="1"/>
            <a:r>
              <a:rPr lang="en-US" dirty="0"/>
              <a:t>UX/UI Design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5BD6-A3E9-ED7D-D091-BCE6752B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351558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908A-79E8-9046-49B7-742CD583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Fifteen Puzzle Overview: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An engaging tile-based puzzle where the goal is to rearrange numbered tiles into numerical order.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Each move involves sliding a tile into the empty space, progressively solving the puzzle.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lvl="1" indent="0" algn="l">
              <a:buNone/>
            </a:pPr>
            <a:r>
              <a:rPr lang="en-US" b="1" i="0" dirty="0">
                <a:effectLst/>
                <a:latin typeface="Söhne"/>
              </a:rPr>
              <a:t>Collaboration of Technologies:</a:t>
            </a:r>
            <a:endParaRPr lang="en-US" dirty="0">
              <a:latin typeface="Söhne"/>
            </a:endParaRPr>
          </a:p>
          <a:p>
            <a:pPr lvl="1" indent="0" algn="l">
              <a:buNone/>
            </a:pPr>
            <a:r>
              <a:rPr lang="en-US" b="0" i="0" dirty="0">
                <a:effectLst/>
                <a:latin typeface="Söhne"/>
              </a:rPr>
              <a:t>Cohesive and dynamic user experience created with HTML, CSS, and JS</a:t>
            </a:r>
            <a:endParaRPr lang="en-US" dirty="0">
              <a:latin typeface="Söhne"/>
            </a:endParaRPr>
          </a:p>
          <a:p>
            <a:pPr lvl="1" indent="0" algn="l">
              <a:buNone/>
            </a:pPr>
            <a:r>
              <a:rPr lang="en-US" b="1" i="0" dirty="0">
                <a:effectLst/>
                <a:latin typeface="Söhne"/>
              </a:rPr>
              <a:t>Efficiency and Simplicity:</a:t>
            </a:r>
            <a:endParaRPr lang="en-US" dirty="0">
              <a:latin typeface="Söhne"/>
            </a:endParaRPr>
          </a:p>
          <a:p>
            <a:pPr lvl="1" indent="0" algn="l">
              <a:buNone/>
            </a:pPr>
            <a:r>
              <a:rPr lang="en-US" b="0" i="0" dirty="0">
                <a:effectLst/>
                <a:latin typeface="Söhne"/>
              </a:rPr>
              <a:t>Leveraged the strengths of each technology to create an efficient, responsive, and visually appealing puzzle game.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5090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67F-74BE-6C72-ADEF-02773B4B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Tech Stack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7CF2-20C0-D34C-27C7-10AC6A63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744" y="1513895"/>
            <a:ext cx="10058400" cy="405079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HTML (Hypertext Markup Language):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latin typeface="Söhne"/>
              </a:rPr>
              <a:t>C</a:t>
            </a:r>
            <a:r>
              <a:rPr lang="en-US" b="0" i="0" dirty="0">
                <a:effectLst/>
                <a:latin typeface="Söhne"/>
              </a:rPr>
              <a:t>reate the structural foundation.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Layout and arrangement of elements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CSS (Cascading Style Sheets):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Styling and appearance of the game interface.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Colors, fonts, and overall aesthetics.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JavaScript: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nteractive game mechanics.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latin typeface="Söhne"/>
              </a:rPr>
              <a:t>S</a:t>
            </a:r>
            <a:r>
              <a:rPr lang="en-US" b="0" i="0" dirty="0">
                <a:effectLst/>
                <a:latin typeface="Söhne"/>
              </a:rPr>
              <a:t>huffle tiles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Facilitates user interactions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987C-6083-CAE0-A48E-6C7D0304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289565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Game Initialization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882E-31F1-ECC8-79DD-E53AD596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77150"/>
            <a:ext cx="10058400" cy="40507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Setting Up the Initial Puzzle Board: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S</a:t>
            </a:r>
            <a:r>
              <a:rPr lang="en-US" b="0" i="0" dirty="0">
                <a:effectLst/>
                <a:latin typeface="Söhne"/>
              </a:rPr>
              <a:t>et up initial configuration of puzzle board.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Arrange tiles in numerical order with one tile missing.</a:t>
            </a:r>
          </a:p>
          <a:p>
            <a:pPr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Displaying the Background Image: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Create a visually engaging puzzle board with a selected image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B</a:t>
            </a:r>
            <a:r>
              <a:rPr lang="en-US" b="0" i="0" dirty="0">
                <a:effectLst/>
                <a:latin typeface="Söhne"/>
              </a:rPr>
              <a:t>ackground image is applied to all tiles for a cohesive look.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0FAC0-5019-6CF1-8BDD-11BC43A6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157" y="1477862"/>
            <a:ext cx="4205672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8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AB1-DB5D-58F6-8BBF-49E8AE52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187952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Game Initialization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961FED-60BC-1A06-BE4B-B2EE7E2BA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475" y="2758698"/>
            <a:ext cx="7899400" cy="2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9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9EDF-6AD8-9490-EC77-110A8CC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96410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Shuffling the Puzzle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F97C-519A-C4FC-1BCD-7B2A26F6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Algorithm for Randomizing the Puzzle: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The game shuffles the puzzle for a randomized start by iterating through steps in a loop.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Ensuring Solvability:</a:t>
            </a:r>
            <a:endParaRPr lang="en-US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shuffling algorithm ensures the puzzle remains solvable by making valid moves during the shuffling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</a:t>
            </a:r>
            <a:r>
              <a:rPr lang="en-US" b="0" i="1" dirty="0" err="1">
                <a:effectLst/>
                <a:latin typeface="Söhne"/>
              </a:rPr>
              <a:t>shuffleBoard</a:t>
            </a:r>
            <a:r>
              <a:rPr lang="en-US" b="0" i="0" dirty="0">
                <a:effectLst/>
                <a:latin typeface="Söhne"/>
              </a:rPr>
              <a:t> function randomizes the puzzle by executing a specific number of valid moves, updating the display to show the new shuffled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6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968F-6F92-2CE8-B882-99DE3502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320561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Shuffling the Puzzle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88FA11-3E69-7260-CFA9-7F4F229EE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342" y="2027159"/>
            <a:ext cx="4588562" cy="405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05C8A-141B-3CF8-CF48-CD4E9A5F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98" y="2046106"/>
            <a:ext cx="3962604" cy="40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2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{8426CB08-C177-5144-9BA8-270B8989EC90}tf10001070</Template>
  <TotalTime>1304</TotalTime>
  <Words>653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Helvetica Neue</vt:lpstr>
      <vt:lpstr>Rockwell</vt:lpstr>
      <vt:lpstr>Rockwell Condensed</vt:lpstr>
      <vt:lpstr>Rockwell Extra Bold</vt:lpstr>
      <vt:lpstr>Söhne</vt:lpstr>
      <vt:lpstr>Söhne Mono</vt:lpstr>
      <vt:lpstr>Wingdings</vt:lpstr>
      <vt:lpstr>Wood Type</vt:lpstr>
      <vt:lpstr>           Fifteen Puzzle Game </vt:lpstr>
      <vt:lpstr>Team Structure</vt:lpstr>
      <vt:lpstr>Objectives and Challenges</vt:lpstr>
      <vt:lpstr>Introduction </vt:lpstr>
      <vt:lpstr>Tech Stack </vt:lpstr>
      <vt:lpstr>Game Initialization </vt:lpstr>
      <vt:lpstr>Game Initialization </vt:lpstr>
      <vt:lpstr>Shuffling the Puzzle </vt:lpstr>
      <vt:lpstr>Shuffling the Puzzle </vt:lpstr>
      <vt:lpstr>Displaying the Puzzle </vt:lpstr>
      <vt:lpstr>Displaying the Puzzle </vt:lpstr>
      <vt:lpstr>Displaying the Puzzle </vt:lpstr>
      <vt:lpstr>User Interaction</vt:lpstr>
      <vt:lpstr>User Interaction</vt:lpstr>
      <vt:lpstr>CODE SUMMaRY</vt:lpstr>
      <vt:lpstr>DevOps Methodology</vt:lpstr>
      <vt:lpstr>Testing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Fifteen Puzzle Game</dc:title>
  <dc:creator>Sarah mustafa</dc:creator>
  <cp:lastModifiedBy>Jenifer Nguyen</cp:lastModifiedBy>
  <cp:revision>2</cp:revision>
  <dcterms:created xsi:type="dcterms:W3CDTF">2023-11-24T10:57:31Z</dcterms:created>
  <dcterms:modified xsi:type="dcterms:W3CDTF">2023-12-02T02:31:40Z</dcterms:modified>
</cp:coreProperties>
</file>