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9" autoAdjust="0"/>
    <p:restoredTop sz="9466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989FD5-C10C-457E-8A93-8116C88C7BFF}" type="datetimeFigureOut">
              <a:rPr lang="nl-BE" smtClean="0"/>
              <a:t>29/05/2015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81A8780-2FC6-444C-BCF1-1276E42F7807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w2.gameguyz.com/sites/default/files/pictures/1370848277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-1" b="24022"/>
          <a:stretch/>
        </p:blipFill>
        <p:spPr bwMode="auto">
          <a:xfrm>
            <a:off x="0" y="0"/>
            <a:ext cx="9144001" cy="43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4378713"/>
            <a:ext cx="8458200" cy="788451"/>
          </a:xfrm>
        </p:spPr>
        <p:txBody>
          <a:bodyPr/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Guild Wars2 Event Timer </a:t>
            </a:r>
            <a:r>
              <a:rPr lang="nl-BE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App</a:t>
            </a:r>
            <a:endParaRPr lang="nl-BE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2189" y="5230605"/>
            <a:ext cx="4953000" cy="924462"/>
          </a:xfrm>
        </p:spPr>
        <p:txBody>
          <a:bodyPr/>
          <a:lstStyle/>
          <a:p>
            <a:r>
              <a:rPr lang="nl-B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Hansen Sarah</a:t>
            </a:r>
            <a:endParaRPr lang="nl-B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3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UTC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/>
              <a:t>C</a:t>
            </a:r>
            <a:r>
              <a:rPr lang="nl-BE" dirty="0" smtClean="0"/>
              <a:t>ountdown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"/>
          <a:stretch/>
        </p:blipFill>
        <p:spPr bwMode="auto">
          <a:xfrm>
            <a:off x="4427984" y="1376638"/>
            <a:ext cx="4445185" cy="53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78"/>
          <a:stretch/>
        </p:blipFill>
        <p:spPr bwMode="auto">
          <a:xfrm>
            <a:off x="323528" y="4437112"/>
            <a:ext cx="3640806" cy="106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ItemViewModel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Get-set</a:t>
            </a:r>
          </a:p>
          <a:p>
            <a:r>
              <a:rPr lang="nl-BE" dirty="0" err="1" smtClean="0"/>
              <a:t>NotifyPropertyChanged</a:t>
            </a:r>
            <a:endParaRPr lang="nl-B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7052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58" y="3861048"/>
            <a:ext cx="51911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3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uild Wars 2 drag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3" r="7728"/>
          <a:stretch/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899592" y="548680"/>
            <a:ext cx="72390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Besluit</a:t>
            </a:r>
            <a:endParaRPr lang="nl-B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2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BE" dirty="0" smtClean="0"/>
              <a:t>Wat doet mijn </a:t>
            </a:r>
            <a:r>
              <a:rPr lang="nl-BE" dirty="0" err="1" smtClean="0"/>
              <a:t>app</a:t>
            </a:r>
            <a:r>
              <a:rPr lang="nl-BE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Code</a:t>
            </a:r>
          </a:p>
          <a:p>
            <a:pPr lvl="1">
              <a:lnSpc>
                <a:spcPct val="150000"/>
              </a:lnSpc>
            </a:pPr>
            <a:r>
              <a:rPr lang="nl-BE" dirty="0" err="1" smtClean="0"/>
              <a:t>MainPage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err="1" smtClean="0"/>
              <a:t>MainViewModel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err="1" smtClean="0"/>
              <a:t>ItemViewModel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71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Wat doet mijn </a:t>
            </a:r>
            <a:r>
              <a:rPr lang="nl-BE" dirty="0" err="1" smtClean="0"/>
              <a:t>app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BE" dirty="0" err="1" smtClean="0"/>
              <a:t>Xml</a:t>
            </a:r>
            <a:r>
              <a:rPr lang="nl-BE" dirty="0" smtClean="0"/>
              <a:t>: info events </a:t>
            </a:r>
            <a:r>
              <a:rPr lang="nl-BE" dirty="0" err="1" smtClean="0"/>
              <a:t>guild</a:t>
            </a:r>
            <a:r>
              <a:rPr lang="nl-BE" dirty="0" smtClean="0"/>
              <a:t> wars 2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Inlezen</a:t>
            </a:r>
            <a:endParaRPr lang="nl-BE" dirty="0" smtClean="0"/>
          </a:p>
          <a:p>
            <a:pPr>
              <a:lnSpc>
                <a:spcPct val="150000"/>
              </a:lnSpc>
            </a:pPr>
            <a:r>
              <a:rPr lang="nl-BE" dirty="0" smtClean="0"/>
              <a:t>Op basis van tijd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Data in </a:t>
            </a:r>
            <a:r>
              <a:rPr lang="nl-BE" dirty="0" err="1" smtClean="0"/>
              <a:t>xaml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smtClean="0"/>
              <a:t>Countdown 1</a:t>
            </a:r>
            <a:r>
              <a:rPr lang="nl-BE" baseline="30000" dirty="0" smtClean="0"/>
              <a:t>ste</a:t>
            </a:r>
            <a:r>
              <a:rPr lang="nl-BE" dirty="0" smtClean="0"/>
              <a:t> </a:t>
            </a:r>
            <a:r>
              <a:rPr lang="nl-BE" dirty="0" err="1" smtClean="0"/>
              <a:t>pivotItem</a:t>
            </a:r>
            <a:endParaRPr lang="nl-BE" dirty="0" smtClean="0"/>
          </a:p>
          <a:p>
            <a:pPr lvl="1">
              <a:lnSpc>
                <a:spcPct val="150000"/>
              </a:lnSpc>
            </a:pPr>
            <a:r>
              <a:rPr lang="nl-BE" dirty="0" smtClean="0"/>
              <a:t>Elke seconden </a:t>
            </a:r>
            <a:r>
              <a:rPr lang="nl-BE" dirty="0" err="1" smtClean="0"/>
              <a:t>refreshen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736304" cy="49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MainPage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PivotItems</a:t>
            </a:r>
            <a:r>
              <a:rPr lang="nl-BE" dirty="0" smtClean="0"/>
              <a:t>: alle drie zelfde code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60" y="2780928"/>
            <a:ext cx="6979920" cy="243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29840"/>
            <a:ext cx="6979920" cy="432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5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MainPage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PivotItems</a:t>
            </a:r>
            <a:r>
              <a:rPr lang="nl-BE" dirty="0" smtClean="0"/>
              <a:t>: naam</a:t>
            </a:r>
            <a:r>
              <a:rPr lang="nl-BE" dirty="0" smtClean="0">
                <a:sym typeface="Wingdings" panose="05000000000000000000" pitchFamily="2" charset="2"/>
              </a:rPr>
              <a:t> data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Delegate</a:t>
            </a:r>
            <a:r>
              <a:rPr lang="nl-BE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eerste data laden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Klaar? Toon data</a:t>
            </a:r>
            <a:endParaRPr lang="nl-B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90" y="4949190"/>
            <a:ext cx="3457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90" y="2636912"/>
            <a:ext cx="4267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0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Code eerder geladen?</a:t>
            </a:r>
            <a:br>
              <a:rPr lang="nl-BE" dirty="0" smtClean="0"/>
            </a:b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/>
              <a:t>boolean</a:t>
            </a:r>
            <a:r>
              <a:rPr lang="nl-BE" dirty="0" smtClean="0"/>
              <a:t> </a:t>
            </a:r>
            <a:r>
              <a:rPr lang="nl-BE" dirty="0" err="1" smtClean="0"/>
              <a:t>isolated</a:t>
            </a:r>
            <a:r>
              <a:rPr lang="nl-BE" dirty="0" smtClean="0"/>
              <a:t> storage</a:t>
            </a:r>
          </a:p>
          <a:p>
            <a:pPr lvl="1"/>
            <a:r>
              <a:rPr lang="nl-BE" dirty="0" err="1" smtClean="0"/>
              <a:t>False</a:t>
            </a:r>
            <a:r>
              <a:rPr lang="nl-BE" dirty="0" smtClean="0"/>
              <a:t>? </a:t>
            </a:r>
            <a:r>
              <a:rPr lang="nl-BE" dirty="0" err="1" smtClean="0"/>
              <a:t>DownloadFeed</a:t>
            </a:r>
            <a:endParaRPr lang="nl-BE" dirty="0" smtClean="0"/>
          </a:p>
          <a:p>
            <a:pPr lvl="1"/>
            <a:r>
              <a:rPr lang="nl-BE" dirty="0" smtClean="0"/>
              <a:t>True? </a:t>
            </a:r>
            <a:r>
              <a:rPr lang="nl-BE" dirty="0" err="1" smtClean="0"/>
              <a:t>ReadFeed</a:t>
            </a:r>
            <a:r>
              <a:rPr lang="nl-BE" dirty="0" smtClean="0"/>
              <a:t>: </a:t>
            </a:r>
            <a:r>
              <a:rPr lang="nl-BE" dirty="0" err="1" smtClean="0"/>
              <a:t>isolated</a:t>
            </a:r>
            <a:r>
              <a:rPr lang="nl-BE" dirty="0" smtClean="0"/>
              <a:t> storage</a:t>
            </a:r>
          </a:p>
          <a:p>
            <a:pPr lvl="1"/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77072"/>
            <a:ext cx="4686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700808"/>
            <a:ext cx="66770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71" y="1628800"/>
            <a:ext cx="72485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0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Xml</a:t>
            </a:r>
            <a:r>
              <a:rPr lang="nl-BE" dirty="0" smtClean="0"/>
              <a:t> in </a:t>
            </a:r>
            <a:r>
              <a:rPr lang="nl-BE" dirty="0" err="1" smtClean="0"/>
              <a:t>observableCollection</a:t>
            </a: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81066"/>
            <a:ext cx="5382394" cy="46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19" y="2146232"/>
            <a:ext cx="7492901" cy="471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smtClean="0"/>
              <a:t>Index ophalen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/>
              <a:t>UTC en </a:t>
            </a:r>
            <a:r>
              <a:rPr lang="nl-BE" dirty="0" err="1" smtClean="0"/>
              <a:t>eventTime</a:t>
            </a: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75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239000" cy="1143000"/>
          </a:xfrm>
        </p:spPr>
        <p:txBody>
          <a:bodyPr/>
          <a:lstStyle/>
          <a:p>
            <a:r>
              <a:rPr lang="nl-BE" dirty="0" smtClean="0"/>
              <a:t>CODE: </a:t>
            </a:r>
            <a:r>
              <a:rPr lang="nl-BE" dirty="0" err="1" smtClean="0"/>
              <a:t>MainViewModel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700808"/>
            <a:ext cx="7467600" cy="4419600"/>
          </a:xfrm>
        </p:spPr>
        <p:txBody>
          <a:bodyPr/>
          <a:lstStyle/>
          <a:p>
            <a:r>
              <a:rPr lang="nl-BE" dirty="0" err="1" smtClean="0"/>
              <a:t>PivotItems</a:t>
            </a:r>
            <a:r>
              <a:rPr lang="nl-BE" dirty="0" smtClean="0"/>
              <a:t> data ophalen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4362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623</TotalTime>
  <Words>110</Words>
  <Application>Microsoft Office PowerPoint</Application>
  <PresentationFormat>Diavoorstelling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Urban</vt:lpstr>
      <vt:lpstr>Guild Wars2 Event Timer App</vt:lpstr>
      <vt:lpstr>Inhoud</vt:lpstr>
      <vt:lpstr>Wat doet mijn app?</vt:lpstr>
      <vt:lpstr>CODE: MainPage</vt:lpstr>
      <vt:lpstr>CODE: MainPage</vt:lpstr>
      <vt:lpstr>CODE: MainViewModel</vt:lpstr>
      <vt:lpstr>CODE: MainViewModel</vt:lpstr>
      <vt:lpstr>CODE: MainViewModel</vt:lpstr>
      <vt:lpstr>CODE: MainViewModel</vt:lpstr>
      <vt:lpstr>CODE: MainViewModel</vt:lpstr>
      <vt:lpstr>CODE: ItemViewModel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Guild Wars2 Event Timer App</dc:title>
  <dc:creator>Sarah H</dc:creator>
  <cp:lastModifiedBy>Sarah H</cp:lastModifiedBy>
  <cp:revision>25</cp:revision>
  <dcterms:created xsi:type="dcterms:W3CDTF">2015-05-27T22:16:53Z</dcterms:created>
  <dcterms:modified xsi:type="dcterms:W3CDTF">2015-05-28T23:56:05Z</dcterms:modified>
</cp:coreProperties>
</file>