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/>
    <p:restoredTop sz="81528"/>
  </p:normalViewPr>
  <p:slideViewPr>
    <p:cSldViewPr snapToGrid="0" snapToObjects="1">
      <p:cViewPr varScale="1">
        <p:scale>
          <a:sx n="77" d="100"/>
          <a:sy n="7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290</Words>
  <Application>Microsoft Macintosh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Gallery</vt:lpstr>
      <vt:lpstr>Data Analysis Project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5</cp:revision>
  <dcterms:created xsi:type="dcterms:W3CDTF">2021-01-05T00:52:24Z</dcterms:created>
  <dcterms:modified xsi:type="dcterms:W3CDTF">2021-01-05T01:05:45Z</dcterms:modified>
</cp:coreProperties>
</file>