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5076663" y="1777190"/>
        <a:ext cx="1440157" cy="61094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the widely available Data resources. Pick a concept that can be analyzed on multiple factors (time, location, volume).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 in the US?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83366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7687A-11D7-5A4F-9457-BD056451C161}"/>
              </a:ext>
            </a:extLst>
          </p:cNvPr>
          <p:cNvSpPr/>
          <p:nvPr/>
        </p:nvSpPr>
        <p:spPr>
          <a:xfrm>
            <a:off x="10413076" y="5000509"/>
            <a:ext cx="1479666" cy="3298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1DCE76-07BD-B642-A82B-7775A8B5F458}"/>
              </a:ext>
            </a:extLst>
          </p:cNvPr>
          <p:cNvSpPr/>
          <p:nvPr/>
        </p:nvSpPr>
        <p:spPr>
          <a:xfrm>
            <a:off x="10413076" y="5378334"/>
            <a:ext cx="1479666" cy="3298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 Gate</a:t>
            </a:r>
          </a:p>
        </p:txBody>
      </p:sp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456</Words>
  <Application>Microsoft Macintosh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19</cp:revision>
  <dcterms:created xsi:type="dcterms:W3CDTF">2021-01-05T00:52:24Z</dcterms:created>
  <dcterms:modified xsi:type="dcterms:W3CDTF">2021-01-10T22:51:26Z</dcterms:modified>
</cp:coreProperties>
</file>