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1574"/>
  </p:normalViewPr>
  <p:slideViewPr>
    <p:cSldViewPr snapToGrid="0" snapToObjects="1">
      <p:cViewPr varScale="1">
        <p:scale>
          <a:sx n="77" d="100"/>
          <a:sy n="7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C5174-94EB-DE4C-AE3B-D66DB0F289F0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B4573-9752-CE4D-9B21-F03FAC0A4E98}">
      <dgm:prSet phldrT="[Text]" custT="1"/>
      <dgm:spPr/>
      <dgm:t>
        <a:bodyPr/>
        <a:lstStyle/>
        <a:p>
          <a:r>
            <a:rPr lang="en-US" sz="2000" b="0" dirty="0"/>
            <a:t>Brainstorm</a:t>
          </a:r>
        </a:p>
      </dgm:t>
    </dgm:pt>
    <dgm:pt modelId="{733E57C5-8198-F040-8B17-5964D4283562}" type="parTrans" cxnId="{BDC13F07-2C80-1D43-9359-9C3AFE07608A}">
      <dgm:prSet/>
      <dgm:spPr/>
      <dgm:t>
        <a:bodyPr/>
        <a:lstStyle/>
        <a:p>
          <a:endParaRPr lang="en-US"/>
        </a:p>
      </dgm:t>
    </dgm:pt>
    <dgm:pt modelId="{0ED5BCD9-E776-7E45-A1B7-081D606CBD44}" type="sibTrans" cxnId="{BDC13F07-2C80-1D43-9359-9C3AFE07608A}">
      <dgm:prSet/>
      <dgm:spPr/>
      <dgm:t>
        <a:bodyPr/>
        <a:lstStyle/>
        <a:p>
          <a:endParaRPr lang="en-US"/>
        </a:p>
      </dgm:t>
    </dgm:pt>
    <dgm:pt modelId="{02AC17F7-5E74-6745-9785-3B378A9EA37B}">
      <dgm:prSet phldrT="[Text]" custT="1"/>
      <dgm:spPr/>
      <dgm:t>
        <a:bodyPr/>
        <a:lstStyle/>
        <a:p>
          <a:r>
            <a:rPr lang="en-US" sz="1400" b="0" dirty="0"/>
            <a:t>Explore Data Sources</a:t>
          </a:r>
        </a:p>
      </dgm:t>
    </dgm:pt>
    <dgm:pt modelId="{B0897C2B-562B-EA49-959A-75313E19660D}" type="parTrans" cxnId="{350E8B28-DC11-6B40-9D79-E648F4603106}">
      <dgm:prSet/>
      <dgm:spPr/>
      <dgm:t>
        <a:bodyPr/>
        <a:lstStyle/>
        <a:p>
          <a:endParaRPr lang="en-US"/>
        </a:p>
      </dgm:t>
    </dgm:pt>
    <dgm:pt modelId="{94E579BA-08D4-DB43-9A9F-0F39E7B32246}" type="sibTrans" cxnId="{350E8B28-DC11-6B40-9D79-E648F4603106}">
      <dgm:prSet/>
      <dgm:spPr/>
      <dgm:t>
        <a:bodyPr/>
        <a:lstStyle/>
        <a:p>
          <a:endParaRPr lang="en-US"/>
        </a:p>
      </dgm:t>
    </dgm:pt>
    <dgm:pt modelId="{FBE2640A-87D5-4F47-96EB-2F1CB70D5AF3}">
      <dgm:prSet phldrT="[Text]" custT="1"/>
      <dgm:spPr/>
      <dgm:t>
        <a:bodyPr/>
        <a:lstStyle/>
        <a:p>
          <a:r>
            <a:rPr lang="en-US" sz="2000" b="0" dirty="0"/>
            <a:t>Collect Data</a:t>
          </a:r>
        </a:p>
      </dgm:t>
    </dgm:pt>
    <dgm:pt modelId="{70608D6C-6162-A249-AEE3-C850C57893E8}" type="parTrans" cxnId="{2F070696-79CA-8540-9011-820B94839E3D}">
      <dgm:prSet/>
      <dgm:spPr/>
      <dgm:t>
        <a:bodyPr/>
        <a:lstStyle/>
        <a:p>
          <a:endParaRPr lang="en-US"/>
        </a:p>
      </dgm:t>
    </dgm:pt>
    <dgm:pt modelId="{C5153930-8B57-3448-BADB-24DC4641E682}" type="sibTrans" cxnId="{2F070696-79CA-8540-9011-820B94839E3D}">
      <dgm:prSet/>
      <dgm:spPr/>
      <dgm:t>
        <a:bodyPr/>
        <a:lstStyle/>
        <a:p>
          <a:endParaRPr lang="en-US"/>
        </a:p>
      </dgm:t>
    </dgm:pt>
    <dgm:pt modelId="{36D7BCDA-E4BB-D949-B466-57ECDB73EDE9}">
      <dgm:prSet phldrT="[Text]" custT="1"/>
      <dgm:spPr/>
      <dgm:t>
        <a:bodyPr/>
        <a:lstStyle/>
        <a:p>
          <a:r>
            <a:rPr lang="en-US" sz="1400" b="0" dirty="0"/>
            <a:t>Covid-19 Cases</a:t>
          </a:r>
        </a:p>
      </dgm:t>
    </dgm:pt>
    <dgm:pt modelId="{2065DA7C-E00F-DF43-98B9-4566BA3604D9}" type="parTrans" cxnId="{D5C04162-6154-6443-8E14-ACCAA3B3A607}">
      <dgm:prSet/>
      <dgm:spPr/>
      <dgm:t>
        <a:bodyPr/>
        <a:lstStyle/>
        <a:p>
          <a:endParaRPr lang="en-US"/>
        </a:p>
      </dgm:t>
    </dgm:pt>
    <dgm:pt modelId="{E3A6FF26-83D7-0D46-AAD1-87EBD83B17FF}" type="sibTrans" cxnId="{D5C04162-6154-6443-8E14-ACCAA3B3A607}">
      <dgm:prSet/>
      <dgm:spPr/>
      <dgm:t>
        <a:bodyPr/>
        <a:lstStyle/>
        <a:p>
          <a:endParaRPr lang="en-US"/>
        </a:p>
      </dgm:t>
    </dgm:pt>
    <dgm:pt modelId="{5A893E2B-E89B-BE4C-AF3C-5533CC0FD0E6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5B591528-DC5C-B848-833D-AB4CCC40231F}" type="parTrans" cxnId="{AED2998F-417C-5E49-B52E-31079F4ED17E}">
      <dgm:prSet/>
      <dgm:spPr/>
      <dgm:t>
        <a:bodyPr/>
        <a:lstStyle/>
        <a:p>
          <a:endParaRPr lang="en-US"/>
        </a:p>
      </dgm:t>
    </dgm:pt>
    <dgm:pt modelId="{07984C1B-951F-464E-8AD1-3BDCF7499E85}" type="sibTrans" cxnId="{AED2998F-417C-5E49-B52E-31079F4ED17E}">
      <dgm:prSet/>
      <dgm:spPr/>
      <dgm:t>
        <a:bodyPr/>
        <a:lstStyle/>
        <a:p>
          <a:endParaRPr lang="en-US"/>
        </a:p>
      </dgm:t>
    </dgm:pt>
    <dgm:pt modelId="{6F9E8415-7BEB-F545-9AD1-F97E43387DF1}">
      <dgm:prSet custT="1"/>
      <dgm:spPr/>
      <dgm:t>
        <a:bodyPr/>
        <a:lstStyle/>
        <a:p>
          <a:r>
            <a:rPr lang="en-US" sz="2000" b="0" dirty="0"/>
            <a:t>Organize Data</a:t>
          </a:r>
        </a:p>
      </dgm:t>
    </dgm:pt>
    <dgm:pt modelId="{FF2AAB83-6969-E046-A616-0C2746D3C9D9}" type="parTrans" cxnId="{45BFCC94-7B07-DD41-86E6-563F280753DE}">
      <dgm:prSet/>
      <dgm:spPr/>
      <dgm:t>
        <a:bodyPr/>
        <a:lstStyle/>
        <a:p>
          <a:endParaRPr lang="en-US"/>
        </a:p>
      </dgm:t>
    </dgm:pt>
    <dgm:pt modelId="{2F4C5D3A-A588-B848-86A6-C947730FBDA7}" type="sibTrans" cxnId="{45BFCC94-7B07-DD41-86E6-563F280753DE}">
      <dgm:prSet/>
      <dgm:spPr/>
      <dgm:t>
        <a:bodyPr/>
        <a:lstStyle/>
        <a:p>
          <a:endParaRPr lang="en-US"/>
        </a:p>
      </dgm:t>
    </dgm:pt>
    <dgm:pt modelId="{BB7673A4-F943-8E4E-B238-23871B057044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4EFBDC61-BCE7-D941-8D24-C1E2FF152611}" type="parTrans" cxnId="{E0E16C91-28F2-BB44-8726-8A8E793D33D8}">
      <dgm:prSet/>
      <dgm:spPr/>
      <dgm:t>
        <a:bodyPr/>
        <a:lstStyle/>
        <a:p>
          <a:endParaRPr lang="en-US"/>
        </a:p>
      </dgm:t>
    </dgm:pt>
    <dgm:pt modelId="{2DE8218A-03EB-9B40-BD8D-AA5F2135817D}" type="sibTrans" cxnId="{E0E16C91-28F2-BB44-8726-8A8E793D33D8}">
      <dgm:prSet/>
      <dgm:spPr/>
      <dgm:t>
        <a:bodyPr/>
        <a:lstStyle/>
        <a:p>
          <a:endParaRPr lang="en-US"/>
        </a:p>
      </dgm:t>
    </dgm:pt>
    <dgm:pt modelId="{A9DEE4AD-093B-E44C-AE89-A6B765379BE9}">
      <dgm:prSet custT="1"/>
      <dgm:spPr/>
      <dgm:t>
        <a:bodyPr/>
        <a:lstStyle/>
        <a:p>
          <a:r>
            <a:rPr lang="en-US" sz="2000" b="0" dirty="0"/>
            <a:t>Visualize Data</a:t>
          </a:r>
        </a:p>
      </dgm:t>
    </dgm:pt>
    <dgm:pt modelId="{D31C39F1-7D99-2F45-B788-D64924B0E588}" type="parTrans" cxnId="{CF6033D7-87BF-A043-ACA2-16EB973FBB45}">
      <dgm:prSet/>
      <dgm:spPr/>
      <dgm:t>
        <a:bodyPr/>
        <a:lstStyle/>
        <a:p>
          <a:endParaRPr lang="en-US"/>
        </a:p>
      </dgm:t>
    </dgm:pt>
    <dgm:pt modelId="{018965DC-3115-9E4E-9D12-C195B3E6C2F8}" type="sibTrans" cxnId="{CF6033D7-87BF-A043-ACA2-16EB973FBB45}">
      <dgm:prSet/>
      <dgm:spPr/>
      <dgm:t>
        <a:bodyPr/>
        <a:lstStyle/>
        <a:p>
          <a:endParaRPr lang="en-US"/>
        </a:p>
      </dgm:t>
    </dgm:pt>
    <dgm:pt modelId="{2E16D0EE-0153-BD40-A3C5-6A1928FAA4F5}">
      <dgm:prSet custT="1"/>
      <dgm:spPr/>
      <dgm:t>
        <a:bodyPr/>
        <a:lstStyle/>
        <a:p>
          <a:r>
            <a:rPr lang="en-US" sz="2000" b="0" dirty="0"/>
            <a:t>Analyze </a:t>
          </a:r>
        </a:p>
      </dgm:t>
    </dgm:pt>
    <dgm:pt modelId="{E6D8A640-28FE-8E46-AC57-D979317CDB53}" type="parTrans" cxnId="{D1159D1C-2B1C-F64B-9081-469F57F165C5}">
      <dgm:prSet/>
      <dgm:spPr/>
      <dgm:t>
        <a:bodyPr/>
        <a:lstStyle/>
        <a:p>
          <a:endParaRPr lang="en-US"/>
        </a:p>
      </dgm:t>
    </dgm:pt>
    <dgm:pt modelId="{5A758444-7153-ED4B-9A64-C1ED1751AA97}" type="sibTrans" cxnId="{D1159D1C-2B1C-F64B-9081-469F57F165C5}">
      <dgm:prSet/>
      <dgm:spPr/>
      <dgm:t>
        <a:bodyPr/>
        <a:lstStyle/>
        <a:p>
          <a:endParaRPr lang="en-US"/>
        </a:p>
      </dgm:t>
    </dgm:pt>
    <dgm:pt modelId="{5D58C598-F7AF-E74A-8F28-DCBE13C03583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8EE4858B-65E3-2A4D-99E7-8292BFDE5632}" type="parTrans" cxnId="{ECEF7F0D-9339-2740-8449-31F90B5D194C}">
      <dgm:prSet/>
      <dgm:spPr/>
      <dgm:t>
        <a:bodyPr/>
        <a:lstStyle/>
        <a:p>
          <a:endParaRPr lang="en-US"/>
        </a:p>
      </dgm:t>
    </dgm:pt>
    <dgm:pt modelId="{77C77D42-3F8A-8643-B809-6A7DA5C8557A}" type="sibTrans" cxnId="{ECEF7F0D-9339-2740-8449-31F90B5D194C}">
      <dgm:prSet/>
      <dgm:spPr/>
      <dgm:t>
        <a:bodyPr/>
        <a:lstStyle/>
        <a:p>
          <a:endParaRPr lang="en-US"/>
        </a:p>
      </dgm:t>
    </dgm:pt>
    <dgm:pt modelId="{58A80F11-9CE8-1848-8441-1AD38C2CABBA}">
      <dgm:prSet custT="1"/>
      <dgm:spPr>
        <a:solidFill>
          <a:srgbClr val="FFC000"/>
        </a:solidFill>
      </dgm:spPr>
      <dgm:t>
        <a:bodyPr/>
        <a:lstStyle/>
        <a:p>
          <a:r>
            <a:rPr lang="en-US" sz="2000" b="0" dirty="0"/>
            <a:t>Review</a:t>
          </a:r>
        </a:p>
      </dgm:t>
    </dgm:pt>
    <dgm:pt modelId="{6E9FE33B-4105-B349-B60B-EA250A39AA2B}" type="parTrans" cxnId="{93835968-703A-0C49-BA82-CFAF41C438DB}">
      <dgm:prSet/>
      <dgm:spPr/>
      <dgm:t>
        <a:bodyPr/>
        <a:lstStyle/>
        <a:p>
          <a:endParaRPr lang="en-US"/>
        </a:p>
      </dgm:t>
    </dgm:pt>
    <dgm:pt modelId="{B8AC3FEC-6472-C946-956E-0FEF0FCF7CC0}" type="sibTrans" cxnId="{93835968-703A-0C49-BA82-CFAF41C438DB}">
      <dgm:prSet/>
      <dgm:spPr/>
      <dgm:t>
        <a:bodyPr/>
        <a:lstStyle/>
        <a:p>
          <a:endParaRPr lang="en-US"/>
        </a:p>
      </dgm:t>
    </dgm:pt>
    <dgm:pt modelId="{2494E046-A293-8743-94A9-816F9B727893}">
      <dgm:prSet custT="1"/>
      <dgm:spPr/>
      <dgm:t>
        <a:bodyPr/>
        <a:lstStyle/>
        <a:p>
          <a:r>
            <a:rPr lang="en-US" sz="1400" b="0" dirty="0"/>
            <a:t>Review Cleaned Data</a:t>
          </a:r>
        </a:p>
      </dgm:t>
    </dgm:pt>
    <dgm:pt modelId="{0B0F90B6-506E-6649-873A-AD3FE1CD4A16}" type="parTrans" cxnId="{ADDCD0DC-08F6-0B42-96E0-AD2E90E14A74}">
      <dgm:prSet/>
      <dgm:spPr/>
      <dgm:t>
        <a:bodyPr/>
        <a:lstStyle/>
        <a:p>
          <a:endParaRPr lang="en-US"/>
        </a:p>
      </dgm:t>
    </dgm:pt>
    <dgm:pt modelId="{6685ED33-CF31-BB4A-8F70-22E7395E2FC3}" type="sibTrans" cxnId="{ADDCD0DC-08F6-0B42-96E0-AD2E90E14A74}">
      <dgm:prSet/>
      <dgm:spPr/>
      <dgm:t>
        <a:bodyPr/>
        <a:lstStyle/>
        <a:p>
          <a:endParaRPr lang="en-US"/>
        </a:p>
      </dgm:t>
    </dgm:pt>
    <dgm:pt modelId="{C76077C3-7A17-2240-9520-9F8FD22D4FC9}">
      <dgm:prSet custT="1"/>
      <dgm:spPr/>
      <dgm:t>
        <a:bodyPr/>
        <a:lstStyle/>
        <a:p>
          <a:r>
            <a:rPr lang="en-US" sz="1400" b="0" dirty="0">
              <a:solidFill>
                <a:srgbClr val="FF0000"/>
              </a:solidFill>
            </a:rPr>
            <a:t>*Need to Update</a:t>
          </a:r>
        </a:p>
      </dgm:t>
    </dgm:pt>
    <dgm:pt modelId="{AB3DD5B1-85E0-254E-BC33-E80C42A5C887}" type="parTrans" cxnId="{F95C60D4-1F93-2048-B222-B2546D292EDA}">
      <dgm:prSet/>
      <dgm:spPr/>
      <dgm:t>
        <a:bodyPr/>
        <a:lstStyle/>
        <a:p>
          <a:endParaRPr lang="en-US"/>
        </a:p>
      </dgm:t>
    </dgm:pt>
    <dgm:pt modelId="{C15CFBC9-C655-414C-BB48-A039B30C163B}" type="sibTrans" cxnId="{F95C60D4-1F93-2048-B222-B2546D292EDA}">
      <dgm:prSet/>
      <dgm:spPr/>
      <dgm:t>
        <a:bodyPr/>
        <a:lstStyle/>
        <a:p>
          <a:endParaRPr lang="en-US"/>
        </a:p>
      </dgm:t>
    </dgm:pt>
    <dgm:pt modelId="{428DF7DD-2102-5B45-B530-68319393841E}">
      <dgm:prSet phldrT="[Text]" custT="1"/>
      <dgm:spPr/>
      <dgm:t>
        <a:bodyPr/>
        <a:lstStyle/>
        <a:p>
          <a:r>
            <a:rPr lang="en-US" sz="1400" b="0" dirty="0"/>
            <a:t>Consult TA's</a:t>
          </a:r>
        </a:p>
      </dgm:t>
    </dgm:pt>
    <dgm:pt modelId="{7C92E14B-A571-5D47-A653-45CA5D50385D}" type="parTrans" cxnId="{55A97E39-1BB4-3B47-B800-DB6275EE1C3D}">
      <dgm:prSet/>
      <dgm:spPr/>
      <dgm:t>
        <a:bodyPr/>
        <a:lstStyle/>
        <a:p>
          <a:endParaRPr lang="en-US"/>
        </a:p>
      </dgm:t>
    </dgm:pt>
    <dgm:pt modelId="{75F68DEE-DA29-7449-ACBA-F7840EA3C2BC}" type="sibTrans" cxnId="{55A97E39-1BB4-3B47-B800-DB6275EE1C3D}">
      <dgm:prSet/>
      <dgm:spPr/>
      <dgm:t>
        <a:bodyPr/>
        <a:lstStyle/>
        <a:p>
          <a:endParaRPr lang="en-US"/>
        </a:p>
      </dgm:t>
    </dgm:pt>
    <dgm:pt modelId="{594F6612-34DE-6641-9E12-DFDDFEE9039E}">
      <dgm:prSet phldrT="[Text]" custT="1"/>
      <dgm:spPr/>
      <dgm:t>
        <a:bodyPr/>
        <a:lstStyle/>
        <a:p>
          <a:r>
            <a:rPr lang="en-US" sz="1400" b="0" dirty="0"/>
            <a:t>Define Project Hypothesis</a:t>
          </a:r>
        </a:p>
      </dgm:t>
    </dgm:pt>
    <dgm:pt modelId="{D23A54D8-BFCF-D544-8BB7-2F8D6FE9F0A6}" type="parTrans" cxnId="{32C79BAD-A73E-3E49-AD16-1FBF3EBA085D}">
      <dgm:prSet/>
      <dgm:spPr/>
      <dgm:t>
        <a:bodyPr/>
        <a:lstStyle/>
        <a:p>
          <a:endParaRPr lang="en-US"/>
        </a:p>
      </dgm:t>
    </dgm:pt>
    <dgm:pt modelId="{29E75D75-531A-9140-A967-8BC509A6C40B}" type="sibTrans" cxnId="{32C79BAD-A73E-3E49-AD16-1FBF3EBA085D}">
      <dgm:prSet/>
      <dgm:spPr/>
      <dgm:t>
        <a:bodyPr/>
        <a:lstStyle/>
        <a:p>
          <a:endParaRPr lang="en-US"/>
        </a:p>
      </dgm:t>
    </dgm:pt>
    <dgm:pt modelId="{8824B295-8C25-2141-B5D6-F2B4B926FBF3}">
      <dgm:prSet phldrT="[Text]" custT="1"/>
      <dgm:spPr/>
      <dgm:t>
        <a:bodyPr/>
        <a:lstStyle/>
        <a:p>
          <a:r>
            <a:rPr lang="en-US" sz="1400" b="0" dirty="0"/>
            <a:t>Google Search Trends</a:t>
          </a:r>
        </a:p>
      </dgm:t>
    </dgm:pt>
    <dgm:pt modelId="{FD1D3600-2515-9047-84A1-8E350E4AF17F}" type="parTrans" cxnId="{68DB57C1-C055-C741-9D0B-389ECD4FC09C}">
      <dgm:prSet/>
      <dgm:spPr/>
      <dgm:t>
        <a:bodyPr/>
        <a:lstStyle/>
        <a:p>
          <a:endParaRPr lang="en-US"/>
        </a:p>
      </dgm:t>
    </dgm:pt>
    <dgm:pt modelId="{1ACA25C6-EA6B-6642-BC61-EE6254D3DC01}" type="sibTrans" cxnId="{68DB57C1-C055-C741-9D0B-389ECD4FC09C}">
      <dgm:prSet/>
      <dgm:spPr/>
      <dgm:t>
        <a:bodyPr/>
        <a:lstStyle/>
        <a:p>
          <a:endParaRPr lang="en-US"/>
        </a:p>
      </dgm:t>
    </dgm:pt>
    <dgm:pt modelId="{B2E55E24-76C8-7447-996F-8B6075884977}">
      <dgm:prSet phldrT="[Text]" custT="1"/>
      <dgm:spPr/>
      <dgm:t>
        <a:bodyPr/>
        <a:lstStyle/>
        <a:p>
          <a:r>
            <a:rPr lang="en-US" sz="1400" b="0" dirty="0"/>
            <a:t>State Restrictions</a:t>
          </a:r>
        </a:p>
      </dgm:t>
    </dgm:pt>
    <dgm:pt modelId="{FAF0F695-A1DA-3941-ABB5-717267BECBD1}" type="parTrans" cxnId="{D402D8AE-64F2-6F42-89D4-6A1553F2970C}">
      <dgm:prSet/>
      <dgm:spPr/>
      <dgm:t>
        <a:bodyPr/>
        <a:lstStyle/>
        <a:p>
          <a:endParaRPr lang="en-US"/>
        </a:p>
      </dgm:t>
    </dgm:pt>
    <dgm:pt modelId="{031578B4-767C-E44D-9FE3-77E69B95E857}" type="sibTrans" cxnId="{D402D8AE-64F2-6F42-89D4-6A1553F2970C}">
      <dgm:prSet/>
      <dgm:spPr/>
      <dgm:t>
        <a:bodyPr/>
        <a:lstStyle/>
        <a:p>
          <a:endParaRPr lang="en-US"/>
        </a:p>
      </dgm:t>
    </dgm:pt>
    <dgm:pt modelId="{3009B096-D069-BC42-999A-AAB67DBDCD5B}">
      <dgm:prSet custT="1"/>
      <dgm:spPr/>
      <dgm:t>
        <a:bodyPr/>
        <a:lstStyle/>
        <a:p>
          <a:r>
            <a:rPr lang="en-US" sz="1400" b="0" dirty="0"/>
            <a:t>Review Collected Data</a:t>
          </a:r>
        </a:p>
      </dgm:t>
    </dgm:pt>
    <dgm:pt modelId="{305299C0-EE81-A048-8DB5-7E48C24901BE}" type="parTrans" cxnId="{E52767CC-154E-5E47-8ECF-9BBB4FD4525C}">
      <dgm:prSet/>
      <dgm:spPr/>
      <dgm:t>
        <a:bodyPr/>
        <a:lstStyle/>
        <a:p>
          <a:endParaRPr lang="en-US"/>
        </a:p>
      </dgm:t>
    </dgm:pt>
    <dgm:pt modelId="{A8135A5B-A489-154D-AB47-B48D2B32DB8F}" type="sibTrans" cxnId="{E52767CC-154E-5E47-8ECF-9BBB4FD4525C}">
      <dgm:prSet/>
      <dgm:spPr/>
      <dgm:t>
        <a:bodyPr/>
        <a:lstStyle/>
        <a:p>
          <a:endParaRPr lang="en-US"/>
        </a:p>
      </dgm:t>
    </dgm:pt>
    <dgm:pt modelId="{24E20B78-1FFC-B145-9924-C57F6F9CA4EC}">
      <dgm:prSet custT="1"/>
      <dgm:spPr/>
      <dgm:t>
        <a:bodyPr/>
        <a:lstStyle/>
        <a:p>
          <a:r>
            <a:rPr lang="en-US" sz="1400" b="0" dirty="0"/>
            <a:t>Defined a Common Measure</a:t>
          </a:r>
        </a:p>
      </dgm:t>
    </dgm:pt>
    <dgm:pt modelId="{F7FE55AB-9509-594E-9BA2-9768FC5BA02E}" type="parTrans" cxnId="{FD33C5AF-1046-AF43-9946-8D0C3FEF9948}">
      <dgm:prSet/>
      <dgm:spPr/>
      <dgm:t>
        <a:bodyPr/>
        <a:lstStyle/>
        <a:p>
          <a:endParaRPr lang="en-US"/>
        </a:p>
      </dgm:t>
    </dgm:pt>
    <dgm:pt modelId="{D61115D8-CC7E-6945-BE59-5F85B7E71AFE}" type="sibTrans" cxnId="{FD33C5AF-1046-AF43-9946-8D0C3FEF9948}">
      <dgm:prSet/>
      <dgm:spPr/>
      <dgm:t>
        <a:bodyPr/>
        <a:lstStyle/>
        <a:p>
          <a:endParaRPr lang="en-US"/>
        </a:p>
      </dgm:t>
    </dgm:pt>
    <dgm:pt modelId="{48B98B79-FEDE-DD4D-BDAB-497F3C278C88}">
      <dgm:prSet custT="1"/>
      <dgm:spPr/>
      <dgm:t>
        <a:bodyPr/>
        <a:lstStyle/>
        <a:p>
          <a:r>
            <a:rPr lang="en-US" sz="1400" b="0" dirty="0"/>
            <a:t>Brainstorm Visualization ideas</a:t>
          </a:r>
        </a:p>
      </dgm:t>
    </dgm:pt>
    <dgm:pt modelId="{E5C509B1-AA08-C144-8E08-B5A7CBAD33F3}" type="parTrans" cxnId="{FFB24969-FDCB-0844-90E1-0E6C12972A5B}">
      <dgm:prSet/>
      <dgm:spPr/>
      <dgm:t>
        <a:bodyPr/>
        <a:lstStyle/>
        <a:p>
          <a:endParaRPr lang="en-US"/>
        </a:p>
      </dgm:t>
    </dgm:pt>
    <dgm:pt modelId="{43B993B2-9801-6944-B613-F531A183B940}" type="sibTrans" cxnId="{FFB24969-FDCB-0844-90E1-0E6C12972A5B}">
      <dgm:prSet/>
      <dgm:spPr/>
      <dgm:t>
        <a:bodyPr/>
        <a:lstStyle/>
        <a:p>
          <a:endParaRPr lang="en-US"/>
        </a:p>
      </dgm:t>
    </dgm:pt>
    <dgm:pt modelId="{3C94FD36-29F5-B040-996E-33D8CCAEB85A}" type="pres">
      <dgm:prSet presAssocID="{898C5174-94EB-DE4C-AE3B-D66DB0F289F0}" presName="Name0" presStyleCnt="0">
        <dgm:presLayoutVars>
          <dgm:dir/>
          <dgm:animLvl val="lvl"/>
          <dgm:resizeHandles val="exact"/>
        </dgm:presLayoutVars>
      </dgm:prSet>
      <dgm:spPr/>
    </dgm:pt>
    <dgm:pt modelId="{6D516832-5820-4D4B-A32B-AFD4E10C06DB}" type="pres">
      <dgm:prSet presAssocID="{A57B4573-9752-CE4D-9B21-F03FAC0A4E98}" presName="vertFlow" presStyleCnt="0"/>
      <dgm:spPr/>
    </dgm:pt>
    <dgm:pt modelId="{C3765B1C-8156-7444-81F2-9D0293BA5615}" type="pres">
      <dgm:prSet presAssocID="{A57B4573-9752-CE4D-9B21-F03FAC0A4E98}" presName="header" presStyleLbl="node1" presStyleIdx="0" presStyleCnt="7" custScaleY="219223"/>
      <dgm:spPr/>
    </dgm:pt>
    <dgm:pt modelId="{10D500A6-E33C-2340-9790-6D50B4EB2351}" type="pres">
      <dgm:prSet presAssocID="{B0897C2B-562B-EA49-959A-75313E19660D}" presName="parTrans" presStyleLbl="sibTrans2D1" presStyleIdx="0" presStyleCnt="13"/>
      <dgm:spPr/>
    </dgm:pt>
    <dgm:pt modelId="{6388C5A6-F5F1-094A-A5D4-5B7DF26E9699}" type="pres">
      <dgm:prSet presAssocID="{02AC17F7-5E74-6745-9785-3B378A9EA37B}" presName="child" presStyleLbl="alignAccFollowNode1" presStyleIdx="0" presStyleCnt="13" custScaleY="175611">
        <dgm:presLayoutVars>
          <dgm:chMax val="0"/>
          <dgm:bulletEnabled val="1"/>
        </dgm:presLayoutVars>
      </dgm:prSet>
      <dgm:spPr/>
    </dgm:pt>
    <dgm:pt modelId="{242EBDB3-BF34-904E-A317-EBF6A1858597}" type="pres">
      <dgm:prSet presAssocID="{94E579BA-08D4-DB43-9A9F-0F39E7B32246}" presName="sibTrans" presStyleLbl="sibTrans2D1" presStyleIdx="1" presStyleCnt="13"/>
      <dgm:spPr/>
    </dgm:pt>
    <dgm:pt modelId="{64541A2E-0A5B-784F-AFBC-8947BF3F52CA}" type="pres">
      <dgm:prSet presAssocID="{428DF7DD-2102-5B45-B530-68319393841E}" presName="child" presStyleLbl="alignAccFollowNode1" presStyleIdx="1" presStyleCnt="13" custScaleY="175611">
        <dgm:presLayoutVars>
          <dgm:chMax val="0"/>
          <dgm:bulletEnabled val="1"/>
        </dgm:presLayoutVars>
      </dgm:prSet>
      <dgm:spPr/>
    </dgm:pt>
    <dgm:pt modelId="{B59D26C6-8805-4F4F-9EFD-4D187FA5A925}" type="pres">
      <dgm:prSet presAssocID="{75F68DEE-DA29-7449-ACBA-F7840EA3C2BC}" presName="sibTrans" presStyleLbl="sibTrans2D1" presStyleIdx="2" presStyleCnt="13"/>
      <dgm:spPr/>
    </dgm:pt>
    <dgm:pt modelId="{294EA16D-1E26-8443-8359-102D903AF8E7}" type="pres">
      <dgm:prSet presAssocID="{594F6612-34DE-6641-9E12-DFDDFEE9039E}" presName="child" presStyleLbl="alignAccFollowNode1" presStyleIdx="2" presStyleCnt="13" custScaleY="175611">
        <dgm:presLayoutVars>
          <dgm:chMax val="0"/>
          <dgm:bulletEnabled val="1"/>
        </dgm:presLayoutVars>
      </dgm:prSet>
      <dgm:spPr/>
    </dgm:pt>
    <dgm:pt modelId="{CD0FBC55-D6F2-784B-B564-60466BD0DD23}" type="pres">
      <dgm:prSet presAssocID="{A57B4573-9752-CE4D-9B21-F03FAC0A4E98}" presName="hSp" presStyleCnt="0"/>
      <dgm:spPr/>
    </dgm:pt>
    <dgm:pt modelId="{24FBAAC4-B892-1A44-B798-3528C5C5DA7E}" type="pres">
      <dgm:prSet presAssocID="{FBE2640A-87D5-4F47-96EB-2F1CB70D5AF3}" presName="vertFlow" presStyleCnt="0"/>
      <dgm:spPr/>
    </dgm:pt>
    <dgm:pt modelId="{73B0273D-7348-4042-9720-ACA5A59E2CA7}" type="pres">
      <dgm:prSet presAssocID="{FBE2640A-87D5-4F47-96EB-2F1CB70D5AF3}" presName="header" presStyleLbl="node1" presStyleIdx="1" presStyleCnt="7" custScaleY="219223"/>
      <dgm:spPr/>
    </dgm:pt>
    <dgm:pt modelId="{3354D689-792B-BF41-8E28-F8CA6A7F8841}" type="pres">
      <dgm:prSet presAssocID="{2065DA7C-E00F-DF43-98B9-4566BA3604D9}" presName="parTrans" presStyleLbl="sibTrans2D1" presStyleIdx="3" presStyleCnt="13"/>
      <dgm:spPr/>
    </dgm:pt>
    <dgm:pt modelId="{841E770B-5AEA-1C46-8545-C41C43D05ECC}" type="pres">
      <dgm:prSet presAssocID="{36D7BCDA-E4BB-D949-B466-57ECDB73EDE9}" presName="child" presStyleLbl="alignAccFollowNode1" presStyleIdx="3" presStyleCnt="13" custScaleY="175611">
        <dgm:presLayoutVars>
          <dgm:chMax val="0"/>
          <dgm:bulletEnabled val="1"/>
        </dgm:presLayoutVars>
      </dgm:prSet>
      <dgm:spPr/>
    </dgm:pt>
    <dgm:pt modelId="{6C2A8A67-2B11-7746-8141-CB9515E7AF09}" type="pres">
      <dgm:prSet presAssocID="{E3A6FF26-83D7-0D46-AAD1-87EBD83B17FF}" presName="sibTrans" presStyleLbl="sibTrans2D1" presStyleIdx="4" presStyleCnt="13"/>
      <dgm:spPr/>
    </dgm:pt>
    <dgm:pt modelId="{FB4EA5B9-A235-2144-B5D9-BE5BDE1FEAA3}" type="pres">
      <dgm:prSet presAssocID="{8824B295-8C25-2141-B5D6-F2B4B926FBF3}" presName="child" presStyleLbl="alignAccFollowNode1" presStyleIdx="4" presStyleCnt="13" custScaleY="175611">
        <dgm:presLayoutVars>
          <dgm:chMax val="0"/>
          <dgm:bulletEnabled val="1"/>
        </dgm:presLayoutVars>
      </dgm:prSet>
      <dgm:spPr/>
    </dgm:pt>
    <dgm:pt modelId="{E1583A09-4CA6-9743-9A41-03E64C4D547D}" type="pres">
      <dgm:prSet presAssocID="{1ACA25C6-EA6B-6642-BC61-EE6254D3DC01}" presName="sibTrans" presStyleLbl="sibTrans2D1" presStyleIdx="5" presStyleCnt="13"/>
      <dgm:spPr/>
    </dgm:pt>
    <dgm:pt modelId="{710EFF23-8AB5-1748-B753-14EC1981A01A}" type="pres">
      <dgm:prSet presAssocID="{B2E55E24-76C8-7447-996F-8B6075884977}" presName="child" presStyleLbl="alignAccFollowNode1" presStyleIdx="5" presStyleCnt="13" custScaleY="175611">
        <dgm:presLayoutVars>
          <dgm:chMax val="0"/>
          <dgm:bulletEnabled val="1"/>
        </dgm:presLayoutVars>
      </dgm:prSet>
      <dgm:spPr/>
    </dgm:pt>
    <dgm:pt modelId="{F4D6A7CF-E207-D74B-ACAA-577B0BF948F9}" type="pres">
      <dgm:prSet presAssocID="{FBE2640A-87D5-4F47-96EB-2F1CB70D5AF3}" presName="hSp" presStyleCnt="0"/>
      <dgm:spPr/>
    </dgm:pt>
    <dgm:pt modelId="{97A47DA9-BD2C-0F4D-9076-10C5A7BF6FA0}" type="pres">
      <dgm:prSet presAssocID="{5A893E2B-E89B-BE4C-AF3C-5533CC0FD0E6}" presName="vertFlow" presStyleCnt="0"/>
      <dgm:spPr/>
    </dgm:pt>
    <dgm:pt modelId="{088683D4-4D78-5C4D-A6BC-BAC7FDA2C5B7}" type="pres">
      <dgm:prSet presAssocID="{5A893E2B-E89B-BE4C-AF3C-5533CC0FD0E6}" presName="header" presStyleLbl="node1" presStyleIdx="2" presStyleCnt="7" custScaleY="219223"/>
      <dgm:spPr/>
    </dgm:pt>
    <dgm:pt modelId="{416B8FE7-7D59-1F4D-A25C-34ABB384F8D1}" type="pres">
      <dgm:prSet presAssocID="{305299C0-EE81-A048-8DB5-7E48C24901BE}" presName="parTrans" presStyleLbl="sibTrans2D1" presStyleIdx="6" presStyleCnt="13"/>
      <dgm:spPr/>
    </dgm:pt>
    <dgm:pt modelId="{9A1B8672-2CE8-414D-A672-BA69FB633BAE}" type="pres">
      <dgm:prSet presAssocID="{3009B096-D069-BC42-999A-AAB67DBDCD5B}" presName="child" presStyleLbl="alignAccFollowNode1" presStyleIdx="6" presStyleCnt="13" custScaleY="175611">
        <dgm:presLayoutVars>
          <dgm:chMax val="0"/>
          <dgm:bulletEnabled val="1"/>
        </dgm:presLayoutVars>
      </dgm:prSet>
      <dgm:spPr/>
    </dgm:pt>
    <dgm:pt modelId="{1073260A-A87E-1042-8C61-FD32C3E2990B}" type="pres">
      <dgm:prSet presAssocID="{A8135A5B-A489-154D-AB47-B48D2B32DB8F}" presName="sibTrans" presStyleLbl="sibTrans2D1" presStyleIdx="7" presStyleCnt="13"/>
      <dgm:spPr/>
    </dgm:pt>
    <dgm:pt modelId="{7073CD36-6660-9B4A-B4AD-3F40083033A6}" type="pres">
      <dgm:prSet presAssocID="{24E20B78-1FFC-B145-9924-C57F6F9CA4EC}" presName="child" presStyleLbl="alignAccFollowNode1" presStyleIdx="7" presStyleCnt="13" custScaleY="175611">
        <dgm:presLayoutVars>
          <dgm:chMax val="0"/>
          <dgm:bulletEnabled val="1"/>
        </dgm:presLayoutVars>
      </dgm:prSet>
      <dgm:spPr/>
    </dgm:pt>
    <dgm:pt modelId="{327F7D17-0F7A-7B44-8373-EB10B7CD765A}" type="pres">
      <dgm:prSet presAssocID="{5A893E2B-E89B-BE4C-AF3C-5533CC0FD0E6}" presName="hSp" presStyleCnt="0"/>
      <dgm:spPr/>
    </dgm:pt>
    <dgm:pt modelId="{87F2CB93-D044-0E49-AE2C-0D110FCDED16}" type="pres">
      <dgm:prSet presAssocID="{6F9E8415-7BEB-F545-9AD1-F97E43387DF1}" presName="vertFlow" presStyleCnt="0"/>
      <dgm:spPr/>
    </dgm:pt>
    <dgm:pt modelId="{4ADE6C04-70AD-0446-B6FD-35079C49FFD6}" type="pres">
      <dgm:prSet presAssocID="{6F9E8415-7BEB-F545-9AD1-F97E43387DF1}" presName="header" presStyleLbl="node1" presStyleIdx="3" presStyleCnt="7" custScaleY="219223"/>
      <dgm:spPr/>
    </dgm:pt>
    <dgm:pt modelId="{F2A709A2-1CA5-9646-9DB5-432064AF85DB}" type="pres">
      <dgm:prSet presAssocID="{4EFBDC61-BCE7-D941-8D24-C1E2FF152611}" presName="parTrans" presStyleLbl="sibTrans2D1" presStyleIdx="8" presStyleCnt="13"/>
      <dgm:spPr/>
    </dgm:pt>
    <dgm:pt modelId="{181593FC-C2EE-394F-A114-1882CB1CAD2E}" type="pres">
      <dgm:prSet presAssocID="{BB7673A4-F943-8E4E-B238-23871B057044}" presName="child" presStyleLbl="alignAccFollowNode1" presStyleIdx="8" presStyleCnt="13" custScaleY="175611">
        <dgm:presLayoutVars>
          <dgm:chMax val="0"/>
          <dgm:bulletEnabled val="1"/>
        </dgm:presLayoutVars>
      </dgm:prSet>
      <dgm:spPr/>
    </dgm:pt>
    <dgm:pt modelId="{AD39B9FA-B929-2749-BF9E-DDC3F9313856}" type="pres">
      <dgm:prSet presAssocID="{6F9E8415-7BEB-F545-9AD1-F97E43387DF1}" presName="hSp" presStyleCnt="0"/>
      <dgm:spPr/>
    </dgm:pt>
    <dgm:pt modelId="{C285EBB2-DA73-2B43-B5A4-60AB48B3369D}" type="pres">
      <dgm:prSet presAssocID="{58A80F11-9CE8-1848-8441-1AD38C2CABBA}" presName="vertFlow" presStyleCnt="0"/>
      <dgm:spPr/>
    </dgm:pt>
    <dgm:pt modelId="{293EE86D-6C95-C54D-B190-C6810E79A98B}" type="pres">
      <dgm:prSet presAssocID="{58A80F11-9CE8-1848-8441-1AD38C2CABBA}" presName="header" presStyleLbl="node1" presStyleIdx="4" presStyleCnt="7" custScaleY="219223"/>
      <dgm:spPr/>
    </dgm:pt>
    <dgm:pt modelId="{0E4E1DC6-D79B-7A43-A6A4-7AAEB5BA0D36}" type="pres">
      <dgm:prSet presAssocID="{0B0F90B6-506E-6649-873A-AD3FE1CD4A16}" presName="parTrans" presStyleLbl="sibTrans2D1" presStyleIdx="9" presStyleCnt="13"/>
      <dgm:spPr/>
    </dgm:pt>
    <dgm:pt modelId="{CD31F6B9-66D4-8549-8593-9EF82007421A}" type="pres">
      <dgm:prSet presAssocID="{2494E046-A293-8743-94A9-816F9B727893}" presName="child" presStyleLbl="alignAccFollowNode1" presStyleIdx="9" presStyleCnt="13" custScaleY="175611">
        <dgm:presLayoutVars>
          <dgm:chMax val="0"/>
          <dgm:bulletEnabled val="1"/>
        </dgm:presLayoutVars>
      </dgm:prSet>
      <dgm:spPr/>
    </dgm:pt>
    <dgm:pt modelId="{031ABB83-D440-6D4B-8064-F980922F428F}" type="pres">
      <dgm:prSet presAssocID="{6685ED33-CF31-BB4A-8F70-22E7395E2FC3}" presName="sibTrans" presStyleLbl="sibTrans2D1" presStyleIdx="10" presStyleCnt="13"/>
      <dgm:spPr/>
    </dgm:pt>
    <dgm:pt modelId="{381A3F45-9589-234A-8154-A2B679621008}" type="pres">
      <dgm:prSet presAssocID="{48B98B79-FEDE-DD4D-BDAB-497F3C278C88}" presName="child" presStyleLbl="alignAccFollowNode1" presStyleIdx="10" presStyleCnt="13" custScaleY="175611">
        <dgm:presLayoutVars>
          <dgm:chMax val="0"/>
          <dgm:bulletEnabled val="1"/>
        </dgm:presLayoutVars>
      </dgm:prSet>
      <dgm:spPr/>
    </dgm:pt>
    <dgm:pt modelId="{1E99F21C-A54D-FB45-A632-5AD1892EB29A}" type="pres">
      <dgm:prSet presAssocID="{58A80F11-9CE8-1848-8441-1AD38C2CABBA}" presName="hSp" presStyleCnt="0"/>
      <dgm:spPr/>
    </dgm:pt>
    <dgm:pt modelId="{5BD54348-A221-D240-ACE4-5419C1B69A1B}" type="pres">
      <dgm:prSet presAssocID="{A9DEE4AD-093B-E44C-AE89-A6B765379BE9}" presName="vertFlow" presStyleCnt="0"/>
      <dgm:spPr/>
    </dgm:pt>
    <dgm:pt modelId="{CD251BD9-1808-994A-9D7B-44D585859501}" type="pres">
      <dgm:prSet presAssocID="{A9DEE4AD-093B-E44C-AE89-A6B765379BE9}" presName="header" presStyleLbl="node1" presStyleIdx="5" presStyleCnt="7" custScaleY="219223"/>
      <dgm:spPr/>
    </dgm:pt>
    <dgm:pt modelId="{B6D64924-3669-9347-BC66-29FB0474CBE3}" type="pres">
      <dgm:prSet presAssocID="{8EE4858B-65E3-2A4D-99E7-8292BFDE5632}" presName="parTrans" presStyleLbl="sibTrans2D1" presStyleIdx="11" presStyleCnt="13"/>
      <dgm:spPr/>
    </dgm:pt>
    <dgm:pt modelId="{4B2731B8-55E5-7D42-B17A-D23E6665319E}" type="pres">
      <dgm:prSet presAssocID="{5D58C598-F7AF-E74A-8F28-DCBE13C03583}" presName="child" presStyleLbl="alignAccFollowNode1" presStyleIdx="11" presStyleCnt="13" custScaleY="175611">
        <dgm:presLayoutVars>
          <dgm:chMax val="0"/>
          <dgm:bulletEnabled val="1"/>
        </dgm:presLayoutVars>
      </dgm:prSet>
      <dgm:spPr/>
    </dgm:pt>
    <dgm:pt modelId="{524DC586-C4AF-F348-B7CE-C442E4513DC2}" type="pres">
      <dgm:prSet presAssocID="{A9DEE4AD-093B-E44C-AE89-A6B765379BE9}" presName="hSp" presStyleCnt="0"/>
      <dgm:spPr/>
    </dgm:pt>
    <dgm:pt modelId="{0BE0A80F-63D6-BA48-8E85-877B7BE8D8F2}" type="pres">
      <dgm:prSet presAssocID="{2E16D0EE-0153-BD40-A3C5-6A1928FAA4F5}" presName="vertFlow" presStyleCnt="0"/>
      <dgm:spPr/>
    </dgm:pt>
    <dgm:pt modelId="{69FBF7F5-8FE6-A845-9DD2-9B15C98D71DA}" type="pres">
      <dgm:prSet presAssocID="{2E16D0EE-0153-BD40-A3C5-6A1928FAA4F5}" presName="header" presStyleLbl="node1" presStyleIdx="6" presStyleCnt="7" custScaleY="219223"/>
      <dgm:spPr/>
    </dgm:pt>
    <dgm:pt modelId="{4392A30B-F377-954A-B7E2-CA21997708C9}" type="pres">
      <dgm:prSet presAssocID="{AB3DD5B1-85E0-254E-BC33-E80C42A5C887}" presName="parTrans" presStyleLbl="sibTrans2D1" presStyleIdx="12" presStyleCnt="13"/>
      <dgm:spPr/>
    </dgm:pt>
    <dgm:pt modelId="{A1294BDB-B6AB-5840-8AB7-64B756FBD7BC}" type="pres">
      <dgm:prSet presAssocID="{C76077C3-7A17-2240-9520-9F8FD22D4FC9}" presName="child" presStyleLbl="alignAccFollowNode1" presStyleIdx="12" presStyleCnt="13" custScaleY="175611">
        <dgm:presLayoutVars>
          <dgm:chMax val="0"/>
          <dgm:bulletEnabled val="1"/>
        </dgm:presLayoutVars>
      </dgm:prSet>
      <dgm:spPr/>
    </dgm:pt>
  </dgm:ptLst>
  <dgm:cxnLst>
    <dgm:cxn modelId="{7956AF01-44BD-7244-8269-3ED166C93C90}" type="presOf" srcId="{B2E55E24-76C8-7447-996F-8B6075884977}" destId="{710EFF23-8AB5-1748-B753-14EC1981A01A}" srcOrd="0" destOrd="0" presId="urn:microsoft.com/office/officeart/2005/8/layout/lProcess1"/>
    <dgm:cxn modelId="{4841B701-D985-564C-800C-7075272F169E}" type="presOf" srcId="{428DF7DD-2102-5B45-B530-68319393841E}" destId="{64541A2E-0A5B-784F-AFBC-8947BF3F52CA}" srcOrd="0" destOrd="0" presId="urn:microsoft.com/office/officeart/2005/8/layout/lProcess1"/>
    <dgm:cxn modelId="{BDC13F07-2C80-1D43-9359-9C3AFE07608A}" srcId="{898C5174-94EB-DE4C-AE3B-D66DB0F289F0}" destId="{A57B4573-9752-CE4D-9B21-F03FAC0A4E98}" srcOrd="0" destOrd="0" parTransId="{733E57C5-8198-F040-8B17-5964D4283562}" sibTransId="{0ED5BCD9-E776-7E45-A1B7-081D606CBD44}"/>
    <dgm:cxn modelId="{ECEF7F0D-9339-2740-8449-31F90B5D194C}" srcId="{A9DEE4AD-093B-E44C-AE89-A6B765379BE9}" destId="{5D58C598-F7AF-E74A-8F28-DCBE13C03583}" srcOrd="0" destOrd="0" parTransId="{8EE4858B-65E3-2A4D-99E7-8292BFDE5632}" sibTransId="{77C77D42-3F8A-8643-B809-6A7DA5C8557A}"/>
    <dgm:cxn modelId="{D1159D1C-2B1C-F64B-9081-469F57F165C5}" srcId="{898C5174-94EB-DE4C-AE3B-D66DB0F289F0}" destId="{2E16D0EE-0153-BD40-A3C5-6A1928FAA4F5}" srcOrd="6" destOrd="0" parTransId="{E6D8A640-28FE-8E46-AC57-D979317CDB53}" sibTransId="{5A758444-7153-ED4B-9A64-C1ED1751AA97}"/>
    <dgm:cxn modelId="{350E8B28-DC11-6B40-9D79-E648F4603106}" srcId="{A57B4573-9752-CE4D-9B21-F03FAC0A4E98}" destId="{02AC17F7-5E74-6745-9785-3B378A9EA37B}" srcOrd="0" destOrd="0" parTransId="{B0897C2B-562B-EA49-959A-75313E19660D}" sibTransId="{94E579BA-08D4-DB43-9A9F-0F39E7B32246}"/>
    <dgm:cxn modelId="{9C33092A-CA4E-284C-9D54-DCF9AEF05698}" type="presOf" srcId="{94E579BA-08D4-DB43-9A9F-0F39E7B32246}" destId="{242EBDB3-BF34-904E-A317-EBF6A1858597}" srcOrd="0" destOrd="0" presId="urn:microsoft.com/office/officeart/2005/8/layout/lProcess1"/>
    <dgm:cxn modelId="{495B7730-CCCB-3E4F-ACAE-D9C8A2AD58C4}" type="presOf" srcId="{75F68DEE-DA29-7449-ACBA-F7840EA3C2BC}" destId="{B59D26C6-8805-4F4F-9EFD-4D187FA5A925}" srcOrd="0" destOrd="0" presId="urn:microsoft.com/office/officeart/2005/8/layout/lProcess1"/>
    <dgm:cxn modelId="{55A97E39-1BB4-3B47-B800-DB6275EE1C3D}" srcId="{A57B4573-9752-CE4D-9B21-F03FAC0A4E98}" destId="{428DF7DD-2102-5B45-B530-68319393841E}" srcOrd="1" destOrd="0" parTransId="{7C92E14B-A571-5D47-A653-45CA5D50385D}" sibTransId="{75F68DEE-DA29-7449-ACBA-F7840EA3C2BC}"/>
    <dgm:cxn modelId="{F8DF273B-42A8-D24B-A4B9-334B8B17FA31}" type="presOf" srcId="{AB3DD5B1-85E0-254E-BC33-E80C42A5C887}" destId="{4392A30B-F377-954A-B7E2-CA21997708C9}" srcOrd="0" destOrd="0" presId="urn:microsoft.com/office/officeart/2005/8/layout/lProcess1"/>
    <dgm:cxn modelId="{6A106E3C-D3D9-B74B-8A4A-1B830A72840A}" type="presOf" srcId="{6F9E8415-7BEB-F545-9AD1-F97E43387DF1}" destId="{4ADE6C04-70AD-0446-B6FD-35079C49FFD6}" srcOrd="0" destOrd="0" presId="urn:microsoft.com/office/officeart/2005/8/layout/lProcess1"/>
    <dgm:cxn modelId="{7B08EE47-3F1D-534D-9D3B-574823960D9D}" type="presOf" srcId="{3009B096-D069-BC42-999A-AAB67DBDCD5B}" destId="{9A1B8672-2CE8-414D-A672-BA69FB633BAE}" srcOrd="0" destOrd="0" presId="urn:microsoft.com/office/officeart/2005/8/layout/lProcess1"/>
    <dgm:cxn modelId="{CDDD0A57-37D2-624B-9F21-C45CA249D95F}" type="presOf" srcId="{A57B4573-9752-CE4D-9B21-F03FAC0A4E98}" destId="{C3765B1C-8156-7444-81F2-9D0293BA5615}" srcOrd="0" destOrd="0" presId="urn:microsoft.com/office/officeart/2005/8/layout/lProcess1"/>
    <dgm:cxn modelId="{21A38D57-FC9C-8740-B066-B3D00FD535C3}" type="presOf" srcId="{C76077C3-7A17-2240-9520-9F8FD22D4FC9}" destId="{A1294BDB-B6AB-5840-8AB7-64B756FBD7BC}" srcOrd="0" destOrd="0" presId="urn:microsoft.com/office/officeart/2005/8/layout/lProcess1"/>
    <dgm:cxn modelId="{3496325A-5ED3-5D47-B49C-BE15AE6AB171}" type="presOf" srcId="{898C5174-94EB-DE4C-AE3B-D66DB0F289F0}" destId="{3C94FD36-29F5-B040-996E-33D8CCAEB85A}" srcOrd="0" destOrd="0" presId="urn:microsoft.com/office/officeart/2005/8/layout/lProcess1"/>
    <dgm:cxn modelId="{43194C5A-3BA4-4642-B787-06E48B7B7851}" type="presOf" srcId="{36D7BCDA-E4BB-D949-B466-57ECDB73EDE9}" destId="{841E770B-5AEA-1C46-8545-C41C43D05ECC}" srcOrd="0" destOrd="0" presId="urn:microsoft.com/office/officeart/2005/8/layout/lProcess1"/>
    <dgm:cxn modelId="{A332BA5D-CEAC-2249-8B63-76DD614B6592}" type="presOf" srcId="{E3A6FF26-83D7-0D46-AAD1-87EBD83B17FF}" destId="{6C2A8A67-2B11-7746-8141-CB9515E7AF09}" srcOrd="0" destOrd="0" presId="urn:microsoft.com/office/officeart/2005/8/layout/lProcess1"/>
    <dgm:cxn modelId="{D5C04162-6154-6443-8E14-ACCAA3B3A607}" srcId="{FBE2640A-87D5-4F47-96EB-2F1CB70D5AF3}" destId="{36D7BCDA-E4BB-D949-B466-57ECDB73EDE9}" srcOrd="0" destOrd="0" parTransId="{2065DA7C-E00F-DF43-98B9-4566BA3604D9}" sibTransId="{E3A6FF26-83D7-0D46-AAD1-87EBD83B17FF}"/>
    <dgm:cxn modelId="{CF158D67-D2DE-B146-8A6B-045344D15DB8}" type="presOf" srcId="{FBE2640A-87D5-4F47-96EB-2F1CB70D5AF3}" destId="{73B0273D-7348-4042-9720-ACA5A59E2CA7}" srcOrd="0" destOrd="0" presId="urn:microsoft.com/office/officeart/2005/8/layout/lProcess1"/>
    <dgm:cxn modelId="{93835968-703A-0C49-BA82-CFAF41C438DB}" srcId="{898C5174-94EB-DE4C-AE3B-D66DB0F289F0}" destId="{58A80F11-9CE8-1848-8441-1AD38C2CABBA}" srcOrd="4" destOrd="0" parTransId="{6E9FE33B-4105-B349-B60B-EA250A39AA2B}" sibTransId="{B8AC3FEC-6472-C946-956E-0FEF0FCF7CC0}"/>
    <dgm:cxn modelId="{FFB24969-FDCB-0844-90E1-0E6C12972A5B}" srcId="{58A80F11-9CE8-1848-8441-1AD38C2CABBA}" destId="{48B98B79-FEDE-DD4D-BDAB-497F3C278C88}" srcOrd="1" destOrd="0" parTransId="{E5C509B1-AA08-C144-8E08-B5A7CBAD33F3}" sibTransId="{43B993B2-9801-6944-B613-F531A183B940}"/>
    <dgm:cxn modelId="{9D5AE76E-865A-DE44-AD2C-F2E4E2A3E030}" type="presOf" srcId="{24E20B78-1FFC-B145-9924-C57F6F9CA4EC}" destId="{7073CD36-6660-9B4A-B4AD-3F40083033A6}" srcOrd="0" destOrd="0" presId="urn:microsoft.com/office/officeart/2005/8/layout/lProcess1"/>
    <dgm:cxn modelId="{48B23D70-3F3A-ED4E-8DA5-5582EC7A5DB8}" type="presOf" srcId="{0B0F90B6-506E-6649-873A-AD3FE1CD4A16}" destId="{0E4E1DC6-D79B-7A43-A6A4-7AAEB5BA0D36}" srcOrd="0" destOrd="0" presId="urn:microsoft.com/office/officeart/2005/8/layout/lProcess1"/>
    <dgm:cxn modelId="{5A727973-445C-9A42-A853-55D283845E67}" type="presOf" srcId="{8824B295-8C25-2141-B5D6-F2B4B926FBF3}" destId="{FB4EA5B9-A235-2144-B5D9-BE5BDE1FEAA3}" srcOrd="0" destOrd="0" presId="urn:microsoft.com/office/officeart/2005/8/layout/lProcess1"/>
    <dgm:cxn modelId="{AED2998F-417C-5E49-B52E-31079F4ED17E}" srcId="{898C5174-94EB-DE4C-AE3B-D66DB0F289F0}" destId="{5A893E2B-E89B-BE4C-AF3C-5533CC0FD0E6}" srcOrd="2" destOrd="0" parTransId="{5B591528-DC5C-B848-833D-AB4CCC40231F}" sibTransId="{07984C1B-951F-464E-8AD1-3BDCF7499E85}"/>
    <dgm:cxn modelId="{E0E16C91-28F2-BB44-8726-8A8E793D33D8}" srcId="{6F9E8415-7BEB-F545-9AD1-F97E43387DF1}" destId="{BB7673A4-F943-8E4E-B238-23871B057044}" srcOrd="0" destOrd="0" parTransId="{4EFBDC61-BCE7-D941-8D24-C1E2FF152611}" sibTransId="{2DE8218A-03EB-9B40-BD8D-AA5F2135817D}"/>
    <dgm:cxn modelId="{45BFCC94-7B07-DD41-86E6-563F280753DE}" srcId="{898C5174-94EB-DE4C-AE3B-D66DB0F289F0}" destId="{6F9E8415-7BEB-F545-9AD1-F97E43387DF1}" srcOrd="3" destOrd="0" parTransId="{FF2AAB83-6969-E046-A616-0C2746D3C9D9}" sibTransId="{2F4C5D3A-A588-B848-86A6-C947730FBDA7}"/>
    <dgm:cxn modelId="{2F070696-79CA-8540-9011-820B94839E3D}" srcId="{898C5174-94EB-DE4C-AE3B-D66DB0F289F0}" destId="{FBE2640A-87D5-4F47-96EB-2F1CB70D5AF3}" srcOrd="1" destOrd="0" parTransId="{70608D6C-6162-A249-AEE3-C850C57893E8}" sibTransId="{C5153930-8B57-3448-BADB-24DC4641E682}"/>
    <dgm:cxn modelId="{19D19098-4263-CA48-ABAE-90BB34C73690}" type="presOf" srcId="{5D58C598-F7AF-E74A-8F28-DCBE13C03583}" destId="{4B2731B8-55E5-7D42-B17A-D23E6665319E}" srcOrd="0" destOrd="0" presId="urn:microsoft.com/office/officeart/2005/8/layout/lProcess1"/>
    <dgm:cxn modelId="{05143D99-6A17-594B-AFFE-9AF4D2BB19FF}" type="presOf" srcId="{6685ED33-CF31-BB4A-8F70-22E7395E2FC3}" destId="{031ABB83-D440-6D4B-8064-F980922F428F}" srcOrd="0" destOrd="0" presId="urn:microsoft.com/office/officeart/2005/8/layout/lProcess1"/>
    <dgm:cxn modelId="{87B37399-ED10-094F-9ACE-DB3F8BAEDFB9}" type="presOf" srcId="{1ACA25C6-EA6B-6642-BC61-EE6254D3DC01}" destId="{E1583A09-4CA6-9743-9A41-03E64C4D547D}" srcOrd="0" destOrd="0" presId="urn:microsoft.com/office/officeart/2005/8/layout/lProcess1"/>
    <dgm:cxn modelId="{3EB8FF9A-F5FF-D244-AB8B-07340EF6B253}" type="presOf" srcId="{594F6612-34DE-6641-9E12-DFDDFEE9039E}" destId="{294EA16D-1E26-8443-8359-102D903AF8E7}" srcOrd="0" destOrd="0" presId="urn:microsoft.com/office/officeart/2005/8/layout/lProcess1"/>
    <dgm:cxn modelId="{10628E9E-5424-9946-B7C9-2D992A99026B}" type="presOf" srcId="{4EFBDC61-BCE7-D941-8D24-C1E2FF152611}" destId="{F2A709A2-1CA5-9646-9DB5-432064AF85DB}" srcOrd="0" destOrd="0" presId="urn:microsoft.com/office/officeart/2005/8/layout/lProcess1"/>
    <dgm:cxn modelId="{32C79BAD-A73E-3E49-AD16-1FBF3EBA085D}" srcId="{A57B4573-9752-CE4D-9B21-F03FAC0A4E98}" destId="{594F6612-34DE-6641-9E12-DFDDFEE9039E}" srcOrd="2" destOrd="0" parTransId="{D23A54D8-BFCF-D544-8BB7-2F8D6FE9F0A6}" sibTransId="{29E75D75-531A-9140-A967-8BC509A6C40B}"/>
    <dgm:cxn modelId="{D402D8AE-64F2-6F42-89D4-6A1553F2970C}" srcId="{FBE2640A-87D5-4F47-96EB-2F1CB70D5AF3}" destId="{B2E55E24-76C8-7447-996F-8B6075884977}" srcOrd="2" destOrd="0" parTransId="{FAF0F695-A1DA-3941-ABB5-717267BECBD1}" sibTransId="{031578B4-767C-E44D-9FE3-77E69B95E857}"/>
    <dgm:cxn modelId="{FD33C5AF-1046-AF43-9946-8D0C3FEF9948}" srcId="{5A893E2B-E89B-BE4C-AF3C-5533CC0FD0E6}" destId="{24E20B78-1FFC-B145-9924-C57F6F9CA4EC}" srcOrd="1" destOrd="0" parTransId="{F7FE55AB-9509-594E-9BA2-9768FC5BA02E}" sibTransId="{D61115D8-CC7E-6945-BE59-5F85B7E71AFE}"/>
    <dgm:cxn modelId="{5B0646B1-1D90-3E40-9EA0-25CC63852672}" type="presOf" srcId="{8EE4858B-65E3-2A4D-99E7-8292BFDE5632}" destId="{B6D64924-3669-9347-BC66-29FB0474CBE3}" srcOrd="0" destOrd="0" presId="urn:microsoft.com/office/officeart/2005/8/layout/lProcess1"/>
    <dgm:cxn modelId="{276643B8-54C6-6142-9140-12318024FFE6}" type="presOf" srcId="{A8135A5B-A489-154D-AB47-B48D2B32DB8F}" destId="{1073260A-A87E-1042-8C61-FD32C3E2990B}" srcOrd="0" destOrd="0" presId="urn:microsoft.com/office/officeart/2005/8/layout/lProcess1"/>
    <dgm:cxn modelId="{E8AF7AB8-A95B-0B49-B025-C5FB47B537A8}" type="presOf" srcId="{2E16D0EE-0153-BD40-A3C5-6A1928FAA4F5}" destId="{69FBF7F5-8FE6-A845-9DD2-9B15C98D71DA}" srcOrd="0" destOrd="0" presId="urn:microsoft.com/office/officeart/2005/8/layout/lProcess1"/>
    <dgm:cxn modelId="{68DB57C1-C055-C741-9D0B-389ECD4FC09C}" srcId="{FBE2640A-87D5-4F47-96EB-2F1CB70D5AF3}" destId="{8824B295-8C25-2141-B5D6-F2B4B926FBF3}" srcOrd="1" destOrd="0" parTransId="{FD1D3600-2515-9047-84A1-8E350E4AF17F}" sibTransId="{1ACA25C6-EA6B-6642-BC61-EE6254D3DC01}"/>
    <dgm:cxn modelId="{489FD2CA-ADF0-3946-9C36-6BE6317B94D0}" type="presOf" srcId="{BB7673A4-F943-8E4E-B238-23871B057044}" destId="{181593FC-C2EE-394F-A114-1882CB1CAD2E}" srcOrd="0" destOrd="0" presId="urn:microsoft.com/office/officeart/2005/8/layout/lProcess1"/>
    <dgm:cxn modelId="{6EC460CC-0E7A-4F40-80DF-73D262BD17D6}" type="presOf" srcId="{A9DEE4AD-093B-E44C-AE89-A6B765379BE9}" destId="{CD251BD9-1808-994A-9D7B-44D585859501}" srcOrd="0" destOrd="0" presId="urn:microsoft.com/office/officeart/2005/8/layout/lProcess1"/>
    <dgm:cxn modelId="{E52767CC-154E-5E47-8ECF-9BBB4FD4525C}" srcId="{5A893E2B-E89B-BE4C-AF3C-5533CC0FD0E6}" destId="{3009B096-D069-BC42-999A-AAB67DBDCD5B}" srcOrd="0" destOrd="0" parTransId="{305299C0-EE81-A048-8DB5-7E48C24901BE}" sibTransId="{A8135A5B-A489-154D-AB47-B48D2B32DB8F}"/>
    <dgm:cxn modelId="{B3D281CE-2209-6D43-BC82-5546F1126DA8}" type="presOf" srcId="{2494E046-A293-8743-94A9-816F9B727893}" destId="{CD31F6B9-66D4-8549-8593-9EF82007421A}" srcOrd="0" destOrd="0" presId="urn:microsoft.com/office/officeart/2005/8/layout/lProcess1"/>
    <dgm:cxn modelId="{F95C60D4-1F93-2048-B222-B2546D292EDA}" srcId="{2E16D0EE-0153-BD40-A3C5-6A1928FAA4F5}" destId="{C76077C3-7A17-2240-9520-9F8FD22D4FC9}" srcOrd="0" destOrd="0" parTransId="{AB3DD5B1-85E0-254E-BC33-E80C42A5C887}" sibTransId="{C15CFBC9-C655-414C-BB48-A039B30C163B}"/>
    <dgm:cxn modelId="{CF6033D7-87BF-A043-ACA2-16EB973FBB45}" srcId="{898C5174-94EB-DE4C-AE3B-D66DB0F289F0}" destId="{A9DEE4AD-093B-E44C-AE89-A6B765379BE9}" srcOrd="5" destOrd="0" parTransId="{D31C39F1-7D99-2F45-B788-D64924B0E588}" sibTransId="{018965DC-3115-9E4E-9D12-C195B3E6C2F8}"/>
    <dgm:cxn modelId="{5A05C9D7-CEB6-734E-9C6E-9BCB4CC8A62A}" type="presOf" srcId="{2065DA7C-E00F-DF43-98B9-4566BA3604D9}" destId="{3354D689-792B-BF41-8E28-F8CA6A7F8841}" srcOrd="0" destOrd="0" presId="urn:microsoft.com/office/officeart/2005/8/layout/lProcess1"/>
    <dgm:cxn modelId="{DA205BDB-511B-6045-B58F-68A4F966D264}" type="presOf" srcId="{48B98B79-FEDE-DD4D-BDAB-497F3C278C88}" destId="{381A3F45-9589-234A-8154-A2B679621008}" srcOrd="0" destOrd="0" presId="urn:microsoft.com/office/officeart/2005/8/layout/lProcess1"/>
    <dgm:cxn modelId="{ADDCD0DC-08F6-0B42-96E0-AD2E90E14A74}" srcId="{58A80F11-9CE8-1848-8441-1AD38C2CABBA}" destId="{2494E046-A293-8743-94A9-816F9B727893}" srcOrd="0" destOrd="0" parTransId="{0B0F90B6-506E-6649-873A-AD3FE1CD4A16}" sibTransId="{6685ED33-CF31-BB4A-8F70-22E7395E2FC3}"/>
    <dgm:cxn modelId="{1F4286E7-023B-804E-B043-4EBF5C06B181}" type="presOf" srcId="{305299C0-EE81-A048-8DB5-7E48C24901BE}" destId="{416B8FE7-7D59-1F4D-A25C-34ABB384F8D1}" srcOrd="0" destOrd="0" presId="urn:microsoft.com/office/officeart/2005/8/layout/lProcess1"/>
    <dgm:cxn modelId="{D6A928EE-50D7-A744-8EA2-01FA6F1C447D}" type="presOf" srcId="{5A893E2B-E89B-BE4C-AF3C-5533CC0FD0E6}" destId="{088683D4-4D78-5C4D-A6BC-BAC7FDA2C5B7}" srcOrd="0" destOrd="0" presId="urn:microsoft.com/office/officeart/2005/8/layout/lProcess1"/>
    <dgm:cxn modelId="{B97AF5EE-8545-E947-BABB-5FC10389F4BE}" type="presOf" srcId="{02AC17F7-5E74-6745-9785-3B378A9EA37B}" destId="{6388C5A6-F5F1-094A-A5D4-5B7DF26E9699}" srcOrd="0" destOrd="0" presId="urn:microsoft.com/office/officeart/2005/8/layout/lProcess1"/>
    <dgm:cxn modelId="{871C05F9-1CB4-E54C-A2AD-961D70C3471F}" type="presOf" srcId="{B0897C2B-562B-EA49-959A-75313E19660D}" destId="{10D500A6-E33C-2340-9790-6D50B4EB2351}" srcOrd="0" destOrd="0" presId="urn:microsoft.com/office/officeart/2005/8/layout/lProcess1"/>
    <dgm:cxn modelId="{1AE249FE-02E3-254E-BE7A-41A036AA747B}" type="presOf" srcId="{58A80F11-9CE8-1848-8441-1AD38C2CABBA}" destId="{293EE86D-6C95-C54D-B190-C6810E79A98B}" srcOrd="0" destOrd="0" presId="urn:microsoft.com/office/officeart/2005/8/layout/lProcess1"/>
    <dgm:cxn modelId="{84A6A039-6557-5D4D-94DB-9777DADE4611}" type="presParOf" srcId="{3C94FD36-29F5-B040-996E-33D8CCAEB85A}" destId="{6D516832-5820-4D4B-A32B-AFD4E10C06DB}" srcOrd="0" destOrd="0" presId="urn:microsoft.com/office/officeart/2005/8/layout/lProcess1"/>
    <dgm:cxn modelId="{D7CAC8A9-EFCD-8442-A32F-8F5634F6B058}" type="presParOf" srcId="{6D516832-5820-4D4B-A32B-AFD4E10C06DB}" destId="{C3765B1C-8156-7444-81F2-9D0293BA5615}" srcOrd="0" destOrd="0" presId="urn:microsoft.com/office/officeart/2005/8/layout/lProcess1"/>
    <dgm:cxn modelId="{1AC230C2-45FD-B842-BE00-7528B4B29EE7}" type="presParOf" srcId="{6D516832-5820-4D4B-A32B-AFD4E10C06DB}" destId="{10D500A6-E33C-2340-9790-6D50B4EB2351}" srcOrd="1" destOrd="0" presId="urn:microsoft.com/office/officeart/2005/8/layout/lProcess1"/>
    <dgm:cxn modelId="{526E3B77-4F7A-104A-B1BA-FD8C08186F5F}" type="presParOf" srcId="{6D516832-5820-4D4B-A32B-AFD4E10C06DB}" destId="{6388C5A6-F5F1-094A-A5D4-5B7DF26E9699}" srcOrd="2" destOrd="0" presId="urn:microsoft.com/office/officeart/2005/8/layout/lProcess1"/>
    <dgm:cxn modelId="{92353E67-51B8-7F43-BEF3-E53133D5056F}" type="presParOf" srcId="{6D516832-5820-4D4B-A32B-AFD4E10C06DB}" destId="{242EBDB3-BF34-904E-A317-EBF6A1858597}" srcOrd="3" destOrd="0" presId="urn:microsoft.com/office/officeart/2005/8/layout/lProcess1"/>
    <dgm:cxn modelId="{0CAADF8B-89AD-ED46-A89C-2EC84132D62D}" type="presParOf" srcId="{6D516832-5820-4D4B-A32B-AFD4E10C06DB}" destId="{64541A2E-0A5B-784F-AFBC-8947BF3F52CA}" srcOrd="4" destOrd="0" presId="urn:microsoft.com/office/officeart/2005/8/layout/lProcess1"/>
    <dgm:cxn modelId="{CD62EE47-0F7A-5348-AC65-B3514B5C1C7D}" type="presParOf" srcId="{6D516832-5820-4D4B-A32B-AFD4E10C06DB}" destId="{B59D26C6-8805-4F4F-9EFD-4D187FA5A925}" srcOrd="5" destOrd="0" presId="urn:microsoft.com/office/officeart/2005/8/layout/lProcess1"/>
    <dgm:cxn modelId="{8AE5C58B-3C5E-4E4C-A01A-4BC5FF664FE1}" type="presParOf" srcId="{6D516832-5820-4D4B-A32B-AFD4E10C06DB}" destId="{294EA16D-1E26-8443-8359-102D903AF8E7}" srcOrd="6" destOrd="0" presId="urn:microsoft.com/office/officeart/2005/8/layout/lProcess1"/>
    <dgm:cxn modelId="{115B68DE-3070-9B49-A964-8F8BB8FBB0B1}" type="presParOf" srcId="{3C94FD36-29F5-B040-996E-33D8CCAEB85A}" destId="{CD0FBC55-D6F2-784B-B564-60466BD0DD23}" srcOrd="1" destOrd="0" presId="urn:microsoft.com/office/officeart/2005/8/layout/lProcess1"/>
    <dgm:cxn modelId="{EA868EFA-27C2-BE44-A6FF-12ADB81C90DE}" type="presParOf" srcId="{3C94FD36-29F5-B040-996E-33D8CCAEB85A}" destId="{24FBAAC4-B892-1A44-B798-3528C5C5DA7E}" srcOrd="2" destOrd="0" presId="urn:microsoft.com/office/officeart/2005/8/layout/lProcess1"/>
    <dgm:cxn modelId="{6BBE0AF4-02B9-3E43-A3B4-45FBCEE4FA03}" type="presParOf" srcId="{24FBAAC4-B892-1A44-B798-3528C5C5DA7E}" destId="{73B0273D-7348-4042-9720-ACA5A59E2CA7}" srcOrd="0" destOrd="0" presId="urn:microsoft.com/office/officeart/2005/8/layout/lProcess1"/>
    <dgm:cxn modelId="{B66F68E3-7A15-884C-B6B0-415C014592F8}" type="presParOf" srcId="{24FBAAC4-B892-1A44-B798-3528C5C5DA7E}" destId="{3354D689-792B-BF41-8E28-F8CA6A7F8841}" srcOrd="1" destOrd="0" presId="urn:microsoft.com/office/officeart/2005/8/layout/lProcess1"/>
    <dgm:cxn modelId="{9650607A-1FB8-B348-89CD-9DDDABE63DF6}" type="presParOf" srcId="{24FBAAC4-B892-1A44-B798-3528C5C5DA7E}" destId="{841E770B-5AEA-1C46-8545-C41C43D05ECC}" srcOrd="2" destOrd="0" presId="urn:microsoft.com/office/officeart/2005/8/layout/lProcess1"/>
    <dgm:cxn modelId="{BF7014EB-71AC-6945-85DE-7EEFE2E4B00F}" type="presParOf" srcId="{24FBAAC4-B892-1A44-B798-3528C5C5DA7E}" destId="{6C2A8A67-2B11-7746-8141-CB9515E7AF09}" srcOrd="3" destOrd="0" presId="urn:microsoft.com/office/officeart/2005/8/layout/lProcess1"/>
    <dgm:cxn modelId="{DAD00F84-4F7C-C242-B687-BCFAF216F61B}" type="presParOf" srcId="{24FBAAC4-B892-1A44-B798-3528C5C5DA7E}" destId="{FB4EA5B9-A235-2144-B5D9-BE5BDE1FEAA3}" srcOrd="4" destOrd="0" presId="urn:microsoft.com/office/officeart/2005/8/layout/lProcess1"/>
    <dgm:cxn modelId="{86F79667-D23B-1241-A008-7877526A6BFE}" type="presParOf" srcId="{24FBAAC4-B892-1A44-B798-3528C5C5DA7E}" destId="{E1583A09-4CA6-9743-9A41-03E64C4D547D}" srcOrd="5" destOrd="0" presId="urn:microsoft.com/office/officeart/2005/8/layout/lProcess1"/>
    <dgm:cxn modelId="{F779BA01-9AB7-DE4E-AFEE-97AE596CC9E2}" type="presParOf" srcId="{24FBAAC4-B892-1A44-B798-3528C5C5DA7E}" destId="{710EFF23-8AB5-1748-B753-14EC1981A01A}" srcOrd="6" destOrd="0" presId="urn:microsoft.com/office/officeart/2005/8/layout/lProcess1"/>
    <dgm:cxn modelId="{1EAC50BE-7145-064C-8FCD-024EB18EAF52}" type="presParOf" srcId="{3C94FD36-29F5-B040-996E-33D8CCAEB85A}" destId="{F4D6A7CF-E207-D74B-ACAA-577B0BF948F9}" srcOrd="3" destOrd="0" presId="urn:microsoft.com/office/officeart/2005/8/layout/lProcess1"/>
    <dgm:cxn modelId="{4A719452-0D84-F74B-9028-824CD362EF38}" type="presParOf" srcId="{3C94FD36-29F5-B040-996E-33D8CCAEB85A}" destId="{97A47DA9-BD2C-0F4D-9076-10C5A7BF6FA0}" srcOrd="4" destOrd="0" presId="urn:microsoft.com/office/officeart/2005/8/layout/lProcess1"/>
    <dgm:cxn modelId="{3F35EB1B-9CD7-B248-80A1-3FBC4BDE6E39}" type="presParOf" srcId="{97A47DA9-BD2C-0F4D-9076-10C5A7BF6FA0}" destId="{088683D4-4D78-5C4D-A6BC-BAC7FDA2C5B7}" srcOrd="0" destOrd="0" presId="urn:microsoft.com/office/officeart/2005/8/layout/lProcess1"/>
    <dgm:cxn modelId="{3079122C-F720-A544-85E8-EB9B5FC3BA90}" type="presParOf" srcId="{97A47DA9-BD2C-0F4D-9076-10C5A7BF6FA0}" destId="{416B8FE7-7D59-1F4D-A25C-34ABB384F8D1}" srcOrd="1" destOrd="0" presId="urn:microsoft.com/office/officeart/2005/8/layout/lProcess1"/>
    <dgm:cxn modelId="{02FC7277-DA46-404F-B968-C4C11FBA583B}" type="presParOf" srcId="{97A47DA9-BD2C-0F4D-9076-10C5A7BF6FA0}" destId="{9A1B8672-2CE8-414D-A672-BA69FB633BAE}" srcOrd="2" destOrd="0" presId="urn:microsoft.com/office/officeart/2005/8/layout/lProcess1"/>
    <dgm:cxn modelId="{F4729557-8E17-EA43-B775-29B7ED5BA191}" type="presParOf" srcId="{97A47DA9-BD2C-0F4D-9076-10C5A7BF6FA0}" destId="{1073260A-A87E-1042-8C61-FD32C3E2990B}" srcOrd="3" destOrd="0" presId="urn:microsoft.com/office/officeart/2005/8/layout/lProcess1"/>
    <dgm:cxn modelId="{57F80C84-AC8E-4641-B005-F638B374FCD4}" type="presParOf" srcId="{97A47DA9-BD2C-0F4D-9076-10C5A7BF6FA0}" destId="{7073CD36-6660-9B4A-B4AD-3F40083033A6}" srcOrd="4" destOrd="0" presId="urn:microsoft.com/office/officeart/2005/8/layout/lProcess1"/>
    <dgm:cxn modelId="{C09BF072-1867-574D-A3D4-587A96ECF81D}" type="presParOf" srcId="{3C94FD36-29F5-B040-996E-33D8CCAEB85A}" destId="{327F7D17-0F7A-7B44-8373-EB10B7CD765A}" srcOrd="5" destOrd="0" presId="urn:microsoft.com/office/officeart/2005/8/layout/lProcess1"/>
    <dgm:cxn modelId="{C216F2FD-EB57-4E4B-B37A-5D5E9A140D13}" type="presParOf" srcId="{3C94FD36-29F5-B040-996E-33D8CCAEB85A}" destId="{87F2CB93-D044-0E49-AE2C-0D110FCDED16}" srcOrd="6" destOrd="0" presId="urn:microsoft.com/office/officeart/2005/8/layout/lProcess1"/>
    <dgm:cxn modelId="{D7DD4A49-CC92-5646-BCC5-2639C5CE0817}" type="presParOf" srcId="{87F2CB93-D044-0E49-AE2C-0D110FCDED16}" destId="{4ADE6C04-70AD-0446-B6FD-35079C49FFD6}" srcOrd="0" destOrd="0" presId="urn:microsoft.com/office/officeart/2005/8/layout/lProcess1"/>
    <dgm:cxn modelId="{F431E185-AE5C-7D42-A490-06E4A6E54F86}" type="presParOf" srcId="{87F2CB93-D044-0E49-AE2C-0D110FCDED16}" destId="{F2A709A2-1CA5-9646-9DB5-432064AF85DB}" srcOrd="1" destOrd="0" presId="urn:microsoft.com/office/officeart/2005/8/layout/lProcess1"/>
    <dgm:cxn modelId="{E09CEE02-E827-7749-BAD0-07503C350701}" type="presParOf" srcId="{87F2CB93-D044-0E49-AE2C-0D110FCDED16}" destId="{181593FC-C2EE-394F-A114-1882CB1CAD2E}" srcOrd="2" destOrd="0" presId="urn:microsoft.com/office/officeart/2005/8/layout/lProcess1"/>
    <dgm:cxn modelId="{BF18EE07-1E9E-6D47-B5F4-7626245F0802}" type="presParOf" srcId="{3C94FD36-29F5-B040-996E-33D8CCAEB85A}" destId="{AD39B9FA-B929-2749-BF9E-DDC3F9313856}" srcOrd="7" destOrd="0" presId="urn:microsoft.com/office/officeart/2005/8/layout/lProcess1"/>
    <dgm:cxn modelId="{C147EFCF-6B1F-C948-AF88-4D86199D1E5E}" type="presParOf" srcId="{3C94FD36-29F5-B040-996E-33D8CCAEB85A}" destId="{C285EBB2-DA73-2B43-B5A4-60AB48B3369D}" srcOrd="8" destOrd="0" presId="urn:microsoft.com/office/officeart/2005/8/layout/lProcess1"/>
    <dgm:cxn modelId="{8C2818FE-2F48-4140-988D-079860FEF4AB}" type="presParOf" srcId="{C285EBB2-DA73-2B43-B5A4-60AB48B3369D}" destId="{293EE86D-6C95-C54D-B190-C6810E79A98B}" srcOrd="0" destOrd="0" presId="urn:microsoft.com/office/officeart/2005/8/layout/lProcess1"/>
    <dgm:cxn modelId="{08BAF29E-7B1F-5B42-B368-BBE8C124E9AC}" type="presParOf" srcId="{C285EBB2-DA73-2B43-B5A4-60AB48B3369D}" destId="{0E4E1DC6-D79B-7A43-A6A4-7AAEB5BA0D36}" srcOrd="1" destOrd="0" presId="urn:microsoft.com/office/officeart/2005/8/layout/lProcess1"/>
    <dgm:cxn modelId="{6F8F401A-E884-A643-A367-9BACA783C5B0}" type="presParOf" srcId="{C285EBB2-DA73-2B43-B5A4-60AB48B3369D}" destId="{CD31F6B9-66D4-8549-8593-9EF82007421A}" srcOrd="2" destOrd="0" presId="urn:microsoft.com/office/officeart/2005/8/layout/lProcess1"/>
    <dgm:cxn modelId="{3639C3C2-AF0A-FE48-8A74-F82B456C5B9A}" type="presParOf" srcId="{C285EBB2-DA73-2B43-B5A4-60AB48B3369D}" destId="{031ABB83-D440-6D4B-8064-F980922F428F}" srcOrd="3" destOrd="0" presId="urn:microsoft.com/office/officeart/2005/8/layout/lProcess1"/>
    <dgm:cxn modelId="{1D84499D-E796-8640-BB8C-03A3CA1934E7}" type="presParOf" srcId="{C285EBB2-DA73-2B43-B5A4-60AB48B3369D}" destId="{381A3F45-9589-234A-8154-A2B679621008}" srcOrd="4" destOrd="0" presId="urn:microsoft.com/office/officeart/2005/8/layout/lProcess1"/>
    <dgm:cxn modelId="{02F921C0-03A3-DF48-8857-7BEA99DF8552}" type="presParOf" srcId="{3C94FD36-29F5-B040-996E-33D8CCAEB85A}" destId="{1E99F21C-A54D-FB45-A632-5AD1892EB29A}" srcOrd="9" destOrd="0" presId="urn:microsoft.com/office/officeart/2005/8/layout/lProcess1"/>
    <dgm:cxn modelId="{216367B2-F38E-4C45-8126-F9EEDDD8D292}" type="presParOf" srcId="{3C94FD36-29F5-B040-996E-33D8CCAEB85A}" destId="{5BD54348-A221-D240-ACE4-5419C1B69A1B}" srcOrd="10" destOrd="0" presId="urn:microsoft.com/office/officeart/2005/8/layout/lProcess1"/>
    <dgm:cxn modelId="{A9E16FA1-387E-6F40-8224-A9FECF731C28}" type="presParOf" srcId="{5BD54348-A221-D240-ACE4-5419C1B69A1B}" destId="{CD251BD9-1808-994A-9D7B-44D585859501}" srcOrd="0" destOrd="0" presId="urn:microsoft.com/office/officeart/2005/8/layout/lProcess1"/>
    <dgm:cxn modelId="{1363C92F-F166-8942-87F0-5BA2E83FFFA5}" type="presParOf" srcId="{5BD54348-A221-D240-ACE4-5419C1B69A1B}" destId="{B6D64924-3669-9347-BC66-29FB0474CBE3}" srcOrd="1" destOrd="0" presId="urn:microsoft.com/office/officeart/2005/8/layout/lProcess1"/>
    <dgm:cxn modelId="{7DEDBB71-2CF6-564C-B1F4-71ACC7D00F61}" type="presParOf" srcId="{5BD54348-A221-D240-ACE4-5419C1B69A1B}" destId="{4B2731B8-55E5-7D42-B17A-D23E6665319E}" srcOrd="2" destOrd="0" presId="urn:microsoft.com/office/officeart/2005/8/layout/lProcess1"/>
    <dgm:cxn modelId="{B6EBCC10-F04E-6445-9459-E2E242652F8A}" type="presParOf" srcId="{3C94FD36-29F5-B040-996E-33D8CCAEB85A}" destId="{524DC586-C4AF-F348-B7CE-C442E4513DC2}" srcOrd="11" destOrd="0" presId="urn:microsoft.com/office/officeart/2005/8/layout/lProcess1"/>
    <dgm:cxn modelId="{49E41EEE-2802-B34B-9276-157B3D713693}" type="presParOf" srcId="{3C94FD36-29F5-B040-996E-33D8CCAEB85A}" destId="{0BE0A80F-63D6-BA48-8E85-877B7BE8D8F2}" srcOrd="12" destOrd="0" presId="urn:microsoft.com/office/officeart/2005/8/layout/lProcess1"/>
    <dgm:cxn modelId="{E26D33FD-8E67-6E44-AF7F-032AAD55CD46}" type="presParOf" srcId="{0BE0A80F-63D6-BA48-8E85-877B7BE8D8F2}" destId="{69FBF7F5-8FE6-A845-9DD2-9B15C98D71DA}" srcOrd="0" destOrd="0" presId="urn:microsoft.com/office/officeart/2005/8/layout/lProcess1"/>
    <dgm:cxn modelId="{69241B1C-8B0F-224E-82FE-EC63CC345C61}" type="presParOf" srcId="{0BE0A80F-63D6-BA48-8E85-877B7BE8D8F2}" destId="{4392A30B-F377-954A-B7E2-CA21997708C9}" srcOrd="1" destOrd="0" presId="urn:microsoft.com/office/officeart/2005/8/layout/lProcess1"/>
    <dgm:cxn modelId="{A3537F6A-1ADF-3749-B632-F45FA65C233F}" type="presParOf" srcId="{0BE0A80F-63D6-BA48-8E85-877B7BE8D8F2}" destId="{A1294BDB-B6AB-5840-8AB7-64B756FBD7B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5B1C-8156-7444-81F2-9D0293BA5615}">
      <dsp:nvSpPr>
        <dsp:cNvPr id="0" name=""/>
        <dsp:cNvSpPr/>
      </dsp:nvSpPr>
      <dsp:spPr>
        <a:xfrm>
          <a:off x="2308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Brainstorm</a:t>
          </a:r>
        </a:p>
      </dsp:txBody>
      <dsp:txXfrm>
        <a:off x="26036" y="842448"/>
        <a:ext cx="1430715" cy="762667"/>
      </dsp:txXfrm>
    </dsp:sp>
    <dsp:sp modelId="{10D500A6-E33C-2340-9790-6D50B4EB2351}">
      <dsp:nvSpPr>
        <dsp:cNvPr id="0" name=""/>
        <dsp:cNvSpPr/>
      </dsp:nvSpPr>
      <dsp:spPr>
        <a:xfrm rot="5400000">
          <a:off x="709059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C5A6-F5F1-094A-A5D4-5B7DF26E9699}">
      <dsp:nvSpPr>
        <dsp:cNvPr id="0" name=""/>
        <dsp:cNvSpPr/>
      </dsp:nvSpPr>
      <dsp:spPr>
        <a:xfrm>
          <a:off x="2308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Explore Data Sources</a:t>
          </a:r>
        </a:p>
      </dsp:txBody>
      <dsp:txXfrm>
        <a:off x="21315" y="1777190"/>
        <a:ext cx="1440157" cy="610944"/>
      </dsp:txXfrm>
    </dsp:sp>
    <dsp:sp modelId="{242EBDB3-BF34-904E-A317-EBF6A1858597}">
      <dsp:nvSpPr>
        <dsp:cNvPr id="0" name=""/>
        <dsp:cNvSpPr/>
      </dsp:nvSpPr>
      <dsp:spPr>
        <a:xfrm rot="5400000">
          <a:off x="709059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1A2E-0A5B-784F-AFBC-8947BF3F52CA}">
      <dsp:nvSpPr>
        <dsp:cNvPr id="0" name=""/>
        <dsp:cNvSpPr/>
      </dsp:nvSpPr>
      <dsp:spPr>
        <a:xfrm>
          <a:off x="2308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Consult TA's</a:t>
          </a:r>
        </a:p>
      </dsp:txBody>
      <dsp:txXfrm>
        <a:off x="21315" y="2555488"/>
        <a:ext cx="1440157" cy="610944"/>
      </dsp:txXfrm>
    </dsp:sp>
    <dsp:sp modelId="{B59D26C6-8805-4F4F-9EFD-4D187FA5A925}">
      <dsp:nvSpPr>
        <dsp:cNvPr id="0" name=""/>
        <dsp:cNvSpPr/>
      </dsp:nvSpPr>
      <dsp:spPr>
        <a:xfrm rot="5400000">
          <a:off x="709059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EA16D-1E26-8443-8359-102D903AF8E7}">
      <dsp:nvSpPr>
        <dsp:cNvPr id="0" name=""/>
        <dsp:cNvSpPr/>
      </dsp:nvSpPr>
      <dsp:spPr>
        <a:xfrm>
          <a:off x="2308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 Project Hypothesis</a:t>
          </a:r>
        </a:p>
      </dsp:txBody>
      <dsp:txXfrm>
        <a:off x="21315" y="3333786"/>
        <a:ext cx="1440157" cy="610944"/>
      </dsp:txXfrm>
    </dsp:sp>
    <dsp:sp modelId="{73B0273D-7348-4042-9720-ACA5A59E2CA7}">
      <dsp:nvSpPr>
        <dsp:cNvPr id="0" name=""/>
        <dsp:cNvSpPr/>
      </dsp:nvSpPr>
      <dsp:spPr>
        <a:xfrm>
          <a:off x="1687424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</a:t>
          </a:r>
        </a:p>
      </dsp:txBody>
      <dsp:txXfrm>
        <a:off x="1711152" y="842448"/>
        <a:ext cx="1430715" cy="762667"/>
      </dsp:txXfrm>
    </dsp:sp>
    <dsp:sp modelId="{3354D689-792B-BF41-8E28-F8CA6A7F8841}">
      <dsp:nvSpPr>
        <dsp:cNvPr id="0" name=""/>
        <dsp:cNvSpPr/>
      </dsp:nvSpPr>
      <dsp:spPr>
        <a:xfrm rot="5400000">
          <a:off x="2394175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770B-5AEA-1C46-8545-C41C43D05ECC}">
      <dsp:nvSpPr>
        <dsp:cNvPr id="0" name=""/>
        <dsp:cNvSpPr/>
      </dsp:nvSpPr>
      <dsp:spPr>
        <a:xfrm>
          <a:off x="1687424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Covid-19 Cases</a:t>
          </a:r>
        </a:p>
      </dsp:txBody>
      <dsp:txXfrm>
        <a:off x="1706431" y="1777190"/>
        <a:ext cx="1440157" cy="610944"/>
      </dsp:txXfrm>
    </dsp:sp>
    <dsp:sp modelId="{6C2A8A67-2B11-7746-8141-CB9515E7AF09}">
      <dsp:nvSpPr>
        <dsp:cNvPr id="0" name=""/>
        <dsp:cNvSpPr/>
      </dsp:nvSpPr>
      <dsp:spPr>
        <a:xfrm rot="5400000">
          <a:off x="2394175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EA5B9-A235-2144-B5D9-BE5BDE1FEAA3}">
      <dsp:nvSpPr>
        <dsp:cNvPr id="0" name=""/>
        <dsp:cNvSpPr/>
      </dsp:nvSpPr>
      <dsp:spPr>
        <a:xfrm>
          <a:off x="1687424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Google Search Trends</a:t>
          </a:r>
        </a:p>
      </dsp:txBody>
      <dsp:txXfrm>
        <a:off x="1706431" y="2555488"/>
        <a:ext cx="1440157" cy="610944"/>
      </dsp:txXfrm>
    </dsp:sp>
    <dsp:sp modelId="{E1583A09-4CA6-9743-9A41-03E64C4D547D}">
      <dsp:nvSpPr>
        <dsp:cNvPr id="0" name=""/>
        <dsp:cNvSpPr/>
      </dsp:nvSpPr>
      <dsp:spPr>
        <a:xfrm rot="5400000">
          <a:off x="2394175" y="3217774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EFF23-8AB5-1748-B753-14EC1981A01A}">
      <dsp:nvSpPr>
        <dsp:cNvPr id="0" name=""/>
        <dsp:cNvSpPr/>
      </dsp:nvSpPr>
      <dsp:spPr>
        <a:xfrm>
          <a:off x="1687424" y="3314779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State Restrictions</a:t>
          </a:r>
        </a:p>
      </dsp:txBody>
      <dsp:txXfrm>
        <a:off x="1706431" y="3333786"/>
        <a:ext cx="1440157" cy="610944"/>
      </dsp:txXfrm>
    </dsp:sp>
    <dsp:sp modelId="{088683D4-4D78-5C4D-A6BC-BAC7FDA2C5B7}">
      <dsp:nvSpPr>
        <dsp:cNvPr id="0" name=""/>
        <dsp:cNvSpPr/>
      </dsp:nvSpPr>
      <dsp:spPr>
        <a:xfrm>
          <a:off x="3372540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3396268" y="842448"/>
        <a:ext cx="1430715" cy="762667"/>
      </dsp:txXfrm>
    </dsp:sp>
    <dsp:sp modelId="{416B8FE7-7D59-1F4D-A25C-34ABB384F8D1}">
      <dsp:nvSpPr>
        <dsp:cNvPr id="0" name=""/>
        <dsp:cNvSpPr/>
      </dsp:nvSpPr>
      <dsp:spPr>
        <a:xfrm rot="5400000">
          <a:off x="4079291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8672-2CE8-414D-A672-BA69FB633BAE}">
      <dsp:nvSpPr>
        <dsp:cNvPr id="0" name=""/>
        <dsp:cNvSpPr/>
      </dsp:nvSpPr>
      <dsp:spPr>
        <a:xfrm>
          <a:off x="3372540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Collected Data</a:t>
          </a:r>
        </a:p>
      </dsp:txBody>
      <dsp:txXfrm>
        <a:off x="3391547" y="1777190"/>
        <a:ext cx="1440157" cy="610944"/>
      </dsp:txXfrm>
    </dsp:sp>
    <dsp:sp modelId="{1073260A-A87E-1042-8C61-FD32C3E2990B}">
      <dsp:nvSpPr>
        <dsp:cNvPr id="0" name=""/>
        <dsp:cNvSpPr/>
      </dsp:nvSpPr>
      <dsp:spPr>
        <a:xfrm rot="5400000">
          <a:off x="4079291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CD36-6660-9B4A-B4AD-3F40083033A6}">
      <dsp:nvSpPr>
        <dsp:cNvPr id="0" name=""/>
        <dsp:cNvSpPr/>
      </dsp:nvSpPr>
      <dsp:spPr>
        <a:xfrm>
          <a:off x="3372540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Defined a Common Measure</a:t>
          </a:r>
        </a:p>
      </dsp:txBody>
      <dsp:txXfrm>
        <a:off x="3391547" y="2555488"/>
        <a:ext cx="1440157" cy="610944"/>
      </dsp:txXfrm>
    </dsp:sp>
    <dsp:sp modelId="{4ADE6C04-70AD-0446-B6FD-35079C49FFD6}">
      <dsp:nvSpPr>
        <dsp:cNvPr id="0" name=""/>
        <dsp:cNvSpPr/>
      </dsp:nvSpPr>
      <dsp:spPr>
        <a:xfrm>
          <a:off x="5057656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Data</a:t>
          </a:r>
        </a:p>
      </dsp:txBody>
      <dsp:txXfrm>
        <a:off x="5081384" y="842448"/>
        <a:ext cx="1430715" cy="762667"/>
      </dsp:txXfrm>
    </dsp:sp>
    <dsp:sp modelId="{F2A709A2-1CA5-9646-9DB5-432064AF85DB}">
      <dsp:nvSpPr>
        <dsp:cNvPr id="0" name=""/>
        <dsp:cNvSpPr/>
      </dsp:nvSpPr>
      <dsp:spPr>
        <a:xfrm rot="5400000">
          <a:off x="5764406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593FC-C2EE-394F-A114-1882CB1CAD2E}">
      <dsp:nvSpPr>
        <dsp:cNvPr id="0" name=""/>
        <dsp:cNvSpPr/>
      </dsp:nvSpPr>
      <dsp:spPr>
        <a:xfrm>
          <a:off x="5057656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5076663" y="1777190"/>
        <a:ext cx="1440157" cy="610944"/>
      </dsp:txXfrm>
    </dsp:sp>
    <dsp:sp modelId="{293EE86D-6C95-C54D-B190-C6810E79A98B}">
      <dsp:nvSpPr>
        <dsp:cNvPr id="0" name=""/>
        <dsp:cNvSpPr/>
      </dsp:nvSpPr>
      <dsp:spPr>
        <a:xfrm>
          <a:off x="6742771" y="818720"/>
          <a:ext cx="1478171" cy="810123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Review</a:t>
          </a:r>
        </a:p>
      </dsp:txBody>
      <dsp:txXfrm>
        <a:off x="6766499" y="842448"/>
        <a:ext cx="1430715" cy="762667"/>
      </dsp:txXfrm>
    </dsp:sp>
    <dsp:sp modelId="{0E4E1DC6-D79B-7A43-A6A4-7AAEB5BA0D36}">
      <dsp:nvSpPr>
        <dsp:cNvPr id="0" name=""/>
        <dsp:cNvSpPr/>
      </dsp:nvSpPr>
      <dsp:spPr>
        <a:xfrm rot="5400000">
          <a:off x="7449522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1F6B9-66D4-8549-8593-9EF82007421A}">
      <dsp:nvSpPr>
        <dsp:cNvPr id="0" name=""/>
        <dsp:cNvSpPr/>
      </dsp:nvSpPr>
      <dsp:spPr>
        <a:xfrm>
          <a:off x="6742771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Review Cleaned Data</a:t>
          </a:r>
        </a:p>
      </dsp:txBody>
      <dsp:txXfrm>
        <a:off x="6761778" y="1777190"/>
        <a:ext cx="1440157" cy="610944"/>
      </dsp:txXfrm>
    </dsp:sp>
    <dsp:sp modelId="{031ABB83-D440-6D4B-8064-F980922F428F}">
      <dsp:nvSpPr>
        <dsp:cNvPr id="0" name=""/>
        <dsp:cNvSpPr/>
      </dsp:nvSpPr>
      <dsp:spPr>
        <a:xfrm rot="5400000">
          <a:off x="7449522" y="2439476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3F45-9589-234A-8154-A2B679621008}">
      <dsp:nvSpPr>
        <dsp:cNvPr id="0" name=""/>
        <dsp:cNvSpPr/>
      </dsp:nvSpPr>
      <dsp:spPr>
        <a:xfrm>
          <a:off x="6742771" y="2536481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Brainstorm Visualization ideas</a:t>
          </a:r>
        </a:p>
      </dsp:txBody>
      <dsp:txXfrm>
        <a:off x="6761778" y="2555488"/>
        <a:ext cx="1440157" cy="610944"/>
      </dsp:txXfrm>
    </dsp:sp>
    <dsp:sp modelId="{CD251BD9-1808-994A-9D7B-44D585859501}">
      <dsp:nvSpPr>
        <dsp:cNvPr id="0" name=""/>
        <dsp:cNvSpPr/>
      </dsp:nvSpPr>
      <dsp:spPr>
        <a:xfrm>
          <a:off x="8427887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Visualize Data</a:t>
          </a:r>
        </a:p>
      </dsp:txBody>
      <dsp:txXfrm>
        <a:off x="8451615" y="842448"/>
        <a:ext cx="1430715" cy="762667"/>
      </dsp:txXfrm>
    </dsp:sp>
    <dsp:sp modelId="{B6D64924-3669-9347-BC66-29FB0474CBE3}">
      <dsp:nvSpPr>
        <dsp:cNvPr id="0" name=""/>
        <dsp:cNvSpPr/>
      </dsp:nvSpPr>
      <dsp:spPr>
        <a:xfrm rot="5400000">
          <a:off x="9134638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31B8-55E5-7D42-B17A-D23E6665319E}">
      <dsp:nvSpPr>
        <dsp:cNvPr id="0" name=""/>
        <dsp:cNvSpPr/>
      </dsp:nvSpPr>
      <dsp:spPr>
        <a:xfrm>
          <a:off x="8427887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8446894" y="1777190"/>
        <a:ext cx="1440157" cy="610944"/>
      </dsp:txXfrm>
    </dsp:sp>
    <dsp:sp modelId="{69FBF7F5-8FE6-A845-9DD2-9B15C98D71DA}">
      <dsp:nvSpPr>
        <dsp:cNvPr id="0" name=""/>
        <dsp:cNvSpPr/>
      </dsp:nvSpPr>
      <dsp:spPr>
        <a:xfrm>
          <a:off x="10113003" y="818720"/>
          <a:ext cx="1478171" cy="810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 </a:t>
          </a:r>
        </a:p>
      </dsp:txBody>
      <dsp:txXfrm>
        <a:off x="10136731" y="842448"/>
        <a:ext cx="1430715" cy="762667"/>
      </dsp:txXfrm>
    </dsp:sp>
    <dsp:sp modelId="{4392A30B-F377-954A-B7E2-CA21997708C9}">
      <dsp:nvSpPr>
        <dsp:cNvPr id="0" name=""/>
        <dsp:cNvSpPr/>
      </dsp:nvSpPr>
      <dsp:spPr>
        <a:xfrm rot="5400000">
          <a:off x="10819754" y="1661178"/>
          <a:ext cx="64670" cy="646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94BDB-B6AB-5840-8AB7-64B756FBD7BC}">
      <dsp:nvSpPr>
        <dsp:cNvPr id="0" name=""/>
        <dsp:cNvSpPr/>
      </dsp:nvSpPr>
      <dsp:spPr>
        <a:xfrm>
          <a:off x="10113003" y="1758183"/>
          <a:ext cx="1478171" cy="648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FF0000"/>
              </a:solidFill>
            </a:rPr>
            <a:t>*Need to Update</a:t>
          </a:r>
        </a:p>
      </dsp:txBody>
      <dsp:txXfrm>
        <a:off x="10132010" y="1777190"/>
        <a:ext cx="1440157" cy="61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C4BE-1326-8949-8988-36C34787E2B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5131-6C20-8944-9BE2-56B38CB9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  <a:p>
            <a:r>
              <a:rPr lang="en-US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Me) Motivation &amp; Summary Slide</a:t>
            </a:r>
          </a:p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</a:t>
            </a:r>
            <a:r>
              <a:rPr lang="en-US" i="1" dirty="0"/>
              <a:t>why</a:t>
            </a:r>
            <a:r>
              <a:rPr lang="en-US" dirty="0"/>
              <a:t>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05131-6C20-8944-9BE2-56B38CB96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3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2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2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61A5-2F71-034F-84F5-133B0D50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6313515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Python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17EB2-842D-9845-87AA-7545088E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286593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Sarah DalleyHood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Angeli Lucila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Dramane Nebie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Perry Reynolds</a:t>
            </a:r>
          </a:p>
          <a:p>
            <a:pPr algn="r"/>
            <a:r>
              <a:rPr lang="en-US" sz="2000">
                <a:solidFill>
                  <a:schemeClr val="tx2"/>
                </a:solidFill>
              </a:rPr>
              <a:t>Keiko Yara</a:t>
            </a:r>
          </a:p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9D-B9E0-D649-BDD9-B937395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BB761-A01D-334B-8999-D081C1F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79" y="1596044"/>
            <a:ext cx="9603275" cy="430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Project Intent:  </a:t>
            </a:r>
            <a:r>
              <a:rPr lang="en-US" sz="1800" dirty="0"/>
              <a:t>Collect, Clean, and Visualize data using Python. </a:t>
            </a:r>
          </a:p>
          <a:p>
            <a:pPr marL="0" indent="0">
              <a:buNone/>
            </a:pPr>
            <a:r>
              <a:rPr lang="en-US" sz="1800" i="1" dirty="0"/>
              <a:t>Motivation: </a:t>
            </a:r>
            <a:r>
              <a:rPr lang="en-US" sz="1800" dirty="0"/>
              <a:t>Take advantage of the widely available Data resources. Pick a concept that can be analyzed on multiple factors (time, location, volume).</a:t>
            </a:r>
          </a:p>
          <a:p>
            <a:pPr marL="0" indent="0">
              <a:buNone/>
            </a:pPr>
            <a:r>
              <a:rPr lang="en-US" sz="1800" i="1" dirty="0"/>
              <a:t>Project Theme: </a:t>
            </a:r>
            <a:r>
              <a:rPr lang="en-US" sz="1800" dirty="0"/>
              <a:t>Exploration of Top Google Searches in the US between 2018-2020.</a:t>
            </a:r>
          </a:p>
          <a:p>
            <a:pPr marL="0" indent="0">
              <a:buNone/>
            </a:pPr>
            <a:r>
              <a:rPr lang="en-US" sz="1800" i="1" dirty="0"/>
              <a:t>Key Questions: </a:t>
            </a:r>
            <a:r>
              <a:rPr lang="en-US" sz="1800" dirty="0"/>
              <a:t>Has Covid-19 impacted Google searches in the US compared to previous years? If so, How? Where? Did State Restrictions play a Factor?</a:t>
            </a:r>
          </a:p>
          <a:p>
            <a:pPr marL="0" indent="0">
              <a:buNone/>
            </a:pPr>
            <a:r>
              <a:rPr lang="en-US" sz="1800" i="1" dirty="0"/>
              <a:t>Team Assumptions: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Update with team assumption #3 (if we have that many) </a:t>
            </a:r>
          </a:p>
        </p:txBody>
      </p:sp>
    </p:spTree>
    <p:extLst>
      <p:ext uri="{BB962C8B-B14F-4D97-AF65-F5344CB8AC3E}">
        <p14:creationId xmlns:p14="http://schemas.microsoft.com/office/powerpoint/2010/main" val="4174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6D1-08D3-204B-A103-08F846CC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F2778-FA99-FC48-8727-78F6C8E7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583366"/>
              </p:ext>
            </p:extLst>
          </p:nvPr>
        </p:nvGraphicFramePr>
        <p:xfrm>
          <a:off x="299258" y="925746"/>
          <a:ext cx="11593484" cy="478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17687A-11D7-5A4F-9457-BD056451C161}"/>
              </a:ext>
            </a:extLst>
          </p:cNvPr>
          <p:cNvSpPr/>
          <p:nvPr/>
        </p:nvSpPr>
        <p:spPr>
          <a:xfrm>
            <a:off x="10413076" y="5000509"/>
            <a:ext cx="1479666" cy="3298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1DCE76-07BD-B642-A82B-7775A8B5F458}"/>
              </a:ext>
            </a:extLst>
          </p:cNvPr>
          <p:cNvSpPr/>
          <p:nvPr/>
        </p:nvSpPr>
        <p:spPr>
          <a:xfrm>
            <a:off x="10413076" y="5378334"/>
            <a:ext cx="1479666" cy="3298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Phase Gate</a:t>
            </a:r>
          </a:p>
        </p:txBody>
      </p:sp>
    </p:spTree>
    <p:extLst>
      <p:ext uri="{BB962C8B-B14F-4D97-AF65-F5344CB8AC3E}">
        <p14:creationId xmlns:p14="http://schemas.microsoft.com/office/powerpoint/2010/main" val="25312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A53E-C578-524F-8B1E-47EABA4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6509-B986-A243-AFED-D66D4813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ECB-CAE4-354A-A5D9-0AC7C60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DAA3-7731-9C4C-9630-94DABEAA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1B3-A18E-6043-8351-2804101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1952-770A-6E41-BAB1-33BEFBF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AA4-2E40-BF49-AB9E-F039B7E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49A8-F895-0949-B03A-2067F36B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53C-78FB-7A4C-9AB1-99E4F70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897-5D00-4347-B90C-07582AA2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4AC067-D504-471C-8EA7-D3CB990B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725D68-8A0E-415C-AF7F-3771B6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E714B4-F36E-4926-93B3-190E5EC1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C6CF9F7-5642-4F7B-8A15-C78EA0AB9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DAB5-EAD3-46DA-B919-84174BD82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19607D7-FF4E-44E3-9C3F-86AA4D44F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AEEC-615A-9145-8439-C7F2719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919EB-D15F-420D-ACCC-230A8D55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460</Words>
  <Application>Microsoft Macintosh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Gallery</vt:lpstr>
      <vt:lpstr>Python Data Analysis Project</vt:lpstr>
      <vt:lpstr>Read Me  </vt:lpstr>
      <vt:lpstr>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Angeli Lucila</dc:creator>
  <cp:lastModifiedBy>Angeli Lucila</cp:lastModifiedBy>
  <cp:revision>20</cp:revision>
  <dcterms:created xsi:type="dcterms:W3CDTF">2021-01-05T00:52:24Z</dcterms:created>
  <dcterms:modified xsi:type="dcterms:W3CDTF">2021-01-10T22:53:29Z</dcterms:modified>
</cp:coreProperties>
</file>